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0" r:id="rId6"/>
    <p:sldId id="271" r:id="rId7"/>
    <p:sldId id="272" r:id="rId8"/>
    <p:sldId id="275" r:id="rId9"/>
    <p:sldId id="273" r:id="rId10"/>
    <p:sldId id="274" r:id="rId11"/>
    <p:sldId id="276" r:id="rId12"/>
    <p:sldId id="277" r:id="rId13"/>
    <p:sldId id="279" r:id="rId14"/>
    <p:sldId id="280" r:id="rId15"/>
    <p:sldId id="281" r:id="rId16"/>
    <p:sldId id="284" r:id="rId17"/>
    <p:sldId id="28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itlin Last" userId="fb3b91ce-5f1d-40b6-9e9f-ecf966dc446e" providerId="ADAL" clId="{A92206E8-A520-46BC-A4AD-6383A9B9B0AE}"/>
    <pc:docChg chg="sldOrd">
      <pc:chgData name="Caitlin Last" userId="fb3b91ce-5f1d-40b6-9e9f-ecf966dc446e" providerId="ADAL" clId="{A92206E8-A520-46BC-A4AD-6383A9B9B0AE}" dt="2023-02-02T23:14:43.004" v="0" actId="20578"/>
      <pc:docMkLst>
        <pc:docMk/>
      </pc:docMkLst>
      <pc:sldChg chg="ord">
        <pc:chgData name="Caitlin Last" userId="fb3b91ce-5f1d-40b6-9e9f-ecf966dc446e" providerId="ADAL" clId="{A92206E8-A520-46BC-A4AD-6383A9B9B0AE}" dt="2023-02-02T23:14:43.004" v="0" actId="20578"/>
        <pc:sldMkLst>
          <pc:docMk/>
          <pc:sldMk cId="30742140" sldId="270"/>
        </pc:sldMkLst>
      </pc:sldChg>
    </pc:docChg>
  </pc:docChgLst>
  <pc:docChgLst>
    <pc:chgData name="🐝 Accounts" userId="f0d23296-dcc8-4c4e-90b2-cfc678878f72" providerId="ADAL" clId="{639CBA6B-8DEC-4892-BBBB-E50B1CF1505F}"/>
    <pc:docChg chg="undo custSel addSld delSld modSld">
      <pc:chgData name="🐝 Accounts" userId="f0d23296-dcc8-4c4e-90b2-cfc678878f72" providerId="ADAL" clId="{639CBA6B-8DEC-4892-BBBB-E50B1CF1505F}" dt="2022-12-05T03:31:06.020" v="815" actId="1076"/>
      <pc:docMkLst>
        <pc:docMk/>
      </pc:docMkLst>
      <pc:sldChg chg="modSp mod">
        <pc:chgData name="🐝 Accounts" userId="f0d23296-dcc8-4c4e-90b2-cfc678878f72" providerId="ADAL" clId="{639CBA6B-8DEC-4892-BBBB-E50B1CF1505F}" dt="2022-12-01T05:22:45.808" v="83" actId="1076"/>
        <pc:sldMkLst>
          <pc:docMk/>
          <pc:sldMk cId="838504756" sldId="256"/>
        </pc:sldMkLst>
        <pc:spChg chg="mod">
          <ac:chgData name="🐝 Accounts" userId="f0d23296-dcc8-4c4e-90b2-cfc678878f72" providerId="ADAL" clId="{639CBA6B-8DEC-4892-BBBB-E50B1CF1505F}" dt="2022-12-01T05:22:41.811" v="82" actId="20577"/>
          <ac:spMkLst>
            <pc:docMk/>
            <pc:sldMk cId="838504756" sldId="256"/>
            <ac:spMk id="8" creationId="{DF07EC38-C3BB-6FD3-753E-7257FAAEC46D}"/>
          </ac:spMkLst>
        </pc:spChg>
        <pc:picChg chg="mod">
          <ac:chgData name="🐝 Accounts" userId="f0d23296-dcc8-4c4e-90b2-cfc678878f72" providerId="ADAL" clId="{639CBA6B-8DEC-4892-BBBB-E50B1CF1505F}" dt="2022-12-01T05:22:45.808" v="83" actId="1076"/>
          <ac:picMkLst>
            <pc:docMk/>
            <pc:sldMk cId="838504756" sldId="256"/>
            <ac:picMk id="7" creationId="{F24E25F7-CD05-85AF-02E3-47340D62E444}"/>
          </ac:picMkLst>
        </pc:picChg>
      </pc:sldChg>
      <pc:sldChg chg="del">
        <pc:chgData name="🐝 Accounts" userId="f0d23296-dcc8-4c4e-90b2-cfc678878f72" providerId="ADAL" clId="{639CBA6B-8DEC-4892-BBBB-E50B1CF1505F}" dt="2022-12-01T03:44:49.568" v="0" actId="2696"/>
        <pc:sldMkLst>
          <pc:docMk/>
          <pc:sldMk cId="363525983" sldId="269"/>
        </pc:sldMkLst>
      </pc:sldChg>
      <pc:sldChg chg="modSp mod">
        <pc:chgData name="🐝 Accounts" userId="f0d23296-dcc8-4c4e-90b2-cfc678878f72" providerId="ADAL" clId="{639CBA6B-8DEC-4892-BBBB-E50B1CF1505F}" dt="2022-12-01T03:50:13.569" v="3" actId="1076"/>
        <pc:sldMkLst>
          <pc:docMk/>
          <pc:sldMk cId="2976081690" sldId="271"/>
        </pc:sldMkLst>
        <pc:spChg chg="mod">
          <ac:chgData name="🐝 Accounts" userId="f0d23296-dcc8-4c4e-90b2-cfc678878f72" providerId="ADAL" clId="{639CBA6B-8DEC-4892-BBBB-E50B1CF1505F}" dt="2022-12-01T03:50:13.569" v="3" actId="1076"/>
          <ac:spMkLst>
            <pc:docMk/>
            <pc:sldMk cId="2976081690" sldId="271"/>
            <ac:spMk id="2" creationId="{98900B93-39DF-66A6-EDED-4095DA5520CF}"/>
          </ac:spMkLst>
        </pc:spChg>
      </pc:sldChg>
      <pc:sldChg chg="addSp delSp modSp mod">
        <pc:chgData name="🐝 Accounts" userId="f0d23296-dcc8-4c4e-90b2-cfc678878f72" providerId="ADAL" clId="{639CBA6B-8DEC-4892-BBBB-E50B1CF1505F}" dt="2022-12-02T04:49:33.879" v="492" actId="1036"/>
        <pc:sldMkLst>
          <pc:docMk/>
          <pc:sldMk cId="2639096186" sldId="274"/>
        </pc:sldMkLst>
        <pc:spChg chg="del mod ord">
          <ac:chgData name="🐝 Accounts" userId="f0d23296-dcc8-4c4e-90b2-cfc678878f72" providerId="ADAL" clId="{639CBA6B-8DEC-4892-BBBB-E50B1CF1505F}" dt="2022-12-02T04:36:44.014" v="219" actId="478"/>
          <ac:spMkLst>
            <pc:docMk/>
            <pc:sldMk cId="2639096186" sldId="274"/>
            <ac:spMk id="2" creationId="{98900B93-39DF-66A6-EDED-4095DA5520CF}"/>
          </ac:spMkLst>
        </pc:spChg>
        <pc:spChg chg="del">
          <ac:chgData name="🐝 Accounts" userId="f0d23296-dcc8-4c4e-90b2-cfc678878f72" providerId="ADAL" clId="{639CBA6B-8DEC-4892-BBBB-E50B1CF1505F}" dt="2022-12-02T04:35:34.309" v="153" actId="931"/>
          <ac:spMkLst>
            <pc:docMk/>
            <pc:sldMk cId="2639096186" sldId="274"/>
            <ac:spMk id="4" creationId="{05C69480-EB86-0A4C-939A-6914A41662FD}"/>
          </ac:spMkLst>
        </pc:spChg>
        <pc:spChg chg="add del mod">
          <ac:chgData name="🐝 Accounts" userId="f0d23296-dcc8-4c4e-90b2-cfc678878f72" providerId="ADAL" clId="{639CBA6B-8DEC-4892-BBBB-E50B1CF1505F}" dt="2022-12-02T04:38:46.158" v="329" actId="478"/>
          <ac:spMkLst>
            <pc:docMk/>
            <pc:sldMk cId="2639096186" sldId="274"/>
            <ac:spMk id="9" creationId="{4AAFF139-7A7E-6E7E-EDBB-569E65053885}"/>
          </ac:spMkLst>
        </pc:spChg>
        <pc:spChg chg="add del">
          <ac:chgData name="🐝 Accounts" userId="f0d23296-dcc8-4c4e-90b2-cfc678878f72" providerId="ADAL" clId="{639CBA6B-8DEC-4892-BBBB-E50B1CF1505F}" dt="2022-12-02T04:36:57.295" v="221" actId="478"/>
          <ac:spMkLst>
            <pc:docMk/>
            <pc:sldMk cId="2639096186" sldId="274"/>
            <ac:spMk id="10" creationId="{002307A2-1FB6-B906-3A77-FD34FE467E26}"/>
          </ac:spMkLst>
        </pc:spChg>
        <pc:spChg chg="add mod">
          <ac:chgData name="🐝 Accounts" userId="f0d23296-dcc8-4c4e-90b2-cfc678878f72" providerId="ADAL" clId="{639CBA6B-8DEC-4892-BBBB-E50B1CF1505F}" dt="2022-12-02T04:39:23.540" v="342" actId="14100"/>
          <ac:spMkLst>
            <pc:docMk/>
            <pc:sldMk cId="2639096186" sldId="274"/>
            <ac:spMk id="11" creationId="{ADAC0321-793E-82FB-34E3-E69DA9418ED7}"/>
          </ac:spMkLst>
        </pc:spChg>
        <pc:spChg chg="add del mod">
          <ac:chgData name="🐝 Accounts" userId="f0d23296-dcc8-4c4e-90b2-cfc678878f72" providerId="ADAL" clId="{639CBA6B-8DEC-4892-BBBB-E50B1CF1505F}" dt="2022-12-02T04:44:05.311" v="367"/>
          <ac:spMkLst>
            <pc:docMk/>
            <pc:sldMk cId="2639096186" sldId="274"/>
            <ac:spMk id="16" creationId="{37146E5A-A452-F2EB-B20F-78BF03B3BA81}"/>
          </ac:spMkLst>
        </pc:spChg>
        <pc:spChg chg="add mod">
          <ac:chgData name="🐝 Accounts" userId="f0d23296-dcc8-4c4e-90b2-cfc678878f72" providerId="ADAL" clId="{639CBA6B-8DEC-4892-BBBB-E50B1CF1505F}" dt="2022-12-02T04:46:28.267" v="453" actId="14100"/>
          <ac:spMkLst>
            <pc:docMk/>
            <pc:sldMk cId="2639096186" sldId="274"/>
            <ac:spMk id="19" creationId="{4467CCA4-4604-41EA-B23D-600A9CDF5CCB}"/>
          </ac:spMkLst>
        </pc:spChg>
        <pc:spChg chg="add mod">
          <ac:chgData name="🐝 Accounts" userId="f0d23296-dcc8-4c4e-90b2-cfc678878f72" providerId="ADAL" clId="{639CBA6B-8DEC-4892-BBBB-E50B1CF1505F}" dt="2022-12-02T04:49:33.879" v="492" actId="1036"/>
          <ac:spMkLst>
            <pc:docMk/>
            <pc:sldMk cId="2639096186" sldId="274"/>
            <ac:spMk id="20" creationId="{921CCE80-4123-088D-64D4-DA7A84263010}"/>
          </ac:spMkLst>
        </pc:spChg>
        <pc:spChg chg="add mod">
          <ac:chgData name="🐝 Accounts" userId="f0d23296-dcc8-4c4e-90b2-cfc678878f72" providerId="ADAL" clId="{639CBA6B-8DEC-4892-BBBB-E50B1CF1505F}" dt="2022-12-02T04:48:31.187" v="460" actId="1076"/>
          <ac:spMkLst>
            <pc:docMk/>
            <pc:sldMk cId="2639096186" sldId="274"/>
            <ac:spMk id="21" creationId="{6E58FE31-B38A-C367-0ADE-65107117C5AF}"/>
          </ac:spMkLst>
        </pc:spChg>
        <pc:spChg chg="add mod">
          <ac:chgData name="🐝 Accounts" userId="f0d23296-dcc8-4c4e-90b2-cfc678878f72" providerId="ADAL" clId="{639CBA6B-8DEC-4892-BBBB-E50B1CF1505F}" dt="2022-12-02T04:48:37.816" v="462" actId="1076"/>
          <ac:spMkLst>
            <pc:docMk/>
            <pc:sldMk cId="2639096186" sldId="274"/>
            <ac:spMk id="22" creationId="{56A20977-1663-CE70-F5DA-9DDDD05D2318}"/>
          </ac:spMkLst>
        </pc:spChg>
        <pc:picChg chg="add mod">
          <ac:chgData name="🐝 Accounts" userId="f0d23296-dcc8-4c4e-90b2-cfc678878f72" providerId="ADAL" clId="{639CBA6B-8DEC-4892-BBBB-E50B1CF1505F}" dt="2022-12-02T04:47:42.289" v="454" actId="1076"/>
          <ac:picMkLst>
            <pc:docMk/>
            <pc:sldMk cId="2639096186" sldId="274"/>
            <ac:picMk id="5" creationId="{643556BC-27A7-AC93-55D2-8879206CD8E7}"/>
          </ac:picMkLst>
        </pc:picChg>
        <pc:picChg chg="add mod">
          <ac:chgData name="🐝 Accounts" userId="f0d23296-dcc8-4c4e-90b2-cfc678878f72" providerId="ADAL" clId="{639CBA6B-8DEC-4892-BBBB-E50B1CF1505F}" dt="2022-12-02T04:36:05.287" v="162" actId="1076"/>
          <ac:picMkLst>
            <pc:docMk/>
            <pc:sldMk cId="2639096186" sldId="274"/>
            <ac:picMk id="7" creationId="{55F1F862-B32F-0721-02A1-D1C892747AAE}"/>
          </ac:picMkLst>
        </pc:picChg>
        <pc:cxnChg chg="add mod">
          <ac:chgData name="🐝 Accounts" userId="f0d23296-dcc8-4c4e-90b2-cfc678878f72" providerId="ADAL" clId="{639CBA6B-8DEC-4892-BBBB-E50B1CF1505F}" dt="2022-12-02T04:44:04.376" v="365" actId="14100"/>
          <ac:cxnSpMkLst>
            <pc:docMk/>
            <pc:sldMk cId="2639096186" sldId="274"/>
            <ac:cxnSpMk id="13" creationId="{E0DC44A8-C0C1-F66B-8644-14230E5296F4}"/>
          </ac:cxnSpMkLst>
        </pc:cxnChg>
      </pc:sldChg>
      <pc:sldChg chg="addSp delSp modSp mod">
        <pc:chgData name="🐝 Accounts" userId="f0d23296-dcc8-4c4e-90b2-cfc678878f72" providerId="ADAL" clId="{639CBA6B-8DEC-4892-BBBB-E50B1CF1505F}" dt="2022-12-05T03:31:06.020" v="815" actId="1076"/>
        <pc:sldMkLst>
          <pc:docMk/>
          <pc:sldMk cId="1696521689" sldId="275"/>
        </pc:sldMkLst>
        <pc:spChg chg="mod">
          <ac:chgData name="🐝 Accounts" userId="f0d23296-dcc8-4c4e-90b2-cfc678878f72" providerId="ADAL" clId="{639CBA6B-8DEC-4892-BBBB-E50B1CF1505F}" dt="2022-12-05T03:03:14.717" v="593" actId="20577"/>
          <ac:spMkLst>
            <pc:docMk/>
            <pc:sldMk cId="1696521689" sldId="275"/>
            <ac:spMk id="2" creationId="{98900B93-39DF-66A6-EDED-4095DA5520CF}"/>
          </ac:spMkLst>
        </pc:spChg>
        <pc:spChg chg="del">
          <ac:chgData name="🐝 Accounts" userId="f0d23296-dcc8-4c4e-90b2-cfc678878f72" providerId="ADAL" clId="{639CBA6B-8DEC-4892-BBBB-E50B1CF1505F}" dt="2022-12-05T03:08:12.724" v="612" actId="931"/>
          <ac:spMkLst>
            <pc:docMk/>
            <pc:sldMk cId="1696521689" sldId="275"/>
            <ac:spMk id="4" creationId="{05C69480-EB86-0A4C-939A-6914A41662FD}"/>
          </ac:spMkLst>
        </pc:spChg>
        <pc:spChg chg="add del mod">
          <ac:chgData name="🐝 Accounts" userId="f0d23296-dcc8-4c4e-90b2-cfc678878f72" providerId="ADAL" clId="{639CBA6B-8DEC-4892-BBBB-E50B1CF1505F}" dt="2022-12-05T03:09:41.216" v="623" actId="931"/>
          <ac:spMkLst>
            <pc:docMk/>
            <pc:sldMk cId="1696521689" sldId="275"/>
            <ac:spMk id="7" creationId="{C8B13E6A-F24C-034A-F9A9-A918B71163B5}"/>
          </ac:spMkLst>
        </pc:spChg>
        <pc:spChg chg="add del mod">
          <ac:chgData name="🐝 Accounts" userId="f0d23296-dcc8-4c4e-90b2-cfc678878f72" providerId="ADAL" clId="{639CBA6B-8DEC-4892-BBBB-E50B1CF1505F}" dt="2022-12-05T03:24:19.068" v="671"/>
          <ac:spMkLst>
            <pc:docMk/>
            <pc:sldMk cId="1696521689" sldId="275"/>
            <ac:spMk id="21" creationId="{BF2648A4-F8D4-8D41-EB3B-CFBB2CA70589}"/>
          </ac:spMkLst>
        </pc:spChg>
        <pc:picChg chg="add del mod">
          <ac:chgData name="🐝 Accounts" userId="f0d23296-dcc8-4c4e-90b2-cfc678878f72" providerId="ADAL" clId="{639CBA6B-8DEC-4892-BBBB-E50B1CF1505F}" dt="2022-12-05T03:08:45.573" v="622" actId="478"/>
          <ac:picMkLst>
            <pc:docMk/>
            <pc:sldMk cId="1696521689" sldId="275"/>
            <ac:picMk id="5" creationId="{AFB4FC98-EF32-34CC-528A-1FBBCD5FC16C}"/>
          </ac:picMkLst>
        </pc:picChg>
        <pc:picChg chg="add del mod">
          <ac:chgData name="🐝 Accounts" userId="f0d23296-dcc8-4c4e-90b2-cfc678878f72" providerId="ADAL" clId="{639CBA6B-8DEC-4892-BBBB-E50B1CF1505F}" dt="2022-12-05T03:14:04.850" v="668" actId="478"/>
          <ac:picMkLst>
            <pc:docMk/>
            <pc:sldMk cId="1696521689" sldId="275"/>
            <ac:picMk id="9" creationId="{2B87CB48-CEA4-3706-1B87-831156375CDC}"/>
          </ac:picMkLst>
        </pc:picChg>
        <pc:picChg chg="add del mod">
          <ac:chgData name="🐝 Accounts" userId="f0d23296-dcc8-4c4e-90b2-cfc678878f72" providerId="ADAL" clId="{639CBA6B-8DEC-4892-BBBB-E50B1CF1505F}" dt="2022-12-05T03:14:03.704" v="667" actId="478"/>
          <ac:picMkLst>
            <pc:docMk/>
            <pc:sldMk cId="1696521689" sldId="275"/>
            <ac:picMk id="11" creationId="{54B722E8-4B69-F88E-9A72-4458622C228F}"/>
          </ac:picMkLst>
        </pc:picChg>
        <pc:picChg chg="add del mod">
          <ac:chgData name="🐝 Accounts" userId="f0d23296-dcc8-4c4e-90b2-cfc678878f72" providerId="ADAL" clId="{639CBA6B-8DEC-4892-BBBB-E50B1CF1505F}" dt="2022-12-05T03:10:42.589" v="641" actId="478"/>
          <ac:picMkLst>
            <pc:docMk/>
            <pc:sldMk cId="1696521689" sldId="275"/>
            <ac:picMk id="13" creationId="{66C81C1A-F96E-7135-06FD-ACA1A8814B33}"/>
          </ac:picMkLst>
        </pc:picChg>
        <pc:picChg chg="add del mod">
          <ac:chgData name="🐝 Accounts" userId="f0d23296-dcc8-4c4e-90b2-cfc678878f72" providerId="ADAL" clId="{639CBA6B-8DEC-4892-BBBB-E50B1CF1505F}" dt="2022-12-05T03:14:07.676" v="669" actId="478"/>
          <ac:picMkLst>
            <pc:docMk/>
            <pc:sldMk cId="1696521689" sldId="275"/>
            <ac:picMk id="15" creationId="{F0D3A4B8-F14D-82E5-6E57-7AE3E78B8A97}"/>
          </ac:picMkLst>
        </pc:picChg>
        <pc:picChg chg="add mod">
          <ac:chgData name="🐝 Accounts" userId="f0d23296-dcc8-4c4e-90b2-cfc678878f72" providerId="ADAL" clId="{639CBA6B-8DEC-4892-BBBB-E50B1CF1505F}" dt="2022-12-05T03:30:58.027" v="812" actId="14100"/>
          <ac:picMkLst>
            <pc:docMk/>
            <pc:sldMk cId="1696521689" sldId="275"/>
            <ac:picMk id="17" creationId="{0A982732-A291-CE36-E4FA-196573AFCF46}"/>
          </ac:picMkLst>
        </pc:picChg>
        <pc:picChg chg="add mod">
          <ac:chgData name="🐝 Accounts" userId="f0d23296-dcc8-4c4e-90b2-cfc678878f72" providerId="ADAL" clId="{639CBA6B-8DEC-4892-BBBB-E50B1CF1505F}" dt="2022-12-05T03:31:06.020" v="815" actId="1076"/>
          <ac:picMkLst>
            <pc:docMk/>
            <pc:sldMk cId="1696521689" sldId="275"/>
            <ac:picMk id="19" creationId="{C2CD7BB8-DBB7-2074-F693-B123F4FDEF43}"/>
          </ac:picMkLst>
        </pc:picChg>
        <pc:picChg chg="add mod">
          <ac:chgData name="🐝 Accounts" userId="f0d23296-dcc8-4c4e-90b2-cfc678878f72" providerId="ADAL" clId="{639CBA6B-8DEC-4892-BBBB-E50B1CF1505F}" dt="2022-12-05T03:25:40.091" v="695" actId="1076"/>
          <ac:picMkLst>
            <pc:docMk/>
            <pc:sldMk cId="1696521689" sldId="275"/>
            <ac:picMk id="23" creationId="{EBAC982F-CE20-0A60-A06D-A5D429F492D2}"/>
          </ac:picMkLst>
        </pc:picChg>
        <pc:picChg chg="add del mod">
          <ac:chgData name="🐝 Accounts" userId="f0d23296-dcc8-4c4e-90b2-cfc678878f72" providerId="ADAL" clId="{639CBA6B-8DEC-4892-BBBB-E50B1CF1505F}" dt="2022-12-05T03:31:03.677" v="814" actId="478"/>
          <ac:picMkLst>
            <pc:docMk/>
            <pc:sldMk cId="1696521689" sldId="275"/>
            <ac:picMk id="25" creationId="{B699B0E7-23C0-51CF-BA83-31E213262DA9}"/>
          </ac:picMkLst>
        </pc:picChg>
      </pc:sldChg>
      <pc:sldChg chg="modSp mod">
        <pc:chgData name="🐝 Accounts" userId="f0d23296-dcc8-4c4e-90b2-cfc678878f72" providerId="ADAL" clId="{639CBA6B-8DEC-4892-BBBB-E50B1CF1505F}" dt="2022-12-01T03:50:41.539" v="5" actId="1076"/>
        <pc:sldMkLst>
          <pc:docMk/>
          <pc:sldMk cId="1120009791" sldId="276"/>
        </pc:sldMkLst>
        <pc:picChg chg="mod">
          <ac:chgData name="🐝 Accounts" userId="f0d23296-dcc8-4c4e-90b2-cfc678878f72" providerId="ADAL" clId="{639CBA6B-8DEC-4892-BBBB-E50B1CF1505F}" dt="2022-12-01T03:50:41.539" v="5" actId="1076"/>
          <ac:picMkLst>
            <pc:docMk/>
            <pc:sldMk cId="1120009791" sldId="276"/>
            <ac:picMk id="4" creationId="{2D531D2E-BDF5-3CAF-989E-520C6838B929}"/>
          </ac:picMkLst>
        </pc:picChg>
      </pc:sldChg>
      <pc:sldChg chg="addSp modSp mod setBg">
        <pc:chgData name="🐝 Accounts" userId="f0d23296-dcc8-4c4e-90b2-cfc678878f72" providerId="ADAL" clId="{639CBA6B-8DEC-4892-BBBB-E50B1CF1505F}" dt="2022-12-05T01:27:30.894" v="511" actId="14100"/>
        <pc:sldMkLst>
          <pc:docMk/>
          <pc:sldMk cId="1994396829" sldId="277"/>
        </pc:sldMkLst>
        <pc:spChg chg="mod">
          <ac:chgData name="🐝 Accounts" userId="f0d23296-dcc8-4c4e-90b2-cfc678878f72" providerId="ADAL" clId="{639CBA6B-8DEC-4892-BBBB-E50B1CF1505F}" dt="2022-12-01T03:52:17.979" v="55" actId="20577"/>
          <ac:spMkLst>
            <pc:docMk/>
            <pc:sldMk cId="1994396829" sldId="277"/>
            <ac:spMk id="2" creationId="{98900B93-39DF-66A6-EDED-4095DA5520CF}"/>
          </ac:spMkLst>
        </pc:spChg>
        <pc:picChg chg="add mod ord">
          <ac:chgData name="🐝 Accounts" userId="f0d23296-dcc8-4c4e-90b2-cfc678878f72" providerId="ADAL" clId="{639CBA6B-8DEC-4892-BBBB-E50B1CF1505F}" dt="2022-12-05T01:27:30.894" v="511" actId="14100"/>
          <ac:picMkLst>
            <pc:docMk/>
            <pc:sldMk cId="1994396829" sldId="277"/>
            <ac:picMk id="4" creationId="{EACEA3E9-D7FF-94D0-2CEA-41AE45114836}"/>
          </ac:picMkLst>
        </pc:picChg>
        <pc:picChg chg="add mod ord">
          <ac:chgData name="🐝 Accounts" userId="f0d23296-dcc8-4c4e-90b2-cfc678878f72" providerId="ADAL" clId="{639CBA6B-8DEC-4892-BBBB-E50B1CF1505F}" dt="2022-12-05T01:27:27.085" v="510" actId="1076"/>
          <ac:picMkLst>
            <pc:docMk/>
            <pc:sldMk cId="1994396829" sldId="277"/>
            <ac:picMk id="5" creationId="{657485E5-920F-3731-F112-EA73EB5DBD95}"/>
          </ac:picMkLst>
        </pc:picChg>
      </pc:sldChg>
      <pc:sldChg chg="del">
        <pc:chgData name="🐝 Accounts" userId="f0d23296-dcc8-4c4e-90b2-cfc678878f72" providerId="ADAL" clId="{639CBA6B-8DEC-4892-BBBB-E50B1CF1505F}" dt="2022-12-01T03:45:13.087" v="1" actId="2696"/>
        <pc:sldMkLst>
          <pc:docMk/>
          <pc:sldMk cId="3038866390" sldId="278"/>
        </pc:sldMkLst>
      </pc:sldChg>
      <pc:sldChg chg="addSp delSp modSp mod">
        <pc:chgData name="🐝 Accounts" userId="f0d23296-dcc8-4c4e-90b2-cfc678878f72" providerId="ADAL" clId="{639CBA6B-8DEC-4892-BBBB-E50B1CF1505F}" dt="2022-12-05T01:30:20.102" v="542" actId="14100"/>
        <pc:sldMkLst>
          <pc:docMk/>
          <pc:sldMk cId="3940365638" sldId="279"/>
        </pc:sldMkLst>
        <pc:spChg chg="del">
          <ac:chgData name="🐝 Accounts" userId="f0d23296-dcc8-4c4e-90b2-cfc678878f72" providerId="ADAL" clId="{639CBA6B-8DEC-4892-BBBB-E50B1CF1505F}" dt="2022-12-05T01:27:56.175" v="512" actId="478"/>
          <ac:spMkLst>
            <pc:docMk/>
            <pc:sldMk cId="3940365638" sldId="279"/>
            <ac:spMk id="2" creationId="{DB039C94-57C8-D16D-3BE3-988BB17DF6A3}"/>
          </ac:spMkLst>
        </pc:spChg>
        <pc:spChg chg="add del mod">
          <ac:chgData name="🐝 Accounts" userId="f0d23296-dcc8-4c4e-90b2-cfc678878f72" providerId="ADAL" clId="{639CBA6B-8DEC-4892-BBBB-E50B1CF1505F}" dt="2022-12-05T01:28:21.585" v="514" actId="21"/>
          <ac:spMkLst>
            <pc:docMk/>
            <pc:sldMk cId="3940365638" sldId="279"/>
            <ac:spMk id="4" creationId="{418A71AD-DD0C-E839-5C53-A871420D5014}"/>
          </ac:spMkLst>
        </pc:spChg>
        <pc:spChg chg="add del mod">
          <ac:chgData name="🐝 Accounts" userId="f0d23296-dcc8-4c4e-90b2-cfc678878f72" providerId="ADAL" clId="{639CBA6B-8DEC-4892-BBBB-E50B1CF1505F}" dt="2022-12-05T01:29:55.181" v="537" actId="478"/>
          <ac:spMkLst>
            <pc:docMk/>
            <pc:sldMk cId="3940365638" sldId="279"/>
            <ac:spMk id="5" creationId="{62215D4D-03D4-95FB-E374-0235F7E1614E}"/>
          </ac:spMkLst>
        </pc:spChg>
        <pc:spChg chg="del">
          <ac:chgData name="🐝 Accounts" userId="f0d23296-dcc8-4c4e-90b2-cfc678878f72" providerId="ADAL" clId="{639CBA6B-8DEC-4892-BBBB-E50B1CF1505F}" dt="2022-12-05T01:28:32.406" v="517" actId="478"/>
          <ac:spMkLst>
            <pc:docMk/>
            <pc:sldMk cId="3940365638" sldId="279"/>
            <ac:spMk id="11" creationId="{DDA6BFF3-0B49-6546-60B9-973FFB846900}"/>
          </ac:spMkLst>
        </pc:spChg>
        <pc:spChg chg="mod">
          <ac:chgData name="🐝 Accounts" userId="f0d23296-dcc8-4c4e-90b2-cfc678878f72" providerId="ADAL" clId="{639CBA6B-8DEC-4892-BBBB-E50B1CF1505F}" dt="2022-12-05T01:30:20.102" v="542" actId="14100"/>
          <ac:spMkLst>
            <pc:docMk/>
            <pc:sldMk cId="3940365638" sldId="279"/>
            <ac:spMk id="12" creationId="{C8EDCA9C-526E-7590-55EB-5F77C41D1E0E}"/>
          </ac:spMkLst>
        </pc:spChg>
        <pc:picChg chg="del">
          <ac:chgData name="🐝 Accounts" userId="f0d23296-dcc8-4c4e-90b2-cfc678878f72" providerId="ADAL" clId="{639CBA6B-8DEC-4892-BBBB-E50B1CF1505F}" dt="2022-12-01T05:23:30.556" v="85" actId="478"/>
          <ac:picMkLst>
            <pc:docMk/>
            <pc:sldMk cId="3940365638" sldId="279"/>
            <ac:picMk id="5" creationId="{145E10A9-85BA-5812-18BB-E8AD735D63B8}"/>
          </ac:picMkLst>
        </pc:picChg>
        <pc:picChg chg="del">
          <ac:chgData name="🐝 Accounts" userId="f0d23296-dcc8-4c4e-90b2-cfc678878f72" providerId="ADAL" clId="{639CBA6B-8DEC-4892-BBBB-E50B1CF1505F}" dt="2022-12-05T01:28:07.396" v="513" actId="478"/>
          <ac:picMkLst>
            <pc:docMk/>
            <pc:sldMk cId="3940365638" sldId="279"/>
            <ac:picMk id="7" creationId="{D01E0D23-871A-D470-A5EE-2232EDBF7D42}"/>
          </ac:picMkLst>
        </pc:picChg>
        <pc:picChg chg="mod ord">
          <ac:chgData name="🐝 Accounts" userId="f0d23296-dcc8-4c4e-90b2-cfc678878f72" providerId="ADAL" clId="{639CBA6B-8DEC-4892-BBBB-E50B1CF1505F}" dt="2022-12-05T01:29:40.646" v="534" actId="14100"/>
          <ac:picMkLst>
            <pc:docMk/>
            <pc:sldMk cId="3940365638" sldId="279"/>
            <ac:picMk id="9" creationId="{3731F265-F38B-D8F2-C6F0-601C2E88F8B3}"/>
          </ac:picMkLst>
        </pc:picChg>
        <pc:picChg chg="mod ord">
          <ac:chgData name="🐝 Accounts" userId="f0d23296-dcc8-4c4e-90b2-cfc678878f72" providerId="ADAL" clId="{639CBA6B-8DEC-4892-BBBB-E50B1CF1505F}" dt="2022-12-05T01:29:43.489" v="536" actId="14100"/>
          <ac:picMkLst>
            <pc:docMk/>
            <pc:sldMk cId="3940365638" sldId="279"/>
            <ac:picMk id="10" creationId="{AE046BAB-E271-8E14-2008-75D02D6E4C9C}"/>
          </ac:picMkLst>
        </pc:picChg>
        <pc:picChg chg="del">
          <ac:chgData name="🐝 Accounts" userId="f0d23296-dcc8-4c4e-90b2-cfc678878f72" providerId="ADAL" clId="{639CBA6B-8DEC-4892-BBBB-E50B1CF1505F}" dt="2022-12-01T05:23:29.098" v="84" actId="478"/>
          <ac:picMkLst>
            <pc:docMk/>
            <pc:sldMk cId="3940365638" sldId="279"/>
            <ac:picMk id="14" creationId="{CF03B9F0-AAA3-5DAA-CD7B-E42F42D4CA2E}"/>
          </ac:picMkLst>
        </pc:picChg>
      </pc:sldChg>
      <pc:sldChg chg="addSp delSp modSp mod setBg">
        <pc:chgData name="🐝 Accounts" userId="f0d23296-dcc8-4c4e-90b2-cfc678878f72" providerId="ADAL" clId="{639CBA6B-8DEC-4892-BBBB-E50B1CF1505F}" dt="2022-12-05T03:30:03.383" v="811" actId="20577"/>
        <pc:sldMkLst>
          <pc:docMk/>
          <pc:sldMk cId="2856514915" sldId="282"/>
        </pc:sldMkLst>
        <pc:spChg chg="add mod">
          <ac:chgData name="🐝 Accounts" userId="f0d23296-dcc8-4c4e-90b2-cfc678878f72" providerId="ADAL" clId="{639CBA6B-8DEC-4892-BBBB-E50B1CF1505F}" dt="2022-12-05T03:30:03.383" v="811" actId="20577"/>
          <ac:spMkLst>
            <pc:docMk/>
            <pc:sldMk cId="2856514915" sldId="282"/>
            <ac:spMk id="4" creationId="{02FD4319-369B-BE66-3504-DC92E5B7C39C}"/>
          </ac:spMkLst>
        </pc:spChg>
        <pc:spChg chg="del mod">
          <ac:chgData name="🐝 Accounts" userId="f0d23296-dcc8-4c4e-90b2-cfc678878f72" providerId="ADAL" clId="{639CBA6B-8DEC-4892-BBBB-E50B1CF1505F}" dt="2022-12-05T03:03:43.134" v="595" actId="478"/>
          <ac:spMkLst>
            <pc:docMk/>
            <pc:sldMk cId="2856514915" sldId="282"/>
            <ac:spMk id="12" creationId="{C8EDCA9C-526E-7590-55EB-5F77C41D1E0E}"/>
          </ac:spMkLst>
        </pc:spChg>
        <pc:picChg chg="add mod">
          <ac:chgData name="🐝 Accounts" userId="f0d23296-dcc8-4c4e-90b2-cfc678878f72" providerId="ADAL" clId="{639CBA6B-8DEC-4892-BBBB-E50B1CF1505F}" dt="2022-12-05T03:29:39.602" v="808" actId="1076"/>
          <ac:picMkLst>
            <pc:docMk/>
            <pc:sldMk cId="2856514915" sldId="282"/>
            <ac:picMk id="3" creationId="{55AF7CE6-ED5C-6C52-3EE5-6D4BB27B5E85}"/>
          </ac:picMkLst>
        </pc:picChg>
      </pc:sldChg>
      <pc:sldChg chg="new del">
        <pc:chgData name="🐝 Accounts" userId="f0d23296-dcc8-4c4e-90b2-cfc678878f72" providerId="ADAL" clId="{639CBA6B-8DEC-4892-BBBB-E50B1CF1505F}" dt="2022-12-01T05:25:01.550" v="88" actId="47"/>
        <pc:sldMkLst>
          <pc:docMk/>
          <pc:sldMk cId="780756441" sldId="283"/>
        </pc:sldMkLst>
      </pc:sldChg>
      <pc:sldChg chg="del">
        <pc:chgData name="🐝 Accounts" userId="f0d23296-dcc8-4c4e-90b2-cfc678878f72" providerId="ADAL" clId="{639CBA6B-8DEC-4892-BBBB-E50B1CF1505F}" dt="2022-12-01T03:45:31.747" v="2" actId="47"/>
        <pc:sldMkLst>
          <pc:docMk/>
          <pc:sldMk cId="3704202008" sldId="283"/>
        </pc:sldMkLst>
      </pc:sldChg>
      <pc:sldChg chg="addSp delSp modSp add mod setBg">
        <pc:chgData name="🐝 Accounts" userId="f0d23296-dcc8-4c4e-90b2-cfc678878f72" providerId="ADAL" clId="{639CBA6B-8DEC-4892-BBBB-E50B1CF1505F}" dt="2022-12-01T05:33:03.655" v="150" actId="14100"/>
        <pc:sldMkLst>
          <pc:docMk/>
          <pc:sldMk cId="457939042" sldId="284"/>
        </pc:sldMkLst>
        <pc:spChg chg="mod">
          <ac:chgData name="🐝 Accounts" userId="f0d23296-dcc8-4c4e-90b2-cfc678878f72" providerId="ADAL" clId="{639CBA6B-8DEC-4892-BBBB-E50B1CF1505F}" dt="2022-12-01T05:25:48.881" v="128" actId="20577"/>
          <ac:spMkLst>
            <pc:docMk/>
            <pc:sldMk cId="457939042" sldId="284"/>
            <ac:spMk id="12" creationId="{C8EDCA9C-526E-7590-55EB-5F77C41D1E0E}"/>
          </ac:spMkLst>
        </pc:spChg>
        <pc:picChg chg="add del mod">
          <ac:chgData name="🐝 Accounts" userId="f0d23296-dcc8-4c4e-90b2-cfc678878f72" providerId="ADAL" clId="{639CBA6B-8DEC-4892-BBBB-E50B1CF1505F}" dt="2022-12-01T05:32:56.331" v="149" actId="478"/>
          <ac:picMkLst>
            <pc:docMk/>
            <pc:sldMk cId="457939042" sldId="284"/>
            <ac:picMk id="2" creationId="{BFE40AF3-AA9D-3213-C97D-B2A38C47E86F}"/>
          </ac:picMkLst>
        </pc:picChg>
        <pc:picChg chg="mod">
          <ac:chgData name="🐝 Accounts" userId="f0d23296-dcc8-4c4e-90b2-cfc678878f72" providerId="ADAL" clId="{639CBA6B-8DEC-4892-BBBB-E50B1CF1505F}" dt="2022-12-01T05:26:12.517" v="131" actId="14100"/>
          <ac:picMkLst>
            <pc:docMk/>
            <pc:sldMk cId="457939042" sldId="284"/>
            <ac:picMk id="3" creationId="{395B7A94-52E4-5C11-2F42-B29E05EE0A7E}"/>
          </ac:picMkLst>
        </pc:picChg>
        <pc:picChg chg="add del mod ord">
          <ac:chgData name="🐝 Accounts" userId="f0d23296-dcc8-4c4e-90b2-cfc678878f72" providerId="ADAL" clId="{639CBA6B-8DEC-4892-BBBB-E50B1CF1505F}" dt="2022-12-01T05:32:42.429" v="147" actId="478"/>
          <ac:picMkLst>
            <pc:docMk/>
            <pc:sldMk cId="457939042" sldId="284"/>
            <ac:picMk id="4" creationId="{1B8C1324-9963-D9E9-3C98-AFC2A40A3889}"/>
          </ac:picMkLst>
        </pc:picChg>
        <pc:picChg chg="add del mod">
          <ac:chgData name="🐝 Accounts" userId="f0d23296-dcc8-4c4e-90b2-cfc678878f72" providerId="ADAL" clId="{639CBA6B-8DEC-4892-BBBB-E50B1CF1505F}" dt="2022-12-01T05:33:03.655" v="150" actId="14100"/>
          <ac:picMkLst>
            <pc:docMk/>
            <pc:sldMk cId="457939042" sldId="284"/>
            <ac:picMk id="6" creationId="{E53FA595-9C76-0A75-5545-84FE44EBBDE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42A71-7368-C91B-B309-722CAE97D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61696B-A417-3446-CFFF-06FBFDD8F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2EB07-2A1C-DD70-CD41-175F5B574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F302F-ADA2-4F70-906B-CD08A263159B}" type="datetimeFigureOut">
              <a:rPr lang="en-AU" smtClean="0"/>
              <a:t>3/02/2023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23574-02A7-9906-8749-C1990BC98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E7BE2-4F3D-6167-A415-1D5604C4C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E99A-A4D8-4909-B3A2-3B7FDE46320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2503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ECC3-315D-27D2-BE03-40B5BCA42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68CB62-BA65-72A3-1D1E-7F6F86CBE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05487-EB96-ACA7-E290-373DA0660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F302F-ADA2-4F70-906B-CD08A263159B}" type="datetimeFigureOut">
              <a:rPr lang="en-AU" smtClean="0"/>
              <a:t>3/02/2023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A1F6B-5AF6-6205-A976-3BEF8E74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FB84B-B51D-0813-27E2-3C734D879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E99A-A4D8-4909-B3A2-3B7FDE46320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4671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5C6A88-E57B-040B-E5C9-913FB57BBC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B779E8-AC86-79F4-F533-62C72301E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9E29D-D7A0-1C4C-A1F6-7732AD910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F302F-ADA2-4F70-906B-CD08A263159B}" type="datetimeFigureOut">
              <a:rPr lang="en-AU" smtClean="0"/>
              <a:t>3/02/2023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FCA6F-4942-AB3F-57E4-200819CE3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3FD5D-08FD-35D6-D8A8-8DB8A3323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E99A-A4D8-4909-B3A2-3B7FDE46320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1820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BF807-E546-2506-D6CC-AFD576BB9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A7111-4936-BE40-4618-4C2A56718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34843-FBBF-D73B-B449-793D8E2D6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F302F-ADA2-4F70-906B-CD08A263159B}" type="datetimeFigureOut">
              <a:rPr lang="en-AU" smtClean="0"/>
              <a:t>3/02/2023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35CC0-86DD-045F-E1E1-33D4DFF50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9CEE6-500D-2B9A-2258-AB0170A22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E99A-A4D8-4909-B3A2-3B7FDE46320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1123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DCB12-E5C6-3E0A-3621-D4F06C14A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105D2A-B390-5AD9-4713-6B34FE5B7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34ED6-1175-F095-8D1A-4334C23F6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F302F-ADA2-4F70-906B-CD08A263159B}" type="datetimeFigureOut">
              <a:rPr lang="en-AU" smtClean="0"/>
              <a:t>3/02/2023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6B2CB-3769-693E-FA8C-20CFF71B8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58ED9-DE6F-768D-F37B-AA5B28396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E99A-A4D8-4909-B3A2-3B7FDE46320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8252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3D6D1-5EF2-E2AC-7C7C-B5D6962A4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7021F-BC37-09BD-2ECD-75D3A83B5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1A0DA2-5080-5BE5-C25A-EA118673D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412D9-45CF-CCC6-38DC-C43960F1C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F302F-ADA2-4F70-906B-CD08A263159B}" type="datetimeFigureOut">
              <a:rPr lang="en-AU" smtClean="0"/>
              <a:t>3/02/2023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E091E9-4C14-C666-1703-9CECD0188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9AAD15-56D5-F017-1F79-72B404BCA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E99A-A4D8-4909-B3A2-3B7FDE46320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5986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78C5C-A8DB-5ED0-B9E9-731B983E0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FDECA-73A1-B441-1058-D38C178B3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2A01C-39BD-B0A3-4DD2-73E534307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9227AA-9C89-9A7F-C641-925A2FC77A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2B1370-0668-D4BC-3A0A-60648AA246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7C2BFC-7B30-77BF-6AE9-923EBE6EE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F302F-ADA2-4F70-906B-CD08A263159B}" type="datetimeFigureOut">
              <a:rPr lang="en-AU" smtClean="0"/>
              <a:t>3/02/2023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0A771C-648A-3CC4-3099-F38602E2B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6E7466-4579-5481-3E0A-D0C0BADDD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E99A-A4D8-4909-B3A2-3B7FDE46320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7868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FB113-1644-C6E7-35EB-F9538878F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0BF357-48EA-F466-ECA3-B4B73BEA0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F302F-ADA2-4F70-906B-CD08A263159B}" type="datetimeFigureOut">
              <a:rPr lang="en-AU" smtClean="0"/>
              <a:t>3/02/2023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C19854-6634-AD20-9431-194A71FCF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1E0D14-F2D8-4386-6628-D3307F90D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E99A-A4D8-4909-B3A2-3B7FDE46320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7812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E4528D-2C4A-0345-FEB8-22A2AC828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F302F-ADA2-4F70-906B-CD08A263159B}" type="datetimeFigureOut">
              <a:rPr lang="en-AU" smtClean="0"/>
              <a:t>3/02/2023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79F51A-0597-0127-7183-142251104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F1FE1-59BD-075E-3ABB-920EB3655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E99A-A4D8-4909-B3A2-3B7FDE46320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7280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81043-2B1C-7F06-F8D0-1CB13780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AE517-9341-29C3-F1A3-7272CBC84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AE95A-0A16-8A78-20B9-C653BD3A4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E19C2-3873-4095-5B55-B96F9E408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F302F-ADA2-4F70-906B-CD08A263159B}" type="datetimeFigureOut">
              <a:rPr lang="en-AU" smtClean="0"/>
              <a:t>3/02/2023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031397-90DB-35A2-013C-863BD0991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2B4E4-D6E8-A9A0-4005-3541A5F26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E99A-A4D8-4909-B3A2-3B7FDE46320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9558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837AE-F8C8-3AAB-558B-617BA018C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E5F525-324F-EB85-8ABE-4523C19F4C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05ADE-B722-4692-CCE6-C2D0C4F831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84749-0634-F9FD-3004-9AF977D14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F302F-ADA2-4F70-906B-CD08A263159B}" type="datetimeFigureOut">
              <a:rPr lang="en-AU" smtClean="0"/>
              <a:t>3/02/2023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40072B-14AB-8253-A8D9-B9D2B8AE0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E876D1-31E3-FC5F-D098-7280F3588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E99A-A4D8-4909-B3A2-3B7FDE46320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027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C6E7D5-E03D-D23D-45E8-C49B5290F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EC42AB-ED61-EA96-1BF5-DEC04F9CA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5B4AB-2083-B72A-72CB-EE17ABC1A2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F302F-ADA2-4F70-906B-CD08A263159B}" type="datetimeFigureOut">
              <a:rPr lang="en-AU" smtClean="0"/>
              <a:t>3/02/2023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00F26-EB2D-9E04-F7B0-4E6211B53E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0EB15-DB99-F3DE-9525-9D47AC7BE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6E99A-A4D8-4909-B3A2-3B7FDE46320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558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756B3-BA9A-7818-8800-E13509063F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8986982" cy="1242146"/>
          </a:xfrm>
        </p:spPr>
        <p:txBody>
          <a:bodyPr>
            <a:noAutofit/>
          </a:bodyPr>
          <a:lstStyle/>
          <a:p>
            <a:r>
              <a:rPr lang="en-AU" sz="3000" b="1" dirty="0"/>
              <a:t>Speaker</a:t>
            </a:r>
            <a:r>
              <a:rPr lang="en-AU" sz="8500" b="1" dirty="0"/>
              <a:t> -Vicki Lockwood</a:t>
            </a:r>
          </a:p>
        </p:txBody>
      </p:sp>
      <p:pic>
        <p:nvPicPr>
          <p:cNvPr id="7" name="Picture 6" descr="A cartoon of a spider&#10;&#10;Description automatically generated with low confidence">
            <a:extLst>
              <a:ext uri="{FF2B5EF4-FFF2-40B4-BE49-F238E27FC236}">
                <a16:creationId xmlns:a16="http://schemas.microsoft.com/office/drawing/2014/main" id="{F24E25F7-CD05-85AF-02E3-47340D62E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17" y="2899568"/>
            <a:ext cx="3435857" cy="250825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F07EC38-C3BB-6FD3-753E-7257FAAEC4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3237" y="3639128"/>
            <a:ext cx="7167418" cy="1547092"/>
          </a:xfrm>
        </p:spPr>
        <p:txBody>
          <a:bodyPr>
            <a:noAutofit/>
          </a:bodyPr>
          <a:lstStyle/>
          <a:p>
            <a:r>
              <a:rPr lang="en-AU" sz="5500" b="1" dirty="0"/>
              <a:t>THE BEEKEEPERS INN / GOLDFIELDS HONEY</a:t>
            </a:r>
          </a:p>
        </p:txBody>
      </p:sp>
    </p:spTree>
    <p:extLst>
      <p:ext uri="{BB962C8B-B14F-4D97-AF65-F5344CB8AC3E}">
        <p14:creationId xmlns:p14="http://schemas.microsoft.com/office/powerpoint/2010/main" val="83850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8EDCA9C-526E-7590-55EB-5F77C41D1E0E}"/>
              </a:ext>
            </a:extLst>
          </p:cNvPr>
          <p:cNvSpPr txBox="1"/>
          <p:nvPr/>
        </p:nvSpPr>
        <p:spPr>
          <a:xfrm>
            <a:off x="2143292" y="280072"/>
            <a:ext cx="7686507" cy="861774"/>
          </a:xfrm>
          <a:prstGeom prst="rect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5000" b="1" dirty="0">
                <a:solidFill>
                  <a:schemeClr val="bg1"/>
                </a:solidFill>
              </a:rPr>
              <a:t>BEEKEEPERS INN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31F265-F38B-D8F2-C6F0-601C2E88F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439385"/>
            <a:ext cx="5614820" cy="3781688"/>
          </a:xfrm>
          <a:prstGeom prst="rect">
            <a:avLst/>
          </a:prstGeom>
        </p:spPr>
      </p:pic>
      <p:pic>
        <p:nvPicPr>
          <p:cNvPr id="10" name="Picture 9" descr="The Beekeepers Inn | Food Of Orange District">
            <a:extLst>
              <a:ext uri="{FF2B5EF4-FFF2-40B4-BE49-F238E27FC236}">
                <a16:creationId xmlns:a16="http://schemas.microsoft.com/office/drawing/2014/main" id="{AE046BAB-E271-8E14-2008-75D02D6E4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480" y="1439385"/>
            <a:ext cx="6050968" cy="3781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0365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8EDCA9C-526E-7590-55EB-5F77C41D1E0E}"/>
              </a:ext>
            </a:extLst>
          </p:cNvPr>
          <p:cNvSpPr txBox="1"/>
          <p:nvPr/>
        </p:nvSpPr>
        <p:spPr>
          <a:xfrm>
            <a:off x="4503546" y="604911"/>
            <a:ext cx="6766303" cy="477054"/>
          </a:xfrm>
          <a:prstGeom prst="rect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500" b="1" dirty="0">
                <a:solidFill>
                  <a:schemeClr val="bg1"/>
                </a:solidFill>
              </a:rPr>
              <a:t>BEEKEEPERS</a:t>
            </a:r>
            <a:r>
              <a:rPr lang="en-AU" b="1" dirty="0">
                <a:solidFill>
                  <a:schemeClr val="bg1"/>
                </a:solidFill>
              </a:rPr>
              <a:t> </a:t>
            </a:r>
            <a:r>
              <a:rPr lang="en-AU" sz="2500" b="1" dirty="0">
                <a:solidFill>
                  <a:schemeClr val="bg1"/>
                </a:solidFill>
              </a:rPr>
              <a:t>INN</a:t>
            </a:r>
            <a:r>
              <a:rPr lang="en-AU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DE4B36-0373-4963-CACA-AF4123B7F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546" y="1026306"/>
            <a:ext cx="6766304" cy="999441"/>
          </a:xfrm>
        </p:spPr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WEDDINGS</a:t>
            </a:r>
          </a:p>
        </p:txBody>
      </p:sp>
      <p:pic>
        <p:nvPicPr>
          <p:cNvPr id="17" name="Picture 16" descr="A picture containing outdoor&#10;&#10;Description automatically generated">
            <a:extLst>
              <a:ext uri="{FF2B5EF4-FFF2-40B4-BE49-F238E27FC236}">
                <a16:creationId xmlns:a16="http://schemas.microsoft.com/office/drawing/2014/main" id="{E490CFE7-2ADF-B665-A0D5-7BB8C1914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38" y="302455"/>
            <a:ext cx="4167708" cy="6253089"/>
          </a:xfrm>
          <a:prstGeom prst="rect">
            <a:avLst/>
          </a:prstGeom>
        </p:spPr>
      </p:pic>
      <p:pic>
        <p:nvPicPr>
          <p:cNvPr id="19" name="Picture 18" descr="A person and person kissing in front of a wagon&#10;&#10;Description automatically generated with low confidence">
            <a:extLst>
              <a:ext uri="{FF2B5EF4-FFF2-40B4-BE49-F238E27FC236}">
                <a16:creationId xmlns:a16="http://schemas.microsoft.com/office/drawing/2014/main" id="{2B2A4A1A-EB4B-D57A-DFD9-C33805231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882" y="2092442"/>
            <a:ext cx="6596219" cy="439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28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uple of men behind a counter with bottles of alcohol&#10;&#10;Description automatically generated with low confidence">
            <a:extLst>
              <a:ext uri="{FF2B5EF4-FFF2-40B4-BE49-F238E27FC236}">
                <a16:creationId xmlns:a16="http://schemas.microsoft.com/office/drawing/2014/main" id="{E53FA595-9C76-0A75-5545-84FE44EBB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507" y="1081964"/>
            <a:ext cx="9796193" cy="55103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EDCA9C-526E-7590-55EB-5F77C41D1E0E}"/>
              </a:ext>
            </a:extLst>
          </p:cNvPr>
          <p:cNvSpPr txBox="1"/>
          <p:nvPr/>
        </p:nvSpPr>
        <p:spPr>
          <a:xfrm>
            <a:off x="313300" y="265676"/>
            <a:ext cx="11729962" cy="646331"/>
          </a:xfrm>
          <a:prstGeom prst="rect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chemeClr val="bg1"/>
                </a:solidFill>
              </a:rPr>
              <a:t>Central Ranges Brewing Company (1859 Brewery) </a:t>
            </a:r>
          </a:p>
        </p:txBody>
      </p:sp>
      <p:pic>
        <p:nvPicPr>
          <p:cNvPr id="3" name="Picture 2" descr="A picture containing building&#10;&#10;Description automatically generated">
            <a:extLst>
              <a:ext uri="{FF2B5EF4-FFF2-40B4-BE49-F238E27FC236}">
                <a16:creationId xmlns:a16="http://schemas.microsoft.com/office/drawing/2014/main" id="{395B7A94-52E4-5C11-2F42-B29E05EE0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00" y="1081964"/>
            <a:ext cx="3030697" cy="551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28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3FA595-9C76-0A75-5545-84FE44EBB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5987" y="1081964"/>
            <a:ext cx="6742911" cy="54449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EDCA9C-526E-7590-55EB-5F77C41D1E0E}"/>
              </a:ext>
            </a:extLst>
          </p:cNvPr>
          <p:cNvSpPr txBox="1"/>
          <p:nvPr/>
        </p:nvSpPr>
        <p:spPr>
          <a:xfrm>
            <a:off x="313300" y="265676"/>
            <a:ext cx="11729962" cy="646331"/>
          </a:xfrm>
          <a:prstGeom prst="rect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chemeClr val="bg1"/>
                </a:solidFill>
              </a:rPr>
              <a:t>The Beeswax Factory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5B7A94-52E4-5C11-2F42-B29E05EE0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300" y="1081965"/>
            <a:ext cx="4119394" cy="551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39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tree, plant&#10;&#10;Description automatically generated">
            <a:extLst>
              <a:ext uri="{FF2B5EF4-FFF2-40B4-BE49-F238E27FC236}">
                <a16:creationId xmlns:a16="http://schemas.microsoft.com/office/drawing/2014/main" id="{55AF7CE6-ED5C-6C52-3EE5-6D4BB27B5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428" y="350545"/>
            <a:ext cx="6403144" cy="522026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2FD4319-369B-BE66-3504-DC92E5B7C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305" y="5697416"/>
            <a:ext cx="8651630" cy="676275"/>
          </a:xfrm>
          <a:solidFill>
            <a:schemeClr val="bg1"/>
          </a:solidFill>
          <a:ln w="31750"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AU" sz="3000" dirty="0"/>
              <a:t>Goldfields beehives in Vittoria State Forest</a:t>
            </a:r>
          </a:p>
        </p:txBody>
      </p:sp>
    </p:spTree>
    <p:extLst>
      <p:ext uri="{BB962C8B-B14F-4D97-AF65-F5344CB8AC3E}">
        <p14:creationId xmlns:p14="http://schemas.microsoft.com/office/powerpoint/2010/main" val="2856514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ree, outdoor, person, person&#10;&#10;Description automatically generated">
            <a:extLst>
              <a:ext uri="{FF2B5EF4-FFF2-40B4-BE49-F238E27FC236}">
                <a16:creationId xmlns:a16="http://schemas.microsoft.com/office/drawing/2014/main" id="{DC33AAB1-D843-585A-E4E3-A68D1A50A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25" y="247650"/>
            <a:ext cx="9544050" cy="6362700"/>
          </a:xfrm>
          <a:ln w="2540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900B93-39DF-66A6-EDED-4095DA552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375" y="5934075"/>
            <a:ext cx="5676900" cy="676275"/>
          </a:xfrm>
          <a:solidFill>
            <a:schemeClr val="bg1"/>
          </a:solidFill>
          <a:ln w="31750"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AU" dirty="0"/>
              <a:t>GRANT LOCKWOOD</a:t>
            </a:r>
          </a:p>
        </p:txBody>
      </p:sp>
    </p:spTree>
    <p:extLst>
      <p:ext uri="{BB962C8B-B14F-4D97-AF65-F5344CB8AC3E}">
        <p14:creationId xmlns:p14="http://schemas.microsoft.com/office/powerpoint/2010/main" val="30742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33AAB1-D843-585A-E4E3-A68D1A50A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9450" y="247650"/>
            <a:ext cx="8483600" cy="6362700"/>
          </a:xfrm>
          <a:ln w="2540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900B93-39DF-66A6-EDED-4095DA552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7550" y="5934075"/>
            <a:ext cx="5676900" cy="676275"/>
          </a:xfrm>
          <a:solidFill>
            <a:schemeClr val="bg1"/>
          </a:solidFill>
          <a:ln w="31750"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AU" dirty="0"/>
              <a:t>CURRENT FACTORY</a:t>
            </a:r>
          </a:p>
        </p:txBody>
      </p:sp>
    </p:spTree>
    <p:extLst>
      <p:ext uri="{BB962C8B-B14F-4D97-AF65-F5344CB8AC3E}">
        <p14:creationId xmlns:p14="http://schemas.microsoft.com/office/powerpoint/2010/main" val="2976081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33AAB1-D843-585A-E4E3-A68D1A50A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5236" y="30627"/>
            <a:ext cx="4772025" cy="6362700"/>
          </a:xfrm>
          <a:ln w="2540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900B93-39DF-66A6-EDED-4095DA552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798" y="5940082"/>
            <a:ext cx="5676900" cy="676275"/>
          </a:xfrm>
          <a:solidFill>
            <a:schemeClr val="bg1"/>
          </a:solidFill>
          <a:ln w="31750"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AU" sz="3000" dirty="0"/>
              <a:t>SQF (Food Safety) </a:t>
            </a:r>
            <a:r>
              <a:rPr lang="en-AU" sz="3000" dirty="0" err="1"/>
              <a:t>Accrediation</a:t>
            </a:r>
            <a:endParaRPr lang="en-AU" sz="3000" dirty="0"/>
          </a:p>
        </p:txBody>
      </p:sp>
    </p:spTree>
    <p:extLst>
      <p:ext uri="{BB962C8B-B14F-4D97-AF65-F5344CB8AC3E}">
        <p14:creationId xmlns:p14="http://schemas.microsoft.com/office/powerpoint/2010/main" val="1075495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00B93-39DF-66A6-EDED-4095DA552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462" y="5940082"/>
            <a:ext cx="8651630" cy="676275"/>
          </a:xfrm>
          <a:solidFill>
            <a:schemeClr val="bg1"/>
          </a:solidFill>
          <a:ln w="31750"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AU" sz="3000" dirty="0"/>
              <a:t>Packing Room Staff / Honey Products</a:t>
            </a:r>
          </a:p>
        </p:txBody>
      </p:sp>
      <p:pic>
        <p:nvPicPr>
          <p:cNvPr id="17" name="Picture 16" descr="A group of jars on a table&#10;&#10;Description automatically generated with low confidence">
            <a:extLst>
              <a:ext uri="{FF2B5EF4-FFF2-40B4-BE49-F238E27FC236}">
                <a16:creationId xmlns:a16="http://schemas.microsoft.com/office/drawing/2014/main" id="{0A982732-A291-CE36-E4FA-196573AFC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835" y="529058"/>
            <a:ext cx="4041676" cy="3031257"/>
          </a:xfrm>
          <a:prstGeom prst="rect">
            <a:avLst/>
          </a:prstGeom>
        </p:spPr>
      </p:pic>
      <p:pic>
        <p:nvPicPr>
          <p:cNvPr id="19" name="Picture 1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C2CD7BB8-DBB7-2074-F693-B123F4FDE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835" y="4157969"/>
            <a:ext cx="4132727" cy="1184458"/>
          </a:xfrm>
          <a:prstGeom prst="rect">
            <a:avLst/>
          </a:prstGeom>
        </p:spPr>
      </p:pic>
      <p:pic>
        <p:nvPicPr>
          <p:cNvPr id="23" name="Content Placeholder 22" descr="A picture containing indoor, person, wall, kitchen&#10;&#10;Description automatically generated">
            <a:extLst>
              <a:ext uri="{FF2B5EF4-FFF2-40B4-BE49-F238E27FC236}">
                <a16:creationId xmlns:a16="http://schemas.microsoft.com/office/drawing/2014/main" id="{EBAC982F-CE20-0A60-A06D-A5D429F49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58" y="529058"/>
            <a:ext cx="7022440" cy="5266830"/>
          </a:xfrm>
        </p:spPr>
      </p:pic>
    </p:spTree>
    <p:extLst>
      <p:ext uri="{BB962C8B-B14F-4D97-AF65-F5344CB8AC3E}">
        <p14:creationId xmlns:p14="http://schemas.microsoft.com/office/powerpoint/2010/main" val="1696521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33AAB1-D843-585A-E4E3-A68D1A50A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5237" y="400391"/>
            <a:ext cx="4494702" cy="5992936"/>
          </a:xfrm>
          <a:ln w="2540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900B93-39DF-66A6-EDED-4095DA552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462" y="5940082"/>
            <a:ext cx="8651630" cy="676275"/>
          </a:xfrm>
          <a:solidFill>
            <a:schemeClr val="bg1"/>
          </a:solidFill>
          <a:ln w="31750"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AU" sz="3000" dirty="0"/>
              <a:t>My grandchildren – the next generation of beekeepers</a:t>
            </a:r>
          </a:p>
        </p:txBody>
      </p:sp>
    </p:spTree>
    <p:extLst>
      <p:ext uri="{BB962C8B-B14F-4D97-AF65-F5344CB8AC3E}">
        <p14:creationId xmlns:p14="http://schemas.microsoft.com/office/powerpoint/2010/main" val="3867369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55F1F862-B32F-0721-02A1-D1C892747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8" y="225290"/>
            <a:ext cx="9119353" cy="6391067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3556BC-27A7-AC93-55D2-8879206CD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487" y="2947045"/>
            <a:ext cx="3293635" cy="2472028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AC0321-793E-82FB-34E3-E69DA9418ED7}"/>
              </a:ext>
            </a:extLst>
          </p:cNvPr>
          <p:cNvSpPr/>
          <p:nvPr/>
        </p:nvSpPr>
        <p:spPr>
          <a:xfrm rot="702134">
            <a:off x="9576161" y="3271421"/>
            <a:ext cx="754942" cy="120992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0DC44A8-C0C1-F66B-8644-14230E5296F4}"/>
              </a:ext>
            </a:extLst>
          </p:cNvPr>
          <p:cNvCxnSpPr>
            <a:cxnSpLocks/>
          </p:cNvCxnSpPr>
          <p:nvPr/>
        </p:nvCxnSpPr>
        <p:spPr>
          <a:xfrm>
            <a:off x="6711029" y="1125415"/>
            <a:ext cx="2931523" cy="2082019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467CCA4-4604-41EA-B23D-600A9CDF5CCB}"/>
              </a:ext>
            </a:extLst>
          </p:cNvPr>
          <p:cNvSpPr txBox="1"/>
          <p:nvPr/>
        </p:nvSpPr>
        <p:spPr>
          <a:xfrm>
            <a:off x="9257282" y="422031"/>
            <a:ext cx="208127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500" dirty="0"/>
              <a:t>NOTE:</a:t>
            </a:r>
          </a:p>
          <a:p>
            <a:r>
              <a:rPr lang="en-AU" sz="2500" dirty="0"/>
              <a:t>KALAMUNDA, GOLDFIELDS HONEY &amp; BEEKEEPERS NOT ON MAP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21CCE80-4123-088D-64D4-DA7A84263010}"/>
              </a:ext>
            </a:extLst>
          </p:cNvPr>
          <p:cNvSpPr/>
          <p:nvPr/>
        </p:nvSpPr>
        <p:spPr>
          <a:xfrm>
            <a:off x="9988379" y="4053661"/>
            <a:ext cx="65903" cy="659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E58FE31-B38A-C367-0ADE-65107117C5AF}"/>
              </a:ext>
            </a:extLst>
          </p:cNvPr>
          <p:cNvSpPr/>
          <p:nvPr/>
        </p:nvSpPr>
        <p:spPr>
          <a:xfrm>
            <a:off x="10116798" y="3657600"/>
            <a:ext cx="65903" cy="659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6A20977-1663-CE70-F5DA-9DDDD05D2318}"/>
              </a:ext>
            </a:extLst>
          </p:cNvPr>
          <p:cNvSpPr/>
          <p:nvPr/>
        </p:nvSpPr>
        <p:spPr>
          <a:xfrm>
            <a:off x="10187444" y="3388378"/>
            <a:ext cx="65903" cy="659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9096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531D2E-BDF5-3CAF-989E-520C6838B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320" y="241643"/>
            <a:ext cx="4615360" cy="59734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900B93-39DF-66A6-EDED-4095DA552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462" y="5940082"/>
            <a:ext cx="8651630" cy="676275"/>
          </a:xfrm>
          <a:solidFill>
            <a:schemeClr val="bg1"/>
          </a:solidFill>
          <a:ln w="31750"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AU" sz="3000" dirty="0"/>
              <a:t>DA Application – Bathurst City Council</a:t>
            </a:r>
          </a:p>
        </p:txBody>
      </p:sp>
    </p:spTree>
    <p:extLst>
      <p:ext uri="{BB962C8B-B14F-4D97-AF65-F5344CB8AC3E}">
        <p14:creationId xmlns:p14="http://schemas.microsoft.com/office/powerpoint/2010/main" val="1120009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CEA3E9-D7FF-94D0-2CEA-41AE45114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24" y="533945"/>
            <a:ext cx="6285478" cy="3672295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57485E5-920F-3731-F112-EA73EB5DB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77" y="2493382"/>
            <a:ext cx="5497299" cy="41229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900B93-39DF-66A6-EDED-4095DA552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462" y="5940082"/>
            <a:ext cx="8651630" cy="676275"/>
          </a:xfrm>
          <a:solidFill>
            <a:schemeClr val="bg1"/>
          </a:solidFill>
          <a:ln w="31750"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AU" sz="3000" dirty="0"/>
              <a:t>Beekeepers from PNG, Fiji, Philippines</a:t>
            </a:r>
          </a:p>
        </p:txBody>
      </p:sp>
    </p:spTree>
    <p:extLst>
      <p:ext uri="{BB962C8B-B14F-4D97-AF65-F5344CB8AC3E}">
        <p14:creationId xmlns:p14="http://schemas.microsoft.com/office/powerpoint/2010/main" val="1994396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818fe76-bff8-454c-853d-3401085bf30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E2510DB71D4F4AA89D1CA054C69857" ma:contentTypeVersion="12" ma:contentTypeDescription="Create a new document." ma:contentTypeScope="" ma:versionID="9e722f33fe3e430b87f4cd8ef2a05b30">
  <xsd:schema xmlns:xsd="http://www.w3.org/2001/XMLSchema" xmlns:xs="http://www.w3.org/2001/XMLSchema" xmlns:p="http://schemas.microsoft.com/office/2006/metadata/properties" xmlns:ns2="9818fe76-bff8-454c-853d-3401085bf305" xmlns:ns3="8820d500-ac9b-4d27-b538-6b1a522590a7" targetNamespace="http://schemas.microsoft.com/office/2006/metadata/properties" ma:root="true" ma:fieldsID="044a1cd1a081d7197730bba23cbdfda2" ns2:_="" ns3:_="">
    <xsd:import namespace="9818fe76-bff8-454c-853d-3401085bf305"/>
    <xsd:import namespace="8820d500-ac9b-4d27-b538-6b1a522590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18fe76-bff8-454c-853d-3401085bf3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444c108-d34f-4c01-85d9-27842d7407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20d500-ac9b-4d27-b538-6b1a522590a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4EC40E-3D1C-4212-9B71-84A7B3B4E6D0}">
  <ds:schemaRefs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8820d500-ac9b-4d27-b538-6b1a522590a7"/>
    <ds:schemaRef ds:uri="http://schemas.microsoft.com/office/infopath/2007/PartnerControls"/>
    <ds:schemaRef ds:uri="http://schemas.openxmlformats.org/package/2006/metadata/core-properties"/>
    <ds:schemaRef ds:uri="9818fe76-bff8-454c-853d-3401085bf30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651E4A9-6088-4FAF-A0FA-1FCBD0CC1D9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466547-DB1B-4D7F-BFE2-FCE1D742AA9B}"/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80</Words>
  <Application>Microsoft Office PowerPoint</Application>
  <PresentationFormat>Widescreen</PresentationFormat>
  <Paragraphs>17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Speaker -Vicki Lockwood</vt:lpstr>
      <vt:lpstr>GRANT LOCKWOOD</vt:lpstr>
      <vt:lpstr>CURRENT FACTORY</vt:lpstr>
      <vt:lpstr>SQF (Food Safety) Accrediation</vt:lpstr>
      <vt:lpstr>Packing Room Staff / Honey Products</vt:lpstr>
      <vt:lpstr>My grandchildren – the next generation of beekeepers</vt:lpstr>
      <vt:lpstr>PowerPoint Presentation</vt:lpstr>
      <vt:lpstr>DA Application – Bathurst City Council</vt:lpstr>
      <vt:lpstr>Beekeepers from PNG, Fiji, Philippines</vt:lpstr>
      <vt:lpstr>PowerPoint Presentation</vt:lpstr>
      <vt:lpstr>WEDDINGS</vt:lpstr>
      <vt:lpstr>PowerPoint Presentation</vt:lpstr>
      <vt:lpstr>PowerPoint Presentation</vt:lpstr>
      <vt:lpstr>Goldfields beehives in Vittoria State Forest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Speaker -Vicki Lockwood</dc:title>
  <dc:creator>🐝 Vicki Lockwood</dc:creator>
  <cp:lastModifiedBy>Caitlin Last</cp:lastModifiedBy>
  <cp:revision>2</cp:revision>
  <dcterms:created xsi:type="dcterms:W3CDTF">2022-06-07T01:57:15Z</dcterms:created>
  <dcterms:modified xsi:type="dcterms:W3CDTF">2023-02-02T23:14:48Z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6109900.00000000</vt:lpwstr>
  </property>
  <property fmtid="{D5CDD505-2E9C-101B-9397-08002B2CF9AE}" pid="3" name="ContentTypeId">
    <vt:lpwstr>0x01010016E2510DB71D4F4AA89D1CA054C69857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