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30" d="100"/>
          <a:sy n="30" d="100"/>
        </p:scale>
        <p:origin x="48" y="11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A0BF1-4859-480A-A223-2FCF035A8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CFDC9B-5B62-4F79-BA4B-0D480812B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E12D3-F09B-404D-BC9A-DC85C3EF3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2AD9-29C5-4E27-80E4-EAA83719435B}" type="datetimeFigureOut">
              <a:rPr lang="en-AU" smtClean="0"/>
              <a:t>6/02/2023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98DBA-DBC3-4156-ABD5-07FBDCAD9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85D22-DF27-4915-A3C6-7011B0EF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B040-CED9-4B9F-8FF3-1355FD9F18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377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9FE42-DB39-473B-9B89-B80EF261D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D1D2BD-27F5-494B-8DAB-3BA1A17DF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46ECA-4FFE-401D-A5BF-BAB6CB539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2AD9-29C5-4E27-80E4-EAA83719435B}" type="datetimeFigureOut">
              <a:rPr lang="en-AU" smtClean="0"/>
              <a:t>6/02/2023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737D1-A7B7-49C4-895B-259CD18AA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5B4B7-F594-45C5-8C17-7A7B328F0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B040-CED9-4B9F-8FF3-1355FD9F18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4805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4CEBE4-D96C-4849-867F-F432329159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349A53-3CD9-44A1-BFCA-10E86EB30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E0229-6245-4B6B-BF86-2FDC999DD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2AD9-29C5-4E27-80E4-EAA83719435B}" type="datetimeFigureOut">
              <a:rPr lang="en-AU" smtClean="0"/>
              <a:t>6/02/2023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7C262-F54E-4191-84B8-5E4A3487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6B87D-6C99-4B1D-99BB-B2F083D7F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B040-CED9-4B9F-8FF3-1355FD9F18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7856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85394-62B6-41F5-861B-E3BD84230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01AD6-7410-4675-BF45-501537FB6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1F26F-0E73-4B1B-A199-4C33DBF15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2AD9-29C5-4E27-80E4-EAA83719435B}" type="datetimeFigureOut">
              <a:rPr lang="en-AU" smtClean="0"/>
              <a:t>6/02/2023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CD0C3-6B66-4AF7-9838-E1092E9C4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236A1-CF13-49A4-8C75-33F9F6748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B040-CED9-4B9F-8FF3-1355FD9F18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5003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C9E6D-6F07-4F5A-8BE6-714714C5B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AA0B5-BB79-458C-B9FD-3FBF6C7A9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DF556-1D7E-47EE-87D3-D206287EB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2AD9-29C5-4E27-80E4-EAA83719435B}" type="datetimeFigureOut">
              <a:rPr lang="en-AU" smtClean="0"/>
              <a:t>6/02/2023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4B005-5B28-4BD0-AAA9-731E580ED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E00BF-AF02-4E8D-A77E-A4B0BBD6C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B040-CED9-4B9F-8FF3-1355FD9F18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3784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44318-86FD-4580-B4DD-D139DC5AE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E0DE0-E40C-480B-AF48-9B70880F5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E2A86-E76C-44A1-8A89-DE16C39FF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F33ACD-3F39-4866-A4FA-B13E0F76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2AD9-29C5-4E27-80E4-EAA83719435B}" type="datetimeFigureOut">
              <a:rPr lang="en-AU" smtClean="0"/>
              <a:t>6/02/2023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3FA4BD-9792-4FAE-895F-FB01C5494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59C6A-77FC-4D9D-B4CD-6147E8CA8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B040-CED9-4B9F-8FF3-1355FD9F18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7857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DD0A8-3B72-4E7F-976C-65814245F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AA4EF-6571-4468-B3AC-21E0411EB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C6C91-9A95-4FC7-BA71-227B248E3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667C83-3098-4C84-8A50-4E89FFEBD6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435B13-AAB3-4364-AAFC-E950BCCDDF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F0F003-2F2A-4F1C-9DFE-0E1A58E66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2AD9-29C5-4E27-80E4-EAA83719435B}" type="datetimeFigureOut">
              <a:rPr lang="en-AU" smtClean="0"/>
              <a:t>6/02/2023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5D0993-19E6-43EB-B4A1-F3C7902CD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0A1CC9-5105-4C23-B2A8-158D61D77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B040-CED9-4B9F-8FF3-1355FD9F18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113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F5E35-71F0-493F-8C9C-6360B24AD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559C6D-13E1-4A64-99C8-C6AF55865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2AD9-29C5-4E27-80E4-EAA83719435B}" type="datetimeFigureOut">
              <a:rPr lang="en-AU" smtClean="0"/>
              <a:t>6/02/2023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1962A7-5F5A-463E-8BF3-DEC49E249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9A72B2-8B03-4683-8703-ED2E0500F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B040-CED9-4B9F-8FF3-1355FD9F18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3794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AB963-A3AC-448A-8B86-444FF696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2AD9-29C5-4E27-80E4-EAA83719435B}" type="datetimeFigureOut">
              <a:rPr lang="en-AU" smtClean="0"/>
              <a:t>6/02/2023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B730E-7ABF-4DD0-93EF-05EF15D3F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9BA38-53EA-4CD5-B424-D14A0DFE3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B040-CED9-4B9F-8FF3-1355FD9F18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856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D63B9-F9FE-48B9-BFDF-882E8EDD4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8E310-41BB-450B-98EF-E40FDA852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C6366-DACF-4859-B836-515484AF2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113C9E-690C-4DE8-8D9D-26A98F703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2AD9-29C5-4E27-80E4-EAA83719435B}" type="datetimeFigureOut">
              <a:rPr lang="en-AU" smtClean="0"/>
              <a:t>6/02/2023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1506D-A19F-4B90-B9F6-27FD691E3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E1161-DACA-4FF9-9C7A-3E92EA7B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B040-CED9-4B9F-8FF3-1355FD9F18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9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6B016-EDBC-4CAA-9662-C2F3E2680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ED32B4-3E83-430D-B115-E2BB2B208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52EF9F-BA18-4E01-A225-07CB0D89E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645CC-0A9B-4580-AA77-12F8D3F20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2AD9-29C5-4E27-80E4-EAA83719435B}" type="datetimeFigureOut">
              <a:rPr lang="en-AU" smtClean="0"/>
              <a:t>6/02/2023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09BC4-4D6D-4A94-9DA3-384F837D5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5E10E-818D-49E0-B3DC-7CE10BF01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B040-CED9-4B9F-8FF3-1355FD9F18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676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7756B6-9AD8-4C39-84FC-3B284324D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E7A62-7954-4F18-B1C8-DF7ADCBEE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36ED5-A1C7-4D10-AB04-C15475A51F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22AD9-29C5-4E27-80E4-EAA83719435B}" type="datetimeFigureOut">
              <a:rPr lang="en-AU" smtClean="0"/>
              <a:t>6/02/2023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09613-4E28-4FE2-A33C-BE8028BE3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3A0FF-CE8F-42CB-B913-1042A0253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FB040-CED9-4B9F-8FF3-1355FD9F18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071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 aerial view of a lake&#10;&#10;Description automatically generated with low confidence">
            <a:extLst>
              <a:ext uri="{FF2B5EF4-FFF2-40B4-BE49-F238E27FC236}">
                <a16:creationId xmlns:a16="http://schemas.microsoft.com/office/drawing/2014/main" id="{469E32F3-095F-4FDC-8DCF-7A7EEEE39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0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ature, hill, hole, soil&#10;&#10;Description automatically generated">
            <a:extLst>
              <a:ext uri="{FF2B5EF4-FFF2-40B4-BE49-F238E27FC236}">
                <a16:creationId xmlns:a16="http://schemas.microsoft.com/office/drawing/2014/main" id="{66BF9524-FE4D-430F-B0D0-7683229D5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30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ss, outdoor&#10;&#10;Description automatically generated">
            <a:extLst>
              <a:ext uri="{FF2B5EF4-FFF2-40B4-BE49-F238E27FC236}">
                <a16:creationId xmlns:a16="http://schemas.microsoft.com/office/drawing/2014/main" id="{FA0D17DE-9693-498E-8E7C-779DA80B3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E2CBD80CAD9845959D0D1426719FD8" ma:contentTypeVersion="9" ma:contentTypeDescription="Create a new document." ma:contentTypeScope="" ma:versionID="1ea70e039ebfbca24cb03d43823007ad">
  <xsd:schema xmlns:xsd="http://www.w3.org/2001/XMLSchema" xmlns:xs="http://www.w3.org/2001/XMLSchema" xmlns:p="http://schemas.microsoft.com/office/2006/metadata/properties" xmlns:ns3="e4c9fa9e-03bc-4c04-be68-a597fe2e96e4" xmlns:ns4="0405e1d3-ab9c-4f9c-b608-ae93871dbe79" targetNamespace="http://schemas.microsoft.com/office/2006/metadata/properties" ma:root="true" ma:fieldsID="0d21aabf16498c377c1df04305fba704" ns3:_="" ns4:_="">
    <xsd:import namespace="e4c9fa9e-03bc-4c04-be68-a597fe2e96e4"/>
    <xsd:import namespace="0405e1d3-ab9c-4f9c-b608-ae93871dbe7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9fa9e-03bc-4c04-be68-a597fe2e96e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5e1d3-ab9c-4f9c-b608-ae93871dbe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C51757-0A32-4B98-8639-4A7BA13B1C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c9fa9e-03bc-4c04-be68-a597fe2e96e4"/>
    <ds:schemaRef ds:uri="0405e1d3-ab9c-4f9c-b608-ae93871dbe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5D10B0-2876-4BA1-9CCE-9757DA0B58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5E0283-3BBD-42E4-8F87-DCDAA184A472}">
  <ds:schemaRefs>
    <ds:schemaRef ds:uri="0405e1d3-ab9c-4f9c-b608-ae93871dbe79"/>
    <ds:schemaRef ds:uri="e4c9fa9e-03bc-4c04-be68-a597fe2e96e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Caitlin Last</dc:creator>
  <cp:lastModifiedBy>Caitlin Last</cp:lastModifiedBy>
  <cp:revision>1</cp:revision>
  <dcterms:created xsi:type="dcterms:W3CDTF">2023-02-06T07:20:51Z</dcterms:created>
  <dcterms:modified xsi:type="dcterms:W3CDTF">2023-02-06T07:23:13Z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0x01010089E2CBD80CAD9845959D0D1426719FD8</vt:lpwstr>
  </property>
</Properties>
</file>