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E24F-4BAB-4789-ABB0-4B1B036E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C6C0F-2CCC-4C52-BEFA-0448D86D9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BBAF-22E3-4389-9816-1C144D8E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DC8E3-0566-4AED-B598-01F5526A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FFE24-4BDA-41C1-A02D-C62501B0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95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B815-51B2-4C5E-A9AB-27BE33D0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2CECD-34B1-47D0-9E7F-A0BE604C3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40274-03EB-4CE3-90CE-E9D2D3CC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20E7-B983-4296-8292-49FEA7DA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6D117-3482-4643-8308-032EE6EB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80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CAAFC-5906-4CDB-8C4E-5887A5562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4AFE-132C-4171-9383-73529A1A5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C3C6-67EF-4BEC-BAB0-931E25AB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23F8-4096-4E3D-8226-201FF685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9245-DA56-464B-AE51-CBEE4770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0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81A1-9994-4BE7-8861-DD22335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6EFA-A7FD-4C7B-B213-C58836E7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1D90-EC0C-4FA2-A7A2-95DC0C67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290F-2A20-43E4-8069-7A5350D2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9B3C-1CCB-4AA0-8DFD-9B810C39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4BAC-C085-49D7-98AB-502806D3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D473-A229-4BE8-BCF9-68FCEDF1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5723B-FA93-4502-9B9D-27FCC800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D7F2-C146-4D1F-A892-6B61A5C1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A5517-4E13-46DC-8043-00B7CD2F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49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01B9-2DCE-4F8D-BC51-4F980A80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CB4CC-458B-4E6D-BD45-6A365C371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5392C-B5E1-4E9E-ABCE-2FCA3848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1159-0D9B-4044-A087-3F4B0BF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AB4EB-4DF5-4424-8BD5-B7F7EA3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C1BF-12BE-474B-8E06-E7C719BC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61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2CDC-E996-486A-8413-76E2B5B8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896F0-8AB7-4588-B4DB-72695F98B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B8EA1-04A6-4F0D-95DC-98AC1A66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3FF75-C25F-4EFA-B317-2EF3A600E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043A6-D134-44F7-BC7A-6469C88C8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662BE-549F-45FB-B8AC-CAA56011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67B7D-ABC7-46C5-828A-061BFEAC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743DC-82B1-4370-A2D3-DED9A613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5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7D06-42C4-4A99-A895-4EFC21E3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2FC3D-83FB-4143-93E6-F46C5D9C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26AF5-25E9-4D7C-98A5-56A9671E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7846-277E-49BD-B8FB-FDC805C3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7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B1E5-8D67-43F8-AB92-8CF650A7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A1391-23DF-4815-A3C7-3CBCA612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17476-96D8-4805-8EC3-53766A47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8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A261-D772-44C9-A454-2ACA1B43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7700-DF2E-4CED-A14F-E34E1A2B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985E2-6F4E-4F0F-AC6C-81246E152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9FDB5-56BC-4FDA-AB24-24D0C298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76456-1558-4358-A044-C5542E11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9DE46-F7C3-48BE-A5A0-E5857B41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70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2009-B198-48F8-B7F4-AFE60020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BFFF9-E7A1-4320-AB66-1D4165280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5D36D-21B8-4525-A934-400BA62EF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0F2C-513E-4006-956D-279E1C6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279C7-1C39-4767-85F8-ACD1A848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1C6B1-D3A1-4558-8766-B8248AB8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9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83F01-6B24-4E99-8DA5-3B0B3D49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06C6-E46F-4CB7-99CA-C13BBDAB1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8406-2854-4F35-9163-60E2BC33B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DBE8-B34C-447D-B5D2-246678A57362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155E-8C97-4174-A48E-C755F679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BF7F1-9C3A-41F2-A860-E8B21DDB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32AE-1CE1-4CD2-AAE4-54105591E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0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FCF22D8-4402-48DF-B5DC-647DCC878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4" r="13258" b="-2"/>
          <a:stretch/>
        </p:blipFill>
        <p:spPr>
          <a:xfrm>
            <a:off x="327942" y="557189"/>
            <a:ext cx="5668684" cy="574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0BC11-9DCA-4895-A215-DC09B6CAB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8" r="23871" b="2"/>
          <a:stretch/>
        </p:blipFill>
        <p:spPr>
          <a:xfrm>
            <a:off x="6195375" y="557189"/>
            <a:ext cx="5668683" cy="57373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4E0D5C-1A85-461E-865F-B81D397D915B}"/>
              </a:ext>
            </a:extLst>
          </p:cNvPr>
          <p:cNvSpPr/>
          <p:nvPr/>
        </p:nvSpPr>
        <p:spPr>
          <a:xfrm>
            <a:off x="998375" y="1358958"/>
            <a:ext cx="2886771" cy="2212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ABCF0-C404-4912-BC09-5CE205B92373}"/>
              </a:ext>
            </a:extLst>
          </p:cNvPr>
          <p:cNvSpPr/>
          <p:nvPr/>
        </p:nvSpPr>
        <p:spPr>
          <a:xfrm>
            <a:off x="1682620" y="5124448"/>
            <a:ext cx="1349830" cy="11763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3746D0-724E-48D4-AC2F-C8D7F33EF90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032450" y="3425856"/>
            <a:ext cx="3162925" cy="20138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2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FE7B-EC9B-42B0-86E4-1D3971F4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E270-8093-494C-8E59-C56A5E33A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000AA-ACF8-49B4-B4EA-056D231C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1" y="4568"/>
            <a:ext cx="10150151" cy="68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Last</dc:creator>
  <cp:lastModifiedBy>Caitlin Last</cp:lastModifiedBy>
  <cp:revision>1</cp:revision>
  <dcterms:created xsi:type="dcterms:W3CDTF">2023-02-06T23:31:28Z</dcterms:created>
  <dcterms:modified xsi:type="dcterms:W3CDTF">2023-02-06T23:35:51Z</dcterms:modified>
</cp:coreProperties>
</file>