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ecember 202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December 2022</a:t>
            </a:r>
          </a:p>
        </p:txBody>
      </p:sp>
      <p:sp>
        <p:nvSpPr>
          <p:cNvPr id="152" name="McPhillamy’s Gold Projec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McPhillamy’s Gold Project</a:t>
            </a:r>
          </a:p>
        </p:txBody>
      </p:sp>
      <p:sp>
        <p:nvSpPr>
          <p:cNvPr id="153" name="Rebecca Price - IPC Hearing Slide Show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Rebecca Price - IPC Hearing Slide Show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1875" r="0" b="2187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174.jpg" descr="IMG_11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811" y="192864"/>
            <a:ext cx="1826837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2-06-14 at 3.35.46 pm.png" descr="Screen Shot 2022-06-14 at 3.35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375" y="1552544"/>
            <a:ext cx="20887835" cy="1020599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030" r="0" b="2196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1965" r="0" b="21965"/>
          <a:stretch>
            <a:fillRect/>
          </a:stretch>
        </p:blipFill>
        <p:spPr>
          <a:xfrm>
            <a:off x="1384980" y="580926"/>
            <a:ext cx="21926542" cy="12333680"/>
          </a:xfrm>
          <a:prstGeom prst="rect">
            <a:avLst/>
          </a:prstGeom>
        </p:spPr>
      </p:pic>
      <p:sp>
        <p:nvSpPr>
          <p:cNvPr id="2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4701" r="0" b="1470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Hot-air balloons viewed from below against a blue sky" descr="Hot-air balloons viewed from below against a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