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7" r:id="rId6"/>
    <p:sldId id="268" r:id="rId7"/>
    <p:sldId id="269" r:id="rId8"/>
    <p:sldId id="271" r:id="rId9"/>
    <p:sldId id="260" r:id="rId10"/>
    <p:sldId id="259" r:id="rId11"/>
    <p:sldId id="262" r:id="rId12"/>
    <p:sldId id="263" r:id="rId13"/>
    <p:sldId id="264" r:id="rId14"/>
    <p:sldId id="270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D9A6D-F84C-D01A-A3A4-C01450C8E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232A3-E790-D36F-E21A-D8171BFFB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4E68B-FC46-0EC6-D625-F74A2B9A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14BC-60A6-4A0F-BDF8-2CBD0DF333AD}" type="datetimeFigureOut">
              <a:rPr lang="en-AU" smtClean="0"/>
              <a:t>29/01/2023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9F52F-4B1B-47BB-528B-AD1850C3E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DC97B-03F8-844F-E1BE-801EE101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B70C-672A-483B-9C2E-6314C74A8D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720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FFB88-2B2E-5C5B-9F23-63A4D8407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1F7737-C409-BDE8-8E45-A992E88E8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BCB6C-23A2-68B2-E3FB-789A5F9EB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14BC-60A6-4A0F-BDF8-2CBD0DF333AD}" type="datetimeFigureOut">
              <a:rPr lang="en-AU" smtClean="0"/>
              <a:t>29/01/2023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D164B-580B-60F4-9229-087C8ABB5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5A6B6-1D51-6833-21B9-B0CBBB0B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B70C-672A-483B-9C2E-6314C74A8D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489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3F4EE8-8A57-3417-A6FD-66DE06F72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34374-1E16-7FF0-87E7-68C7D64E6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388D5-DC0B-145A-5B80-868F9CE4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14BC-60A6-4A0F-BDF8-2CBD0DF333AD}" type="datetimeFigureOut">
              <a:rPr lang="en-AU" smtClean="0"/>
              <a:t>29/01/2023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CE443-F373-4DDB-A493-A15244310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FD709-539C-A858-47E7-4AC11931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B70C-672A-483B-9C2E-6314C74A8D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148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46627-32C9-8E5B-D9AC-35BA14395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A5999-257D-641A-8E7C-A850F5998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7C405-7C77-DE59-916D-6933C98F8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14BC-60A6-4A0F-BDF8-2CBD0DF333AD}" type="datetimeFigureOut">
              <a:rPr lang="en-AU" smtClean="0"/>
              <a:t>29/01/2023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7D4E-2A4A-7384-AFA4-A5A4D02A8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7901B-D5BF-C35E-C2AC-48ACDE847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B70C-672A-483B-9C2E-6314C74A8D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824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1AD0E-09D9-4690-7D66-09F2ABDAC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B2735-4051-FE1B-D204-3D501BA96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3D146-036F-2C7B-2877-BDEAF448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14BC-60A6-4A0F-BDF8-2CBD0DF333AD}" type="datetimeFigureOut">
              <a:rPr lang="en-AU" smtClean="0"/>
              <a:t>29/01/2023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278C4-7F00-A063-FB7A-F433312FE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A6564-FA1E-25B4-A379-056D502C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B70C-672A-483B-9C2E-6314C74A8D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9250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1DBC7-639D-52E2-38CD-B4DC35871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1A360-756E-0B20-1E61-7E10DADD0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94F11-60B9-BDA9-0C11-B7AE1B8A6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FC084-1B34-EAB2-F92D-B32B679A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14BC-60A6-4A0F-BDF8-2CBD0DF333AD}" type="datetimeFigureOut">
              <a:rPr lang="en-AU" smtClean="0"/>
              <a:t>29/01/2023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1D4C2-5270-478F-050D-DA0052D9C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6735D-5F7B-0687-F010-523EEEEB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B70C-672A-483B-9C2E-6314C74A8D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170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F49F3-EEB4-8076-1E1B-06DD0FCC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36EF8-BA2A-024C-FB80-D0809F6A1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BD6B2-81E4-C15F-AC20-9FE6FD665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4A8F9B-BF73-C5D8-3A5E-65F4C0422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C52B6B-444A-2522-78DF-7C878A552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B25A5A-5D79-7F61-A5A8-714E072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14BC-60A6-4A0F-BDF8-2CBD0DF333AD}" type="datetimeFigureOut">
              <a:rPr lang="en-AU" smtClean="0"/>
              <a:t>29/01/2023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A45834-8F4A-C8ED-C058-925DDB36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8D86E6-2782-788A-9711-4A59C180B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B70C-672A-483B-9C2E-6314C74A8D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7050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565B-14CF-B91D-7978-F6A1B60DD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1CDB37-C676-B52F-A9F3-995AE2293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14BC-60A6-4A0F-BDF8-2CBD0DF333AD}" type="datetimeFigureOut">
              <a:rPr lang="en-AU" smtClean="0"/>
              <a:t>29/01/2023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C37EF-5C76-649F-AD9E-EC1893CB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3F8DC-8B06-52A4-EF01-4B458800D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B70C-672A-483B-9C2E-6314C74A8D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445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A7002F-E2E7-9262-55DC-4B1FD0F07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14BC-60A6-4A0F-BDF8-2CBD0DF333AD}" type="datetimeFigureOut">
              <a:rPr lang="en-AU" smtClean="0"/>
              <a:t>29/01/2023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8F4A7-5B64-4327-03A0-9D56B4AC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2E759-B9F6-4BAA-6332-29718D47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B70C-672A-483B-9C2E-6314C74A8D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6065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C39E7-F2FC-2F3E-2CFA-83822E73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81DB7-6704-8301-A565-6093DA402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DF5B3-9D42-9F27-67B8-83B6B03B7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99BB7-40E6-2DA4-2B75-0A1B6EAD1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14BC-60A6-4A0F-BDF8-2CBD0DF333AD}" type="datetimeFigureOut">
              <a:rPr lang="en-AU" smtClean="0"/>
              <a:t>29/01/2023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65478-160D-9A96-09B7-44F8E1DF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52B544-9FDE-AF2E-7B20-A3F24E319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B70C-672A-483B-9C2E-6314C74A8D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101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46742-F906-076F-0454-DB723BA3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873FF3-43ED-96F9-E352-4E4A93F99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8EB05-9FBF-11E6-DE7C-39A996362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29971-6E53-60B8-90F5-A38491B7C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14BC-60A6-4A0F-BDF8-2CBD0DF333AD}" type="datetimeFigureOut">
              <a:rPr lang="en-AU" smtClean="0"/>
              <a:t>29/01/2023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F445D-58C3-2099-1F88-3423CD867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91E65-0DA8-435B-1781-5CB572F88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0B70C-672A-483B-9C2E-6314C74A8D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5707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09DCB-DC04-2FE3-3A93-862569745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F657B-A00B-9D00-25E2-04035A8B9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E9A07-B58C-0BBB-3789-89E43CB91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414BC-60A6-4A0F-BDF8-2CBD0DF333AD}" type="datetimeFigureOut">
              <a:rPr lang="en-AU" smtClean="0"/>
              <a:t>29/01/2023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938BD-3D13-1821-7360-3A737A2F2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FFAA1-D8BC-5CC1-FAC3-E24871E8B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0B70C-672A-483B-9C2E-6314C74A8D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585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og in a tree&#10;&#10;Description automatically generated with medium confidence">
            <a:extLst>
              <a:ext uri="{FF2B5EF4-FFF2-40B4-BE49-F238E27FC236}">
                <a16:creationId xmlns:a16="http://schemas.microsoft.com/office/drawing/2014/main" id="{6270D421-B72B-6365-4368-B6B2253A8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9500" y="1371600"/>
            <a:ext cx="6858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0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6"/>
    </mc:Choice>
    <mc:Fallback>
      <p:transition spd="slow" advTm="154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BB27856-50A8-4475-8F96-95E16C38A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0"/>
    </mc:Choice>
    <mc:Fallback>
      <p:transition spd="slow" advTm="809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9E8FAA8F-4417-FD7A-2AC8-49B74AD2C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2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3"/>
    </mc:Choice>
    <mc:Fallback>
      <p:transition spd="slow" advTm="790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grass&#10;&#10;Description automatically generated">
            <a:extLst>
              <a:ext uri="{FF2B5EF4-FFF2-40B4-BE49-F238E27FC236}">
                <a16:creationId xmlns:a16="http://schemas.microsoft.com/office/drawing/2014/main" id="{568E4D0F-E483-4B9F-7719-16177A02E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1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2"/>
    </mc:Choice>
    <mc:Fallback>
      <p:transition spd="slow" advTm="808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mountain, nature&#10;&#10;Description automatically generated">
            <a:extLst>
              <a:ext uri="{FF2B5EF4-FFF2-40B4-BE49-F238E27FC236}">
                <a16:creationId xmlns:a16="http://schemas.microsoft.com/office/drawing/2014/main" id="{D530C4AC-4790-6F20-D293-5AC945D86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419100"/>
            <a:ext cx="11002432" cy="618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2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3"/>
    </mc:Choice>
    <mc:Fallback>
      <p:transition spd="slow" advTm="831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C409F532-7293-9365-2FB2-BC6A2553A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1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3"/>
    </mc:Choice>
    <mc:Fallback>
      <p:transition spd="slow" advTm="772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C180A0C-D16F-E1CA-6F90-EB2AC043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2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1"/>
    </mc:Choice>
    <mc:Fallback>
      <p:transition spd="slow" advTm="802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outdoor, plant, snow&#10;&#10;Description automatically generated">
            <a:extLst>
              <a:ext uri="{FF2B5EF4-FFF2-40B4-BE49-F238E27FC236}">
                <a16:creationId xmlns:a16="http://schemas.microsoft.com/office/drawing/2014/main" id="{08105150-AE17-8548-80B2-BCE7FCDBC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4700" y="1371600"/>
            <a:ext cx="6858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9"/>
    </mc:Choice>
    <mc:Fallback>
      <p:transition spd="slow" advTm="801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plant, gum tree&#10;&#10;Description automatically generated">
            <a:extLst>
              <a:ext uri="{FF2B5EF4-FFF2-40B4-BE49-F238E27FC236}">
                <a16:creationId xmlns:a16="http://schemas.microsoft.com/office/drawing/2014/main" id="{F8ED41FB-7094-3873-D2B6-4FD5CCD29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0000" y="1371600"/>
            <a:ext cx="6858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6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5"/>
    </mc:Choice>
    <mc:Fallback>
      <p:transition spd="slow" advTm="802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tree, plant&#10;&#10;Description automatically generated">
            <a:extLst>
              <a:ext uri="{FF2B5EF4-FFF2-40B4-BE49-F238E27FC236}">
                <a16:creationId xmlns:a16="http://schemas.microsoft.com/office/drawing/2014/main" id="{0F35F610-D50C-9CFC-7BE5-9CA2704E5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2200" y="1371600"/>
            <a:ext cx="6858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5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0"/>
    </mc:Choice>
    <mc:Fallback>
      <p:transition spd="slow" advTm="799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quirrel in a tree&#10;&#10;Description automatically generated with medium confidence">
            <a:extLst>
              <a:ext uri="{FF2B5EF4-FFF2-40B4-BE49-F238E27FC236}">
                <a16:creationId xmlns:a16="http://schemas.microsoft.com/office/drawing/2014/main" id="{943859A0-80DD-874C-B275-1589E26B9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4"/>
    </mc:Choice>
    <mc:Fallback>
      <p:transition spd="slow" advTm="801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koala bear in a tree&#10;&#10;Description automatically generated">
            <a:extLst>
              <a:ext uri="{FF2B5EF4-FFF2-40B4-BE49-F238E27FC236}">
                <a16:creationId xmlns:a16="http://schemas.microsoft.com/office/drawing/2014/main" id="{742B4962-B2A7-EBB3-AB4F-C8FF0D24D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9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5"/>
    </mc:Choice>
    <mc:Fallback>
      <p:transition spd="slow" advTm="800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nimal in a tree&#10;&#10;Description automatically generated">
            <a:extLst>
              <a:ext uri="{FF2B5EF4-FFF2-40B4-BE49-F238E27FC236}">
                <a16:creationId xmlns:a16="http://schemas.microsoft.com/office/drawing/2014/main" id="{68865C83-5584-83AA-8B43-3ED801C41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6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0"/>
    </mc:Choice>
    <mc:Fallback>
      <p:transition spd="slow" advTm="815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g in a tree&#10;&#10;Description automatically generated with medium confidence">
            <a:extLst>
              <a:ext uri="{FF2B5EF4-FFF2-40B4-BE49-F238E27FC236}">
                <a16:creationId xmlns:a16="http://schemas.microsoft.com/office/drawing/2014/main" id="{DC2A3478-5FD2-7A2D-B4D7-D526D8D11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371600"/>
            <a:ext cx="6858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2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4"/>
    </mc:Choice>
    <mc:Fallback>
      <p:transition spd="slow" advTm="791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89C9BED1-BBCD-86E4-18AF-99D696928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2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4"/>
    </mc:Choice>
    <mc:Fallback>
      <p:transition spd="slow" advTm="798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Inwood</dc:creator>
  <cp:lastModifiedBy>Karen Inwood</cp:lastModifiedBy>
  <cp:revision>2</cp:revision>
  <dcterms:created xsi:type="dcterms:W3CDTF">2023-01-29T07:30:44Z</dcterms:created>
  <dcterms:modified xsi:type="dcterms:W3CDTF">2023-01-29T08:02:42Z</dcterms:modified>
</cp:coreProperties>
</file>