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4"/>
  </p:sldMasterIdLst>
  <p:notesMasterIdLst>
    <p:notesMasterId r:id="rId21"/>
  </p:notesMasterIdLst>
  <p:handoutMasterIdLst>
    <p:handoutMasterId r:id="rId22"/>
  </p:handoutMasterIdLst>
  <p:sldIdLst>
    <p:sldId id="630" r:id="rId5"/>
    <p:sldId id="2613" r:id="rId6"/>
    <p:sldId id="2612" r:id="rId7"/>
    <p:sldId id="2610" r:id="rId8"/>
    <p:sldId id="2611" r:id="rId9"/>
    <p:sldId id="2609" r:id="rId10"/>
    <p:sldId id="2606" r:id="rId11"/>
    <p:sldId id="3016" r:id="rId12"/>
    <p:sldId id="459" r:id="rId13"/>
    <p:sldId id="3017" r:id="rId14"/>
    <p:sldId id="2614" r:id="rId15"/>
    <p:sldId id="480" r:id="rId16"/>
    <p:sldId id="2991" r:id="rId17"/>
    <p:sldId id="3013" r:id="rId18"/>
    <p:sldId id="3012" r:id="rId19"/>
    <p:sldId id="3014" r:id="rId20"/>
  </p:sldIdLst>
  <p:sldSz cx="12192000" cy="6858000"/>
  <p:notesSz cx="9866313" cy="142954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49E06C-C3EE-6469-2D48-9E03FB8981D5}" name="Janet Krick" initials="JK" userId="S::jkrick@emmconsulting.com.au::8b5a3998-fa9b-4f19-8247-7b135b45bf9d" providerId="AD"/>
  <p188:author id="{696A0EEF-4053-7797-A448-B1D00A6B8864}" name="Lucas Burns" initials="LB" userId="Lucas Burns" providerId="None"/>
  <p188:author id="{41797BF3-5CE3-BF0B-9F8D-74C37C44D906}" name="Nicole Armit" initials="NA" userId="S::narmit@emmconsulting.com.au::a750776e-fef9-442b-81db-2b748a81dc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A06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7" autoAdjust="0"/>
    <p:restoredTop sz="86304" autoAdjust="0"/>
  </p:normalViewPr>
  <p:slideViewPr>
    <p:cSldViewPr snapToGrid="0">
      <p:cViewPr varScale="1">
        <p:scale>
          <a:sx n="71" d="100"/>
          <a:sy n="71" d="100"/>
        </p:scale>
        <p:origin x="878" y="53"/>
      </p:cViewPr>
      <p:guideLst>
        <p:guide orient="horz" pos="2880"/>
        <p:guide pos="216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1" d="100"/>
          <a:sy n="51" d="100"/>
        </p:scale>
        <p:origin x="1824"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87D376-4CEE-1C3B-24A3-3724755178A8}"/>
              </a:ext>
            </a:extLst>
          </p:cNvPr>
          <p:cNvSpPr>
            <a:spLocks noGrp="1"/>
          </p:cNvSpPr>
          <p:nvPr>
            <p:ph type="hdr" sz="quarter"/>
          </p:nvPr>
        </p:nvSpPr>
        <p:spPr>
          <a:xfrm>
            <a:off x="1" y="0"/>
            <a:ext cx="4275103" cy="717475"/>
          </a:xfrm>
          <a:prstGeom prst="rect">
            <a:avLst/>
          </a:prstGeom>
        </p:spPr>
        <p:txBody>
          <a:bodyPr vert="horz" lIns="136487" tIns="68243" rIns="136487" bIns="68243" rtlCol="0"/>
          <a:lstStyle>
            <a:lvl1pPr algn="l">
              <a:defRPr sz="1800"/>
            </a:lvl1pPr>
          </a:lstStyle>
          <a:p>
            <a:endParaRPr lang="en-US" dirty="0"/>
          </a:p>
        </p:txBody>
      </p:sp>
      <p:sp>
        <p:nvSpPr>
          <p:cNvPr id="3" name="Date Placeholder 2">
            <a:extLst>
              <a:ext uri="{FF2B5EF4-FFF2-40B4-BE49-F238E27FC236}">
                <a16:creationId xmlns:a16="http://schemas.microsoft.com/office/drawing/2014/main" id="{FE209E30-7C32-CB0A-2593-9C8F124AE961}"/>
              </a:ext>
            </a:extLst>
          </p:cNvPr>
          <p:cNvSpPr>
            <a:spLocks noGrp="1"/>
          </p:cNvSpPr>
          <p:nvPr>
            <p:ph type="dt" sz="quarter" idx="1"/>
          </p:nvPr>
        </p:nvSpPr>
        <p:spPr>
          <a:xfrm>
            <a:off x="5588957" y="0"/>
            <a:ext cx="4275103" cy="717475"/>
          </a:xfrm>
          <a:prstGeom prst="rect">
            <a:avLst/>
          </a:prstGeom>
        </p:spPr>
        <p:txBody>
          <a:bodyPr vert="horz" lIns="136487" tIns="68243" rIns="136487" bIns="68243" rtlCol="0"/>
          <a:lstStyle>
            <a:lvl1pPr algn="r">
              <a:defRPr sz="1800"/>
            </a:lvl1pPr>
          </a:lstStyle>
          <a:p>
            <a:fld id="{46F6E497-AF52-49FC-B1F4-9AB35234E6C1}" type="datetimeFigureOut">
              <a:rPr lang="en-US" smtClean="0"/>
              <a:t>2/8/2023</a:t>
            </a:fld>
            <a:endParaRPr lang="en-US" dirty="0"/>
          </a:p>
        </p:txBody>
      </p:sp>
      <p:sp>
        <p:nvSpPr>
          <p:cNvPr id="4" name="Footer Placeholder 3">
            <a:extLst>
              <a:ext uri="{FF2B5EF4-FFF2-40B4-BE49-F238E27FC236}">
                <a16:creationId xmlns:a16="http://schemas.microsoft.com/office/drawing/2014/main" id="{5E049D6C-B039-224C-AACC-F21F834C5A4D}"/>
              </a:ext>
            </a:extLst>
          </p:cNvPr>
          <p:cNvSpPr>
            <a:spLocks noGrp="1"/>
          </p:cNvSpPr>
          <p:nvPr>
            <p:ph type="ftr" sz="quarter" idx="2"/>
          </p:nvPr>
        </p:nvSpPr>
        <p:spPr>
          <a:xfrm>
            <a:off x="1" y="13577963"/>
            <a:ext cx="4275103" cy="717475"/>
          </a:xfrm>
          <a:prstGeom prst="rect">
            <a:avLst/>
          </a:prstGeom>
        </p:spPr>
        <p:txBody>
          <a:bodyPr vert="horz" lIns="136487" tIns="68243" rIns="136487" bIns="68243" rtlCol="0" anchor="b"/>
          <a:lstStyle>
            <a:lvl1pPr algn="l">
              <a:defRPr sz="1800"/>
            </a:lvl1pPr>
          </a:lstStyle>
          <a:p>
            <a:endParaRPr lang="en-US" dirty="0"/>
          </a:p>
        </p:txBody>
      </p:sp>
      <p:sp>
        <p:nvSpPr>
          <p:cNvPr id="5" name="Slide Number Placeholder 4">
            <a:extLst>
              <a:ext uri="{FF2B5EF4-FFF2-40B4-BE49-F238E27FC236}">
                <a16:creationId xmlns:a16="http://schemas.microsoft.com/office/drawing/2014/main" id="{DD3357C3-BE9A-AD04-9C4D-ABE400C770FA}"/>
              </a:ext>
            </a:extLst>
          </p:cNvPr>
          <p:cNvSpPr>
            <a:spLocks noGrp="1"/>
          </p:cNvSpPr>
          <p:nvPr>
            <p:ph type="sldNum" sz="quarter" idx="3"/>
          </p:nvPr>
        </p:nvSpPr>
        <p:spPr>
          <a:xfrm>
            <a:off x="5588957" y="13577963"/>
            <a:ext cx="4275103" cy="717475"/>
          </a:xfrm>
          <a:prstGeom prst="rect">
            <a:avLst/>
          </a:prstGeom>
        </p:spPr>
        <p:txBody>
          <a:bodyPr vert="horz" lIns="136487" tIns="68243" rIns="136487" bIns="68243" rtlCol="0" anchor="b"/>
          <a:lstStyle>
            <a:lvl1pPr algn="r">
              <a:defRPr sz="1800"/>
            </a:lvl1pPr>
          </a:lstStyle>
          <a:p>
            <a:fld id="{0427ACF2-51C0-4C19-B84F-8B44D87F1BEF}" type="slidenum">
              <a:rPr lang="en-US" smtClean="0"/>
              <a:t>‹#›</a:t>
            </a:fld>
            <a:endParaRPr lang="en-US" dirty="0"/>
          </a:p>
        </p:txBody>
      </p:sp>
    </p:spTree>
    <p:extLst>
      <p:ext uri="{BB962C8B-B14F-4D97-AF65-F5344CB8AC3E}">
        <p14:creationId xmlns:p14="http://schemas.microsoft.com/office/powerpoint/2010/main" val="746622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3"/>
            <a:ext cx="4275402" cy="718081"/>
          </a:xfrm>
          <a:prstGeom prst="rect">
            <a:avLst/>
          </a:prstGeom>
        </p:spPr>
        <p:txBody>
          <a:bodyPr vert="horz" lIns="127424" tIns="63711" rIns="127424" bIns="63711" rtlCol="0"/>
          <a:lstStyle>
            <a:lvl1pPr algn="l">
              <a:defRPr sz="1600"/>
            </a:lvl1pPr>
          </a:lstStyle>
          <a:p>
            <a:endParaRPr lang="en-AU" dirty="0"/>
          </a:p>
        </p:txBody>
      </p:sp>
      <p:sp>
        <p:nvSpPr>
          <p:cNvPr id="3" name="Date Placeholder 2"/>
          <p:cNvSpPr>
            <a:spLocks noGrp="1"/>
          </p:cNvSpPr>
          <p:nvPr>
            <p:ph type="dt" idx="1"/>
          </p:nvPr>
        </p:nvSpPr>
        <p:spPr>
          <a:xfrm>
            <a:off x="5588345" y="3"/>
            <a:ext cx="4275402" cy="718081"/>
          </a:xfrm>
          <a:prstGeom prst="rect">
            <a:avLst/>
          </a:prstGeom>
        </p:spPr>
        <p:txBody>
          <a:bodyPr vert="horz" lIns="127424" tIns="63711" rIns="127424" bIns="63711" rtlCol="0"/>
          <a:lstStyle>
            <a:lvl1pPr algn="r">
              <a:defRPr sz="1600"/>
            </a:lvl1pPr>
          </a:lstStyle>
          <a:p>
            <a:fld id="{957CEB49-3E61-444A-B54B-E9D35EF96773}" type="datetimeFigureOut">
              <a:rPr lang="en-AU" smtClean="0"/>
              <a:t>8/02/2023</a:t>
            </a:fld>
            <a:endParaRPr lang="en-AU" dirty="0"/>
          </a:p>
        </p:txBody>
      </p:sp>
      <p:sp>
        <p:nvSpPr>
          <p:cNvPr id="4" name="Slide Image Placeholder 3"/>
          <p:cNvSpPr>
            <a:spLocks noGrp="1" noRot="1" noChangeAspect="1"/>
          </p:cNvSpPr>
          <p:nvPr>
            <p:ph type="sldImg" idx="2"/>
          </p:nvPr>
        </p:nvSpPr>
        <p:spPr>
          <a:xfrm>
            <a:off x="644525" y="1785938"/>
            <a:ext cx="8577263" cy="4826000"/>
          </a:xfrm>
          <a:prstGeom prst="rect">
            <a:avLst/>
          </a:prstGeom>
          <a:noFill/>
          <a:ln w="12700">
            <a:solidFill>
              <a:prstClr val="black"/>
            </a:solidFill>
          </a:ln>
        </p:spPr>
        <p:txBody>
          <a:bodyPr vert="horz" lIns="127424" tIns="63711" rIns="127424" bIns="63711" rtlCol="0" anchor="ctr"/>
          <a:lstStyle/>
          <a:p>
            <a:endParaRPr lang="en-AU" dirty="0"/>
          </a:p>
        </p:txBody>
      </p:sp>
      <p:sp>
        <p:nvSpPr>
          <p:cNvPr id="5" name="Notes Placeholder 4"/>
          <p:cNvSpPr>
            <a:spLocks noGrp="1"/>
          </p:cNvSpPr>
          <p:nvPr>
            <p:ph type="body" sz="quarter" idx="3"/>
          </p:nvPr>
        </p:nvSpPr>
        <p:spPr>
          <a:xfrm>
            <a:off x="986632" y="6879682"/>
            <a:ext cx="7893050" cy="5628828"/>
          </a:xfrm>
          <a:prstGeom prst="rect">
            <a:avLst/>
          </a:prstGeom>
        </p:spPr>
        <p:txBody>
          <a:bodyPr vert="horz" lIns="127424" tIns="63711" rIns="127424" bIns="637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5" y="13577363"/>
            <a:ext cx="4275402" cy="718080"/>
          </a:xfrm>
          <a:prstGeom prst="rect">
            <a:avLst/>
          </a:prstGeom>
        </p:spPr>
        <p:txBody>
          <a:bodyPr vert="horz" lIns="127424" tIns="63711" rIns="127424" bIns="63711" rtlCol="0" anchor="b"/>
          <a:lstStyle>
            <a:lvl1pPr algn="l">
              <a:defRPr sz="1600"/>
            </a:lvl1pPr>
          </a:lstStyle>
          <a:p>
            <a:endParaRPr lang="en-AU" dirty="0"/>
          </a:p>
        </p:txBody>
      </p:sp>
      <p:sp>
        <p:nvSpPr>
          <p:cNvPr id="7" name="Slide Number Placeholder 6"/>
          <p:cNvSpPr>
            <a:spLocks noGrp="1"/>
          </p:cNvSpPr>
          <p:nvPr>
            <p:ph type="sldNum" sz="quarter" idx="5"/>
          </p:nvPr>
        </p:nvSpPr>
        <p:spPr>
          <a:xfrm>
            <a:off x="5588345" y="13577363"/>
            <a:ext cx="4275402" cy="718080"/>
          </a:xfrm>
          <a:prstGeom prst="rect">
            <a:avLst/>
          </a:prstGeom>
        </p:spPr>
        <p:txBody>
          <a:bodyPr vert="horz" lIns="127424" tIns="63711" rIns="127424" bIns="63711" rtlCol="0" anchor="b"/>
          <a:lstStyle>
            <a:lvl1pPr algn="r">
              <a:defRPr sz="1600"/>
            </a:lvl1pPr>
          </a:lstStyle>
          <a:p>
            <a:fld id="{3852C6FB-F049-49B2-AA67-09DD92ABB441}" type="slidenum">
              <a:rPr lang="en-AU" smtClean="0"/>
              <a:t>‹#›</a:t>
            </a:fld>
            <a:endParaRPr lang="en-AU" dirty="0"/>
          </a:p>
        </p:txBody>
      </p:sp>
    </p:spTree>
    <p:extLst>
      <p:ext uri="{BB962C8B-B14F-4D97-AF65-F5344CB8AC3E}">
        <p14:creationId xmlns:p14="http://schemas.microsoft.com/office/powerpoint/2010/main" val="2433806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Jim </a:t>
            </a:r>
          </a:p>
          <a:p>
            <a:r>
              <a:rPr lang="en-US" dirty="0"/>
              <a:t>Once again  - Acknowledgement of Country</a:t>
            </a:r>
          </a:p>
          <a:p>
            <a:endParaRPr lang="en-AU" dirty="0"/>
          </a:p>
          <a:p>
            <a:endParaRPr lang="en-AU" dirty="0"/>
          </a:p>
        </p:txBody>
      </p:sp>
      <p:sp>
        <p:nvSpPr>
          <p:cNvPr id="4" name="Slide Number Placeholder 3"/>
          <p:cNvSpPr>
            <a:spLocks noGrp="1"/>
          </p:cNvSpPr>
          <p:nvPr>
            <p:ph type="sldNum" sz="quarter" idx="5"/>
          </p:nvPr>
        </p:nvSpPr>
        <p:spPr/>
        <p:txBody>
          <a:bodyPr/>
          <a:lstStyle/>
          <a:p>
            <a:fld id="{3852C6FB-F049-49B2-AA67-09DD92ABB441}" type="slidenum">
              <a:rPr lang="en-AU" smtClean="0"/>
              <a:t>1</a:t>
            </a:fld>
            <a:endParaRPr lang="en-AU" dirty="0"/>
          </a:p>
        </p:txBody>
      </p:sp>
    </p:spTree>
    <p:extLst>
      <p:ext uri="{BB962C8B-B14F-4D97-AF65-F5344CB8AC3E}">
        <p14:creationId xmlns:p14="http://schemas.microsoft.com/office/powerpoint/2010/main" val="707984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852C6FB-F049-49B2-AA67-09DD92ABB441}" type="slidenum">
              <a:rPr lang="en-AU" smtClean="0"/>
              <a:t>10</a:t>
            </a:fld>
            <a:endParaRPr lang="en-AU" dirty="0"/>
          </a:p>
        </p:txBody>
      </p:sp>
    </p:spTree>
    <p:extLst>
      <p:ext uri="{BB962C8B-B14F-4D97-AF65-F5344CB8AC3E}">
        <p14:creationId xmlns:p14="http://schemas.microsoft.com/office/powerpoint/2010/main" val="3163705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852C6FB-F049-49B2-AA67-09DD92ABB441}" type="slidenum">
              <a:rPr lang="en-AU" smtClean="0"/>
              <a:t>11</a:t>
            </a:fld>
            <a:endParaRPr lang="en-AU" dirty="0"/>
          </a:p>
        </p:txBody>
      </p:sp>
    </p:spTree>
    <p:extLst>
      <p:ext uri="{BB962C8B-B14F-4D97-AF65-F5344CB8AC3E}">
        <p14:creationId xmlns:p14="http://schemas.microsoft.com/office/powerpoint/2010/main" val="3264617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534988"/>
            <a:ext cx="5929313" cy="3335337"/>
          </a:xfrm>
        </p:spPr>
      </p:sp>
      <p:sp>
        <p:nvSpPr>
          <p:cNvPr id="3" name="Notes Placeholder 2"/>
          <p:cNvSpPr>
            <a:spLocks noGrp="1"/>
          </p:cNvSpPr>
          <p:nvPr>
            <p:ph type="body" idx="1"/>
          </p:nvPr>
        </p:nvSpPr>
        <p:spPr/>
        <p:txBody>
          <a:bodyPr/>
          <a:lstStyle/>
          <a:p>
            <a:pPr marL="160077" indent="-160077" defTabSz="853741">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61F24E52-E892-4A26-ACC5-409EED1BD374}" type="slidenum">
              <a:rPr lang="en-AU" smtClean="0"/>
              <a:t>13</a:t>
            </a:fld>
            <a:endParaRPr lang="en-AU" dirty="0"/>
          </a:p>
        </p:txBody>
      </p:sp>
    </p:spTree>
    <p:extLst>
      <p:ext uri="{BB962C8B-B14F-4D97-AF65-F5344CB8AC3E}">
        <p14:creationId xmlns:p14="http://schemas.microsoft.com/office/powerpoint/2010/main" val="321806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5"/>
          </p:nvPr>
        </p:nvSpPr>
        <p:spPr/>
        <p:txBody>
          <a:bodyPr/>
          <a:lstStyle/>
          <a:p>
            <a:fld id="{3852C6FB-F049-49B2-AA67-09DD92ABB441}" type="slidenum">
              <a:rPr lang="en-AU" smtClean="0"/>
              <a:t>14</a:t>
            </a:fld>
            <a:endParaRPr lang="en-AU" dirty="0"/>
          </a:p>
        </p:txBody>
      </p:sp>
    </p:spTree>
    <p:extLst>
      <p:ext uri="{BB962C8B-B14F-4D97-AF65-F5344CB8AC3E}">
        <p14:creationId xmlns:p14="http://schemas.microsoft.com/office/powerpoint/2010/main" val="2201751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2C6FB-F049-49B2-AA67-09DD92ABB441}" type="slidenum">
              <a:rPr lang="en-AU" smtClean="0"/>
              <a:t>15</a:t>
            </a:fld>
            <a:endParaRPr lang="en-AU" dirty="0"/>
          </a:p>
        </p:txBody>
      </p:sp>
    </p:spTree>
    <p:extLst>
      <p:ext uri="{BB962C8B-B14F-4D97-AF65-F5344CB8AC3E}">
        <p14:creationId xmlns:p14="http://schemas.microsoft.com/office/powerpoint/2010/main" val="281385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Jim </a:t>
            </a:r>
          </a:p>
          <a:p>
            <a:endParaRPr lang="en-AU" dirty="0"/>
          </a:p>
          <a:p>
            <a:endParaRPr lang="en-AU" dirty="0"/>
          </a:p>
        </p:txBody>
      </p:sp>
      <p:sp>
        <p:nvSpPr>
          <p:cNvPr id="4" name="Slide Number Placeholder 3"/>
          <p:cNvSpPr>
            <a:spLocks noGrp="1"/>
          </p:cNvSpPr>
          <p:nvPr>
            <p:ph type="sldNum" sz="quarter" idx="5"/>
          </p:nvPr>
        </p:nvSpPr>
        <p:spPr/>
        <p:txBody>
          <a:bodyPr/>
          <a:lstStyle/>
          <a:p>
            <a:fld id="{3852C6FB-F049-49B2-AA67-09DD92ABB441}" type="slidenum">
              <a:rPr lang="en-AU" smtClean="0"/>
              <a:t>16</a:t>
            </a:fld>
            <a:endParaRPr lang="en-AU" dirty="0"/>
          </a:p>
        </p:txBody>
      </p:sp>
    </p:spTree>
    <p:extLst>
      <p:ext uri="{BB962C8B-B14F-4D97-AF65-F5344CB8AC3E}">
        <p14:creationId xmlns:p14="http://schemas.microsoft.com/office/powerpoint/2010/main" val="387996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852C6FB-F049-49B2-AA67-09DD92ABB441}" type="slidenum">
              <a:rPr lang="en-AU" smtClean="0"/>
              <a:t>2</a:t>
            </a:fld>
            <a:endParaRPr lang="en-AU" dirty="0"/>
          </a:p>
        </p:txBody>
      </p:sp>
    </p:spTree>
    <p:extLst>
      <p:ext uri="{BB962C8B-B14F-4D97-AF65-F5344CB8AC3E}">
        <p14:creationId xmlns:p14="http://schemas.microsoft.com/office/powerpoint/2010/main" val="4012822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852C6FB-F049-49B2-AA67-09DD92ABB441}" type="slidenum">
              <a:rPr lang="en-AU" smtClean="0"/>
              <a:t>3</a:t>
            </a:fld>
            <a:endParaRPr lang="en-AU" dirty="0"/>
          </a:p>
        </p:txBody>
      </p:sp>
    </p:spTree>
    <p:extLst>
      <p:ext uri="{BB962C8B-B14F-4D97-AF65-F5344CB8AC3E}">
        <p14:creationId xmlns:p14="http://schemas.microsoft.com/office/powerpoint/2010/main" val="806514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852C6FB-F049-49B2-AA67-09DD92ABB441}" type="slidenum">
              <a:rPr lang="en-AU" smtClean="0"/>
              <a:t>4</a:t>
            </a:fld>
            <a:endParaRPr lang="en-AU" dirty="0"/>
          </a:p>
        </p:txBody>
      </p:sp>
    </p:spTree>
    <p:extLst>
      <p:ext uri="{BB962C8B-B14F-4D97-AF65-F5344CB8AC3E}">
        <p14:creationId xmlns:p14="http://schemas.microsoft.com/office/powerpoint/2010/main" val="3354138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852C6FB-F049-49B2-AA67-09DD92ABB441}" type="slidenum">
              <a:rPr lang="en-AU" smtClean="0"/>
              <a:t>5</a:t>
            </a:fld>
            <a:endParaRPr lang="en-AU" dirty="0"/>
          </a:p>
        </p:txBody>
      </p:sp>
    </p:spTree>
    <p:extLst>
      <p:ext uri="{BB962C8B-B14F-4D97-AF65-F5344CB8AC3E}">
        <p14:creationId xmlns:p14="http://schemas.microsoft.com/office/powerpoint/2010/main" val="2867249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852C6FB-F049-49B2-AA67-09DD92ABB441}" type="slidenum">
              <a:rPr lang="en-AU" smtClean="0"/>
              <a:t>6</a:t>
            </a:fld>
            <a:endParaRPr lang="en-AU" dirty="0"/>
          </a:p>
        </p:txBody>
      </p:sp>
    </p:spTree>
    <p:extLst>
      <p:ext uri="{BB962C8B-B14F-4D97-AF65-F5344CB8AC3E}">
        <p14:creationId xmlns:p14="http://schemas.microsoft.com/office/powerpoint/2010/main" val="2420316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80567">
              <a:defRPr/>
            </a:pPr>
            <a:endParaRPr lang="en-AU" sz="1300" b="1" dirty="0"/>
          </a:p>
        </p:txBody>
      </p:sp>
      <p:sp>
        <p:nvSpPr>
          <p:cNvPr id="4" name="Slide Number Placeholder 3"/>
          <p:cNvSpPr>
            <a:spLocks noGrp="1"/>
          </p:cNvSpPr>
          <p:nvPr>
            <p:ph type="sldNum" sz="quarter" idx="5"/>
          </p:nvPr>
        </p:nvSpPr>
        <p:spPr/>
        <p:txBody>
          <a:bodyPr/>
          <a:lstStyle/>
          <a:p>
            <a:pPr defTabSz="1380567">
              <a:defRPr/>
            </a:pPr>
            <a:fld id="{61F24E52-E892-4A26-ACC5-409EED1BD374}" type="slidenum">
              <a:rPr lang="en-AU">
                <a:solidFill>
                  <a:prstClr val="black"/>
                </a:solidFill>
                <a:latin typeface="Calibri"/>
              </a:rPr>
              <a:pPr defTabSz="1380567">
                <a:defRPr/>
              </a:pPr>
              <a:t>7</a:t>
            </a:fld>
            <a:endParaRPr lang="en-AU" dirty="0">
              <a:solidFill>
                <a:prstClr val="black"/>
              </a:solidFill>
              <a:latin typeface="Calibri"/>
            </a:endParaRPr>
          </a:p>
        </p:txBody>
      </p:sp>
    </p:spTree>
    <p:extLst>
      <p:ext uri="{BB962C8B-B14F-4D97-AF65-F5344CB8AC3E}">
        <p14:creationId xmlns:p14="http://schemas.microsoft.com/office/powerpoint/2010/main" val="180762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2C6FB-F049-49B2-AA67-09DD92ABB441}" type="slidenum">
              <a:rPr lang="en-AU" smtClean="0"/>
              <a:t>8</a:t>
            </a:fld>
            <a:endParaRPr lang="en-AU"/>
          </a:p>
        </p:txBody>
      </p:sp>
    </p:spTree>
    <p:extLst>
      <p:ext uri="{BB962C8B-B14F-4D97-AF65-F5344CB8AC3E}">
        <p14:creationId xmlns:p14="http://schemas.microsoft.com/office/powerpoint/2010/main" val="3793594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852C6FB-F049-49B2-AA67-09DD92ABB441}" type="slidenum">
              <a:rPr lang="en-AU" smtClean="0"/>
              <a:t>9</a:t>
            </a:fld>
            <a:endParaRPr lang="en-AU" dirty="0"/>
          </a:p>
        </p:txBody>
      </p:sp>
    </p:spTree>
    <p:extLst>
      <p:ext uri="{BB962C8B-B14F-4D97-AF65-F5344CB8AC3E}">
        <p14:creationId xmlns:p14="http://schemas.microsoft.com/office/powerpoint/2010/main" val="1275068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48283" y="113157"/>
            <a:ext cx="9895433" cy="4368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2/8/2023</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B0A06D"/>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1" i="0">
                <a:solidFill>
                  <a:schemeClr val="tx1"/>
                </a:solidFill>
                <a:latin typeface="Calibri"/>
                <a:cs typeface="Calibri"/>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2/8/2023</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B0A06D"/>
                </a:solidFill>
                <a:latin typeface="Calibri"/>
                <a:cs typeface="Calibri"/>
              </a:defRPr>
            </a:lvl1pPr>
          </a:lstStyle>
          <a:p>
            <a:endParaRPr/>
          </a:p>
        </p:txBody>
      </p:sp>
      <p:sp>
        <p:nvSpPr>
          <p:cNvPr id="3" name="Holder 3"/>
          <p:cNvSpPr>
            <a:spLocks noGrp="1"/>
          </p:cNvSpPr>
          <p:nvPr>
            <p:ph sz="half" idx="2"/>
          </p:nvPr>
        </p:nvSpPr>
        <p:spPr>
          <a:xfrm>
            <a:off x="1125931" y="1763140"/>
            <a:ext cx="4951095" cy="3774440"/>
          </a:xfrm>
          <a:prstGeom prst="rect">
            <a:avLst/>
          </a:prstGeom>
        </p:spPr>
        <p:txBody>
          <a:bodyPr wrap="square" lIns="0" tIns="0" rIns="0" bIns="0">
            <a:spAutoFit/>
          </a:bodyPr>
          <a:lstStyle>
            <a:lvl1pPr>
              <a:defRPr sz="1200" b="0" i="0">
                <a:solidFill>
                  <a:schemeClr val="tx1"/>
                </a:solidFill>
                <a:latin typeface="Calibri"/>
                <a:cs typeface="Calibri"/>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2/8/2023</a:t>
            </a:fld>
            <a:endParaRPr lang="en-US" dirty="0"/>
          </a:p>
        </p:txBody>
      </p:sp>
      <p:sp>
        <p:nvSpPr>
          <p:cNvPr id="8" name="Slide Number Placeholder 8">
            <a:extLst>
              <a:ext uri="{FF2B5EF4-FFF2-40B4-BE49-F238E27FC236}">
                <a16:creationId xmlns:a16="http://schemas.microsoft.com/office/drawing/2014/main" id="{CB97A356-204A-7245-9BDE-6420134EC9F3}"/>
              </a:ext>
            </a:extLst>
          </p:cNvPr>
          <p:cNvSpPr txBox="1">
            <a:spLocks/>
          </p:cNvSpPr>
          <p:nvPr userDrawn="1"/>
        </p:nvSpPr>
        <p:spPr>
          <a:xfrm>
            <a:off x="495700" y="587141"/>
            <a:ext cx="477315"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schemeClr val="bg1"/>
                </a:solidFill>
              </a:rPr>
              <a:pPr/>
              <a:t>‹#›</a:t>
            </a:fld>
            <a:endParaRPr lang="en-US" dirty="0">
              <a:solidFill>
                <a:schemeClr val="bg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B0A06D"/>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2/8/2023</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60119" cy="6857998"/>
          </a:xfrm>
          <a:prstGeom prst="rect">
            <a:avLst/>
          </a:prstGeom>
          <a:blipFill>
            <a:blip r:embed="rId2" cstate="print"/>
            <a:stretch>
              <a:fillRect/>
            </a:stretch>
          </a:blipFill>
        </p:spPr>
        <p:txBody>
          <a:bodyPr wrap="square" lIns="0" tIns="0" rIns="0" bIns="0" rtlCol="0"/>
          <a:lstStyle/>
          <a:p>
            <a:endParaRPr dirty="0"/>
          </a:p>
        </p:txBody>
      </p:sp>
      <p:sp>
        <p:nvSpPr>
          <p:cNvPr id="17" name="bk object 17"/>
          <p:cNvSpPr/>
          <p:nvPr/>
        </p:nvSpPr>
        <p:spPr>
          <a:xfrm>
            <a:off x="734568" y="0"/>
            <a:ext cx="347980" cy="6858000"/>
          </a:xfrm>
          <a:custGeom>
            <a:avLst/>
            <a:gdLst/>
            <a:ahLst/>
            <a:cxnLst/>
            <a:rect l="l" t="t" r="r" b="b"/>
            <a:pathLst>
              <a:path w="347980" h="6858000">
                <a:moveTo>
                  <a:pt x="0" y="6858000"/>
                </a:moveTo>
                <a:lnTo>
                  <a:pt x="347472" y="6858000"/>
                </a:lnTo>
                <a:lnTo>
                  <a:pt x="347472" y="0"/>
                </a:lnTo>
                <a:lnTo>
                  <a:pt x="0" y="0"/>
                </a:lnTo>
                <a:lnTo>
                  <a:pt x="0" y="6858000"/>
                </a:lnTo>
                <a:close/>
              </a:path>
            </a:pathLst>
          </a:custGeom>
          <a:solidFill>
            <a:srgbClr val="FFFFFF"/>
          </a:solidFill>
        </p:spPr>
        <p:txBody>
          <a:bodyPr wrap="square" lIns="0" tIns="0" rIns="0" bIns="0" rtlCol="0"/>
          <a:lstStyle/>
          <a:p>
            <a:endParaRPr dirty="0"/>
          </a:p>
        </p:txBody>
      </p:sp>
      <p:sp>
        <p:nvSpPr>
          <p:cNvPr id="18" name="bk object 18"/>
          <p:cNvSpPr/>
          <p:nvPr/>
        </p:nvSpPr>
        <p:spPr>
          <a:xfrm>
            <a:off x="0" y="98120"/>
            <a:ext cx="1114425" cy="1133475"/>
          </a:xfrm>
          <a:custGeom>
            <a:avLst/>
            <a:gdLst/>
            <a:ahLst/>
            <a:cxnLst/>
            <a:rect l="l" t="t" r="r" b="b"/>
            <a:pathLst>
              <a:path w="1114425" h="1133475">
                <a:moveTo>
                  <a:pt x="0" y="0"/>
                </a:moveTo>
                <a:lnTo>
                  <a:pt x="0" y="850502"/>
                </a:lnTo>
                <a:lnTo>
                  <a:pt x="67732" y="872449"/>
                </a:lnTo>
                <a:lnTo>
                  <a:pt x="109614" y="884665"/>
                </a:lnTo>
                <a:lnTo>
                  <a:pt x="213252" y="913686"/>
                </a:lnTo>
                <a:lnTo>
                  <a:pt x="542298" y="1001096"/>
                </a:lnTo>
                <a:lnTo>
                  <a:pt x="928177" y="1097457"/>
                </a:lnTo>
                <a:lnTo>
                  <a:pt x="1020475" y="1118651"/>
                </a:lnTo>
                <a:lnTo>
                  <a:pt x="1081472" y="1130974"/>
                </a:lnTo>
                <a:lnTo>
                  <a:pt x="1097769" y="1133170"/>
                </a:lnTo>
                <a:lnTo>
                  <a:pt x="1103287" y="1132382"/>
                </a:lnTo>
                <a:lnTo>
                  <a:pt x="1105302" y="1080590"/>
                </a:lnTo>
                <a:lnTo>
                  <a:pt x="1106647" y="996927"/>
                </a:lnTo>
                <a:lnTo>
                  <a:pt x="1107320" y="944039"/>
                </a:lnTo>
                <a:lnTo>
                  <a:pt x="1108665" y="822296"/>
                </a:lnTo>
                <a:lnTo>
                  <a:pt x="1109338" y="755896"/>
                </a:lnTo>
                <a:lnTo>
                  <a:pt x="1112028" y="482109"/>
                </a:lnTo>
                <a:lnTo>
                  <a:pt x="1112700" y="417756"/>
                </a:lnTo>
                <a:lnTo>
                  <a:pt x="1113372" y="357499"/>
                </a:lnTo>
                <a:lnTo>
                  <a:pt x="1114044" y="302564"/>
                </a:lnTo>
                <a:lnTo>
                  <a:pt x="294725" y="77755"/>
                </a:lnTo>
                <a:lnTo>
                  <a:pt x="0" y="0"/>
                </a:lnTo>
                <a:close/>
              </a:path>
            </a:pathLst>
          </a:custGeom>
          <a:solidFill>
            <a:srgbClr val="FFFFFF"/>
          </a:solidFill>
        </p:spPr>
        <p:txBody>
          <a:bodyPr wrap="square" lIns="0" tIns="0" rIns="0" bIns="0" rtlCol="0"/>
          <a:lstStyle/>
          <a:p>
            <a:endParaRPr dirty="0"/>
          </a:p>
        </p:txBody>
      </p:sp>
      <p:sp>
        <p:nvSpPr>
          <p:cNvPr id="19" name="bk object 19"/>
          <p:cNvSpPr/>
          <p:nvPr/>
        </p:nvSpPr>
        <p:spPr>
          <a:xfrm>
            <a:off x="0" y="169491"/>
            <a:ext cx="1109472" cy="1000940"/>
          </a:xfrm>
          <a:prstGeom prst="rect">
            <a:avLst/>
          </a:prstGeom>
          <a:blipFill>
            <a:blip r:embed="rId3" cstate="print"/>
            <a:stretch>
              <a:fillRect/>
            </a:stretch>
          </a:blipFill>
        </p:spPr>
        <p:txBody>
          <a:bodyPr wrap="square" lIns="0" tIns="0" rIns="0" bIns="0" rtlCol="0"/>
          <a:lstStyle/>
          <a:p>
            <a:endParaRPr dirty="0"/>
          </a:p>
        </p:txBody>
      </p:sp>
      <p:sp>
        <p:nvSpPr>
          <p:cNvPr id="20" name="bk object 20"/>
          <p:cNvSpPr/>
          <p:nvPr/>
        </p:nvSpPr>
        <p:spPr>
          <a:xfrm>
            <a:off x="6095" y="5308091"/>
            <a:ext cx="739140" cy="1330452"/>
          </a:xfrm>
          <a:prstGeom prst="rect">
            <a:avLst/>
          </a:prstGeom>
          <a:blipFill>
            <a:blip r:embed="rId4" cstate="print"/>
            <a:stretch>
              <a:fillRect/>
            </a:stretch>
          </a:blipFill>
        </p:spPr>
        <p:txBody>
          <a:bodyPr wrap="square" lIns="0" tIns="0" rIns="0" bIns="0" rtlCol="0"/>
          <a:lstStyle/>
          <a:p>
            <a:endParaRPr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2/8/2023</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3950" y="0"/>
            <a:ext cx="12266481" cy="6914983"/>
          </a:xfrm>
          <a:prstGeom prst="rect">
            <a:avLst/>
          </a:prstGeom>
        </p:spPr>
      </p:pic>
    </p:spTree>
    <p:extLst>
      <p:ext uri="{BB962C8B-B14F-4D97-AF65-F5344CB8AC3E}">
        <p14:creationId xmlns:p14="http://schemas.microsoft.com/office/powerpoint/2010/main" val="50499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p:cNvSpPr/>
          <p:nvPr userDrawn="1"/>
        </p:nvSpPr>
        <p:spPr>
          <a:xfrm>
            <a:off x="-3910" y="0"/>
            <a:ext cx="771104" cy="6858000"/>
          </a:xfrm>
          <a:prstGeom prst="rect">
            <a:avLst/>
          </a:prstGeom>
          <a:solidFill>
            <a:srgbClr val="B1A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p:cNvSpPr/>
          <p:nvPr userDrawn="1"/>
        </p:nvSpPr>
        <p:spPr>
          <a:xfrm>
            <a:off x="-3910" y="0"/>
            <a:ext cx="964486"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Rectangle 1"/>
          <p:cNvSpPr/>
          <p:nvPr userDrawn="1"/>
        </p:nvSpPr>
        <p:spPr>
          <a:xfrm>
            <a:off x="734419" y="0"/>
            <a:ext cx="3468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
          <p:cNvSpPr/>
          <p:nvPr userDrawn="1"/>
        </p:nvSpPr>
        <p:spPr>
          <a:xfrm>
            <a:off x="-10758" y="96572"/>
            <a:ext cx="1124814" cy="1135053"/>
          </a:xfrm>
          <a:custGeom>
            <a:avLst/>
            <a:gdLst>
              <a:gd name="connsiteX0" fmla="*/ 0 w 1234440"/>
              <a:gd name="connsiteY0" fmla="*/ 0 h 841248"/>
              <a:gd name="connsiteX1" fmla="*/ 1234440 w 1234440"/>
              <a:gd name="connsiteY1" fmla="*/ 0 h 841248"/>
              <a:gd name="connsiteX2" fmla="*/ 1234440 w 1234440"/>
              <a:gd name="connsiteY2" fmla="*/ 841248 h 841248"/>
              <a:gd name="connsiteX3" fmla="*/ 0 w 1234440"/>
              <a:gd name="connsiteY3" fmla="*/ 841248 h 841248"/>
              <a:gd name="connsiteX4" fmla="*/ 0 w 1234440"/>
              <a:gd name="connsiteY4" fmla="*/ 0 h 841248"/>
              <a:gd name="connsiteX0" fmla="*/ 0 w 1243584"/>
              <a:gd name="connsiteY0" fmla="*/ 0 h 841248"/>
              <a:gd name="connsiteX1" fmla="*/ 1243584 w 1243584"/>
              <a:gd name="connsiteY1" fmla="*/ 219456 h 841248"/>
              <a:gd name="connsiteX2" fmla="*/ 1234440 w 1243584"/>
              <a:gd name="connsiteY2" fmla="*/ 841248 h 841248"/>
              <a:gd name="connsiteX3" fmla="*/ 0 w 1243584"/>
              <a:gd name="connsiteY3" fmla="*/ 841248 h 841248"/>
              <a:gd name="connsiteX4" fmla="*/ 0 w 1243584"/>
              <a:gd name="connsiteY4" fmla="*/ 0 h 841248"/>
              <a:gd name="connsiteX0" fmla="*/ 0 w 1243584"/>
              <a:gd name="connsiteY0" fmla="*/ 0 h 777240"/>
              <a:gd name="connsiteX1" fmla="*/ 1243584 w 1243584"/>
              <a:gd name="connsiteY1" fmla="*/ 155448 h 777240"/>
              <a:gd name="connsiteX2" fmla="*/ 1234440 w 1243584"/>
              <a:gd name="connsiteY2" fmla="*/ 777240 h 777240"/>
              <a:gd name="connsiteX3" fmla="*/ 0 w 1243584"/>
              <a:gd name="connsiteY3" fmla="*/ 777240 h 777240"/>
              <a:gd name="connsiteX4" fmla="*/ 0 w 1243584"/>
              <a:gd name="connsiteY4" fmla="*/ 0 h 777240"/>
              <a:gd name="connsiteX0" fmla="*/ 0 w 1243584"/>
              <a:gd name="connsiteY0" fmla="*/ 0 h 777240"/>
              <a:gd name="connsiteX1" fmla="*/ 1243584 w 1243584"/>
              <a:gd name="connsiteY1" fmla="*/ 155448 h 777240"/>
              <a:gd name="connsiteX2" fmla="*/ 1234440 w 1243584"/>
              <a:gd name="connsiteY2" fmla="*/ 777240 h 777240"/>
              <a:gd name="connsiteX3" fmla="*/ 0 w 1243584"/>
              <a:gd name="connsiteY3" fmla="*/ 777240 h 777240"/>
              <a:gd name="connsiteX4" fmla="*/ 0 w 1243584"/>
              <a:gd name="connsiteY4" fmla="*/ 0 h 777240"/>
              <a:gd name="connsiteX0" fmla="*/ 0 w 1243584"/>
              <a:gd name="connsiteY0" fmla="*/ 0 h 1033272"/>
              <a:gd name="connsiteX1" fmla="*/ 1243584 w 1243584"/>
              <a:gd name="connsiteY1" fmla="*/ 155448 h 1033272"/>
              <a:gd name="connsiteX2" fmla="*/ 1234440 w 1243584"/>
              <a:gd name="connsiteY2" fmla="*/ 1033272 h 1033272"/>
              <a:gd name="connsiteX3" fmla="*/ 0 w 1243584"/>
              <a:gd name="connsiteY3" fmla="*/ 777240 h 1033272"/>
              <a:gd name="connsiteX4" fmla="*/ 0 w 1243584"/>
              <a:gd name="connsiteY4" fmla="*/ 0 h 1033272"/>
              <a:gd name="connsiteX0" fmla="*/ 0 w 1243584"/>
              <a:gd name="connsiteY0" fmla="*/ 0 h 1033272"/>
              <a:gd name="connsiteX1" fmla="*/ 1243584 w 1243584"/>
              <a:gd name="connsiteY1" fmla="*/ 310896 h 1033272"/>
              <a:gd name="connsiteX2" fmla="*/ 1234440 w 1243584"/>
              <a:gd name="connsiteY2" fmla="*/ 1033272 h 1033272"/>
              <a:gd name="connsiteX3" fmla="*/ 0 w 1243584"/>
              <a:gd name="connsiteY3" fmla="*/ 777240 h 1033272"/>
              <a:gd name="connsiteX4" fmla="*/ 0 w 1243584"/>
              <a:gd name="connsiteY4" fmla="*/ 0 h 1033272"/>
              <a:gd name="connsiteX0" fmla="*/ 0 w 1234440"/>
              <a:gd name="connsiteY0" fmla="*/ 0 h 1033272"/>
              <a:gd name="connsiteX1" fmla="*/ 1234440 w 1234440"/>
              <a:gd name="connsiteY1" fmla="*/ 365760 h 1033272"/>
              <a:gd name="connsiteX2" fmla="*/ 1234440 w 1234440"/>
              <a:gd name="connsiteY2" fmla="*/ 1033272 h 1033272"/>
              <a:gd name="connsiteX3" fmla="*/ 0 w 1234440"/>
              <a:gd name="connsiteY3" fmla="*/ 777240 h 1033272"/>
              <a:gd name="connsiteX4" fmla="*/ 0 w 1234440"/>
              <a:gd name="connsiteY4" fmla="*/ 0 h 1033272"/>
              <a:gd name="connsiteX0" fmla="*/ 0 w 1234440"/>
              <a:gd name="connsiteY0" fmla="*/ 0 h 1033272"/>
              <a:gd name="connsiteX1" fmla="*/ 1225296 w 1234440"/>
              <a:gd name="connsiteY1" fmla="*/ 320040 h 1033272"/>
              <a:gd name="connsiteX2" fmla="*/ 1234440 w 1234440"/>
              <a:gd name="connsiteY2" fmla="*/ 1033272 h 1033272"/>
              <a:gd name="connsiteX3" fmla="*/ 0 w 1234440"/>
              <a:gd name="connsiteY3" fmla="*/ 777240 h 1033272"/>
              <a:gd name="connsiteX4" fmla="*/ 0 w 1234440"/>
              <a:gd name="connsiteY4" fmla="*/ 0 h 1033272"/>
              <a:gd name="connsiteX0" fmla="*/ 0 w 1225296"/>
              <a:gd name="connsiteY0" fmla="*/ 0 h 1042416"/>
              <a:gd name="connsiteX1" fmla="*/ 1225296 w 1225296"/>
              <a:gd name="connsiteY1" fmla="*/ 320040 h 1042416"/>
              <a:gd name="connsiteX2" fmla="*/ 1216152 w 1225296"/>
              <a:gd name="connsiteY2" fmla="*/ 1042416 h 1042416"/>
              <a:gd name="connsiteX3" fmla="*/ 0 w 1225296"/>
              <a:gd name="connsiteY3" fmla="*/ 777240 h 1042416"/>
              <a:gd name="connsiteX4" fmla="*/ 0 w 1225296"/>
              <a:gd name="connsiteY4" fmla="*/ 0 h 1042416"/>
              <a:gd name="connsiteX0" fmla="*/ 9144 w 1234440"/>
              <a:gd name="connsiteY0" fmla="*/ 0 h 1042416"/>
              <a:gd name="connsiteX1" fmla="*/ 1234440 w 1234440"/>
              <a:gd name="connsiteY1" fmla="*/ 320040 h 1042416"/>
              <a:gd name="connsiteX2" fmla="*/ 1225296 w 1234440"/>
              <a:gd name="connsiteY2" fmla="*/ 1042416 h 1042416"/>
              <a:gd name="connsiteX3" fmla="*/ 0 w 1234440"/>
              <a:gd name="connsiteY3" fmla="*/ 740664 h 1042416"/>
              <a:gd name="connsiteX4" fmla="*/ 9144 w 1234440"/>
              <a:gd name="connsiteY4" fmla="*/ 0 h 1042416"/>
              <a:gd name="connsiteX0" fmla="*/ 9144 w 1234440"/>
              <a:gd name="connsiteY0" fmla="*/ 0 h 1042416"/>
              <a:gd name="connsiteX1" fmla="*/ 1234440 w 1234440"/>
              <a:gd name="connsiteY1" fmla="*/ 320040 h 1042416"/>
              <a:gd name="connsiteX2" fmla="*/ 1225296 w 1234440"/>
              <a:gd name="connsiteY2" fmla="*/ 1042416 h 1042416"/>
              <a:gd name="connsiteX3" fmla="*/ 0 w 1234440"/>
              <a:gd name="connsiteY3" fmla="*/ 713232 h 1042416"/>
              <a:gd name="connsiteX4" fmla="*/ 9144 w 1234440"/>
              <a:gd name="connsiteY4" fmla="*/ 0 h 1042416"/>
              <a:gd name="connsiteX0" fmla="*/ 9144 w 1225296"/>
              <a:gd name="connsiteY0" fmla="*/ 0 h 1042416"/>
              <a:gd name="connsiteX1" fmla="*/ 1115568 w 1225296"/>
              <a:gd name="connsiteY1" fmla="*/ 292608 h 1042416"/>
              <a:gd name="connsiteX2" fmla="*/ 1225296 w 1225296"/>
              <a:gd name="connsiteY2" fmla="*/ 1042416 h 1042416"/>
              <a:gd name="connsiteX3" fmla="*/ 0 w 1225296"/>
              <a:gd name="connsiteY3" fmla="*/ 713232 h 1042416"/>
              <a:gd name="connsiteX4" fmla="*/ 9144 w 1225296"/>
              <a:gd name="connsiteY4" fmla="*/ 0 h 1042416"/>
              <a:gd name="connsiteX0" fmla="*/ 9144 w 1115568"/>
              <a:gd name="connsiteY0" fmla="*/ 0 h 1014984"/>
              <a:gd name="connsiteX1" fmla="*/ 1115568 w 1115568"/>
              <a:gd name="connsiteY1" fmla="*/ 292608 h 1014984"/>
              <a:gd name="connsiteX2" fmla="*/ 1097280 w 1115568"/>
              <a:gd name="connsiteY2" fmla="*/ 1014984 h 1014984"/>
              <a:gd name="connsiteX3" fmla="*/ 0 w 1115568"/>
              <a:gd name="connsiteY3" fmla="*/ 713232 h 1014984"/>
              <a:gd name="connsiteX4" fmla="*/ 9144 w 1115568"/>
              <a:gd name="connsiteY4" fmla="*/ 0 h 1014984"/>
              <a:gd name="connsiteX0" fmla="*/ 9144 w 1124712"/>
              <a:gd name="connsiteY0" fmla="*/ 0 h 1024128"/>
              <a:gd name="connsiteX1" fmla="*/ 1115568 w 1124712"/>
              <a:gd name="connsiteY1" fmla="*/ 292608 h 1024128"/>
              <a:gd name="connsiteX2" fmla="*/ 1124712 w 1124712"/>
              <a:gd name="connsiteY2" fmla="*/ 1024128 h 1024128"/>
              <a:gd name="connsiteX3" fmla="*/ 0 w 1124712"/>
              <a:gd name="connsiteY3" fmla="*/ 713232 h 1024128"/>
              <a:gd name="connsiteX4" fmla="*/ 9144 w 1124712"/>
              <a:gd name="connsiteY4" fmla="*/ 0 h 1024128"/>
              <a:gd name="connsiteX0" fmla="*/ 9144 w 1124712"/>
              <a:gd name="connsiteY0" fmla="*/ 0 h 1024128"/>
              <a:gd name="connsiteX1" fmla="*/ 1124712 w 1124712"/>
              <a:gd name="connsiteY1" fmla="*/ 329184 h 1024128"/>
              <a:gd name="connsiteX2" fmla="*/ 1124712 w 1124712"/>
              <a:gd name="connsiteY2" fmla="*/ 1024128 h 1024128"/>
              <a:gd name="connsiteX3" fmla="*/ 0 w 1124712"/>
              <a:gd name="connsiteY3" fmla="*/ 713232 h 1024128"/>
              <a:gd name="connsiteX4" fmla="*/ 9144 w 1124712"/>
              <a:gd name="connsiteY4" fmla="*/ 0 h 1024128"/>
              <a:gd name="connsiteX0" fmla="*/ 9144 w 1124712"/>
              <a:gd name="connsiteY0" fmla="*/ 0 h 1024128"/>
              <a:gd name="connsiteX1" fmla="*/ 1124712 w 1124712"/>
              <a:gd name="connsiteY1" fmla="*/ 310896 h 1024128"/>
              <a:gd name="connsiteX2" fmla="*/ 1124712 w 1124712"/>
              <a:gd name="connsiteY2" fmla="*/ 1024128 h 1024128"/>
              <a:gd name="connsiteX3" fmla="*/ 0 w 1124712"/>
              <a:gd name="connsiteY3" fmla="*/ 713232 h 1024128"/>
              <a:gd name="connsiteX4" fmla="*/ 9144 w 1124712"/>
              <a:gd name="connsiteY4" fmla="*/ 0 h 1024128"/>
              <a:gd name="connsiteX0" fmla="*/ 9144 w 1124712"/>
              <a:gd name="connsiteY0" fmla="*/ 0 h 1011428"/>
              <a:gd name="connsiteX1" fmla="*/ 1124712 w 1124712"/>
              <a:gd name="connsiteY1" fmla="*/ 310896 h 1011428"/>
              <a:gd name="connsiteX2" fmla="*/ 1124712 w 1124712"/>
              <a:gd name="connsiteY2" fmla="*/ 1011428 h 1011428"/>
              <a:gd name="connsiteX3" fmla="*/ 0 w 1124712"/>
              <a:gd name="connsiteY3" fmla="*/ 713232 h 1011428"/>
              <a:gd name="connsiteX4" fmla="*/ 9144 w 1124712"/>
              <a:gd name="connsiteY4" fmla="*/ 0 h 1011428"/>
              <a:gd name="connsiteX0" fmla="*/ 2794 w 1124712"/>
              <a:gd name="connsiteY0" fmla="*/ 0 h 1005078"/>
              <a:gd name="connsiteX1" fmla="*/ 1124712 w 1124712"/>
              <a:gd name="connsiteY1" fmla="*/ 304546 h 1005078"/>
              <a:gd name="connsiteX2" fmla="*/ 1124712 w 1124712"/>
              <a:gd name="connsiteY2" fmla="*/ 1005078 h 1005078"/>
              <a:gd name="connsiteX3" fmla="*/ 0 w 1124712"/>
              <a:gd name="connsiteY3" fmla="*/ 706882 h 1005078"/>
              <a:gd name="connsiteX4" fmla="*/ 2794 w 1124712"/>
              <a:gd name="connsiteY4" fmla="*/ 0 h 1005078"/>
              <a:gd name="connsiteX0" fmla="*/ 63 w 1121981"/>
              <a:gd name="connsiteY0" fmla="*/ 0 h 1005078"/>
              <a:gd name="connsiteX1" fmla="*/ 1121981 w 1121981"/>
              <a:gd name="connsiteY1" fmla="*/ 304546 h 1005078"/>
              <a:gd name="connsiteX2" fmla="*/ 1121981 w 1121981"/>
              <a:gd name="connsiteY2" fmla="*/ 1005078 h 1005078"/>
              <a:gd name="connsiteX3" fmla="*/ 8027 w 1121981"/>
              <a:gd name="connsiteY3" fmla="*/ 835974 h 1005078"/>
              <a:gd name="connsiteX4" fmla="*/ 63 w 1121981"/>
              <a:gd name="connsiteY4" fmla="*/ 0 h 1005078"/>
              <a:gd name="connsiteX0" fmla="*/ 63 w 1132739"/>
              <a:gd name="connsiteY0" fmla="*/ 0 h 1069624"/>
              <a:gd name="connsiteX1" fmla="*/ 1121981 w 1132739"/>
              <a:gd name="connsiteY1" fmla="*/ 304546 h 1069624"/>
              <a:gd name="connsiteX2" fmla="*/ 1132739 w 1132739"/>
              <a:gd name="connsiteY2" fmla="*/ 1069624 h 1069624"/>
              <a:gd name="connsiteX3" fmla="*/ 8027 w 1132739"/>
              <a:gd name="connsiteY3" fmla="*/ 835974 h 1069624"/>
              <a:gd name="connsiteX4" fmla="*/ 63 w 1132739"/>
              <a:gd name="connsiteY4" fmla="*/ 0 h 1069624"/>
              <a:gd name="connsiteX0" fmla="*/ 63 w 1132741"/>
              <a:gd name="connsiteY0" fmla="*/ 0 h 1071048"/>
              <a:gd name="connsiteX1" fmla="*/ 1121981 w 1132741"/>
              <a:gd name="connsiteY1" fmla="*/ 304546 h 1071048"/>
              <a:gd name="connsiteX2" fmla="*/ 1132739 w 1132741"/>
              <a:gd name="connsiteY2" fmla="*/ 1069624 h 1071048"/>
              <a:gd name="connsiteX3" fmla="*/ 8027 w 1132741"/>
              <a:gd name="connsiteY3" fmla="*/ 835974 h 1071048"/>
              <a:gd name="connsiteX4" fmla="*/ 63 w 1132741"/>
              <a:gd name="connsiteY4" fmla="*/ 0 h 1071048"/>
              <a:gd name="connsiteX0" fmla="*/ 63 w 1132741"/>
              <a:gd name="connsiteY0" fmla="*/ 0 h 1113816"/>
              <a:gd name="connsiteX1" fmla="*/ 1121981 w 1132741"/>
              <a:gd name="connsiteY1" fmla="*/ 304546 h 1113816"/>
              <a:gd name="connsiteX2" fmla="*/ 1132739 w 1132741"/>
              <a:gd name="connsiteY2" fmla="*/ 1112655 h 1113816"/>
              <a:gd name="connsiteX3" fmla="*/ 8027 w 1132741"/>
              <a:gd name="connsiteY3" fmla="*/ 835974 h 1113816"/>
              <a:gd name="connsiteX4" fmla="*/ 63 w 1132741"/>
              <a:gd name="connsiteY4" fmla="*/ 0 h 1113816"/>
              <a:gd name="connsiteX0" fmla="*/ 63 w 1143498"/>
              <a:gd name="connsiteY0" fmla="*/ 0 h 1135234"/>
              <a:gd name="connsiteX1" fmla="*/ 1121981 w 1143498"/>
              <a:gd name="connsiteY1" fmla="*/ 304546 h 1135234"/>
              <a:gd name="connsiteX2" fmla="*/ 1143496 w 1143498"/>
              <a:gd name="connsiteY2" fmla="*/ 1134171 h 1135234"/>
              <a:gd name="connsiteX3" fmla="*/ 8027 w 1143498"/>
              <a:gd name="connsiteY3" fmla="*/ 835974 h 1135234"/>
              <a:gd name="connsiteX4" fmla="*/ 63 w 1143498"/>
              <a:gd name="connsiteY4" fmla="*/ 0 h 1135234"/>
              <a:gd name="connsiteX0" fmla="*/ 63 w 1143498"/>
              <a:gd name="connsiteY0" fmla="*/ 0 h 1135190"/>
              <a:gd name="connsiteX1" fmla="*/ 1121981 w 1143498"/>
              <a:gd name="connsiteY1" fmla="*/ 304546 h 1135190"/>
              <a:gd name="connsiteX2" fmla="*/ 1143496 w 1143498"/>
              <a:gd name="connsiteY2" fmla="*/ 1134171 h 1135190"/>
              <a:gd name="connsiteX3" fmla="*/ 8027 w 1143498"/>
              <a:gd name="connsiteY3" fmla="*/ 825217 h 1135190"/>
              <a:gd name="connsiteX4" fmla="*/ 63 w 1143498"/>
              <a:gd name="connsiteY4" fmla="*/ 0 h 1135190"/>
              <a:gd name="connsiteX0" fmla="*/ 63 w 1143498"/>
              <a:gd name="connsiteY0" fmla="*/ 0 h 1135190"/>
              <a:gd name="connsiteX1" fmla="*/ 1121981 w 1143498"/>
              <a:gd name="connsiteY1" fmla="*/ 304546 h 1135190"/>
              <a:gd name="connsiteX2" fmla="*/ 1143496 w 1143498"/>
              <a:gd name="connsiteY2" fmla="*/ 1134171 h 1135190"/>
              <a:gd name="connsiteX3" fmla="*/ 8027 w 1143498"/>
              <a:gd name="connsiteY3" fmla="*/ 825217 h 1135190"/>
              <a:gd name="connsiteX4" fmla="*/ 63 w 1143498"/>
              <a:gd name="connsiteY4" fmla="*/ 0 h 1135190"/>
              <a:gd name="connsiteX0" fmla="*/ 2794 w 1146229"/>
              <a:gd name="connsiteY0" fmla="*/ 0 h 1135281"/>
              <a:gd name="connsiteX1" fmla="*/ 1124712 w 1146229"/>
              <a:gd name="connsiteY1" fmla="*/ 304546 h 1135281"/>
              <a:gd name="connsiteX2" fmla="*/ 1146227 w 1146229"/>
              <a:gd name="connsiteY2" fmla="*/ 1134171 h 1135281"/>
              <a:gd name="connsiteX3" fmla="*/ 0 w 1146229"/>
              <a:gd name="connsiteY3" fmla="*/ 846732 h 1135281"/>
              <a:gd name="connsiteX4" fmla="*/ 2794 w 1146229"/>
              <a:gd name="connsiteY4" fmla="*/ 0 h 1135281"/>
              <a:gd name="connsiteX0" fmla="*/ 2794 w 1124714"/>
              <a:gd name="connsiteY0" fmla="*/ 0 h 1156705"/>
              <a:gd name="connsiteX1" fmla="*/ 1124712 w 1124714"/>
              <a:gd name="connsiteY1" fmla="*/ 304546 h 1156705"/>
              <a:gd name="connsiteX2" fmla="*/ 1124712 w 1124714"/>
              <a:gd name="connsiteY2" fmla="*/ 1155686 h 1156705"/>
              <a:gd name="connsiteX3" fmla="*/ 0 w 1124714"/>
              <a:gd name="connsiteY3" fmla="*/ 846732 h 1156705"/>
              <a:gd name="connsiteX4" fmla="*/ 2794 w 1124714"/>
              <a:gd name="connsiteY4" fmla="*/ 0 h 1156705"/>
              <a:gd name="connsiteX0" fmla="*/ 2794 w 1124714"/>
              <a:gd name="connsiteY0" fmla="*/ 0 h 1135281"/>
              <a:gd name="connsiteX1" fmla="*/ 1124712 w 1124714"/>
              <a:gd name="connsiteY1" fmla="*/ 304546 h 1135281"/>
              <a:gd name="connsiteX2" fmla="*/ 1124712 w 1124714"/>
              <a:gd name="connsiteY2" fmla="*/ 1134171 h 1135281"/>
              <a:gd name="connsiteX3" fmla="*/ 0 w 1124714"/>
              <a:gd name="connsiteY3" fmla="*/ 846732 h 1135281"/>
              <a:gd name="connsiteX4" fmla="*/ 2794 w 1124714"/>
              <a:gd name="connsiteY4" fmla="*/ 0 h 1135281"/>
              <a:gd name="connsiteX0" fmla="*/ 2794 w 1135472"/>
              <a:gd name="connsiteY0" fmla="*/ 0 h 1113873"/>
              <a:gd name="connsiteX1" fmla="*/ 1124712 w 1135472"/>
              <a:gd name="connsiteY1" fmla="*/ 304546 h 1113873"/>
              <a:gd name="connsiteX2" fmla="*/ 1135470 w 1135472"/>
              <a:gd name="connsiteY2" fmla="*/ 1112656 h 1113873"/>
              <a:gd name="connsiteX3" fmla="*/ 0 w 1135472"/>
              <a:gd name="connsiteY3" fmla="*/ 846732 h 1113873"/>
              <a:gd name="connsiteX4" fmla="*/ 2794 w 1135472"/>
              <a:gd name="connsiteY4" fmla="*/ 0 h 1113873"/>
              <a:gd name="connsiteX0" fmla="*/ 2794 w 1124714"/>
              <a:gd name="connsiteY0" fmla="*/ 0 h 1156706"/>
              <a:gd name="connsiteX1" fmla="*/ 1124712 w 1124714"/>
              <a:gd name="connsiteY1" fmla="*/ 304546 h 1156706"/>
              <a:gd name="connsiteX2" fmla="*/ 1124712 w 1124714"/>
              <a:gd name="connsiteY2" fmla="*/ 1155687 h 1156706"/>
              <a:gd name="connsiteX3" fmla="*/ 0 w 1124714"/>
              <a:gd name="connsiteY3" fmla="*/ 846732 h 1156706"/>
              <a:gd name="connsiteX4" fmla="*/ 2794 w 1124714"/>
              <a:gd name="connsiteY4" fmla="*/ 0 h 1156706"/>
              <a:gd name="connsiteX0" fmla="*/ 2794 w 1124712"/>
              <a:gd name="connsiteY0" fmla="*/ 0 h 1135281"/>
              <a:gd name="connsiteX1" fmla="*/ 1124712 w 1124712"/>
              <a:gd name="connsiteY1" fmla="*/ 304546 h 1135281"/>
              <a:gd name="connsiteX2" fmla="*/ 1113955 w 1124712"/>
              <a:gd name="connsiteY2" fmla="*/ 1134171 h 1135281"/>
              <a:gd name="connsiteX3" fmla="*/ 0 w 1124712"/>
              <a:gd name="connsiteY3" fmla="*/ 846732 h 1135281"/>
              <a:gd name="connsiteX4" fmla="*/ 2794 w 1124712"/>
              <a:gd name="connsiteY4" fmla="*/ 0 h 1135281"/>
              <a:gd name="connsiteX0" fmla="*/ 2896 w 1124814"/>
              <a:gd name="connsiteY0" fmla="*/ 0 h 1135053"/>
              <a:gd name="connsiteX1" fmla="*/ 1124814 w 1124814"/>
              <a:gd name="connsiteY1" fmla="*/ 304546 h 1135053"/>
              <a:gd name="connsiteX2" fmla="*/ 1114057 w 1124814"/>
              <a:gd name="connsiteY2" fmla="*/ 1134171 h 1135053"/>
              <a:gd name="connsiteX3" fmla="*/ 102 w 1124814"/>
              <a:gd name="connsiteY3" fmla="*/ 846732 h 1135053"/>
              <a:gd name="connsiteX4" fmla="*/ 2896 w 1124814"/>
              <a:gd name="connsiteY4" fmla="*/ 0 h 1135053"/>
              <a:gd name="connsiteX0" fmla="*/ 2896 w 1124814"/>
              <a:gd name="connsiteY0" fmla="*/ 0 h 1135053"/>
              <a:gd name="connsiteX1" fmla="*/ 1124814 w 1124814"/>
              <a:gd name="connsiteY1" fmla="*/ 304546 h 1135053"/>
              <a:gd name="connsiteX2" fmla="*/ 1114057 w 1124814"/>
              <a:gd name="connsiteY2" fmla="*/ 1134171 h 1135053"/>
              <a:gd name="connsiteX3" fmla="*/ 102 w 1124814"/>
              <a:gd name="connsiteY3" fmla="*/ 846732 h 1135053"/>
              <a:gd name="connsiteX4" fmla="*/ 2896 w 1124814"/>
              <a:gd name="connsiteY4" fmla="*/ 0 h 1135053"/>
              <a:gd name="connsiteX0" fmla="*/ 2896 w 1124814"/>
              <a:gd name="connsiteY0" fmla="*/ 0 h 1135053"/>
              <a:gd name="connsiteX1" fmla="*/ 1124814 w 1124814"/>
              <a:gd name="connsiteY1" fmla="*/ 304546 h 1135053"/>
              <a:gd name="connsiteX2" fmla="*/ 1114057 w 1124814"/>
              <a:gd name="connsiteY2" fmla="*/ 1134171 h 1135053"/>
              <a:gd name="connsiteX3" fmla="*/ 102 w 1124814"/>
              <a:gd name="connsiteY3" fmla="*/ 846732 h 1135053"/>
              <a:gd name="connsiteX4" fmla="*/ 2896 w 1124814"/>
              <a:gd name="connsiteY4" fmla="*/ 0 h 1135053"/>
              <a:gd name="connsiteX0" fmla="*/ 2896 w 1124814"/>
              <a:gd name="connsiteY0" fmla="*/ 0 h 1135053"/>
              <a:gd name="connsiteX1" fmla="*/ 1124814 w 1124814"/>
              <a:gd name="connsiteY1" fmla="*/ 304546 h 1135053"/>
              <a:gd name="connsiteX2" fmla="*/ 1114057 w 1124814"/>
              <a:gd name="connsiteY2" fmla="*/ 1134171 h 1135053"/>
              <a:gd name="connsiteX3" fmla="*/ 102 w 1124814"/>
              <a:gd name="connsiteY3" fmla="*/ 846732 h 1135053"/>
              <a:gd name="connsiteX4" fmla="*/ 2896 w 1124814"/>
              <a:gd name="connsiteY4" fmla="*/ 0 h 1135053"/>
              <a:gd name="connsiteX0" fmla="*/ 2896 w 1124814"/>
              <a:gd name="connsiteY0" fmla="*/ 0 h 1135053"/>
              <a:gd name="connsiteX1" fmla="*/ 1124814 w 1124814"/>
              <a:gd name="connsiteY1" fmla="*/ 304546 h 1135053"/>
              <a:gd name="connsiteX2" fmla="*/ 1114057 w 1124814"/>
              <a:gd name="connsiteY2" fmla="*/ 1134171 h 1135053"/>
              <a:gd name="connsiteX3" fmla="*/ 102 w 1124814"/>
              <a:gd name="connsiteY3" fmla="*/ 846732 h 1135053"/>
              <a:gd name="connsiteX4" fmla="*/ 2896 w 1124814"/>
              <a:gd name="connsiteY4" fmla="*/ 0 h 1135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814" h="1135053">
                <a:moveTo>
                  <a:pt x="2896" y="0"/>
                </a:moveTo>
                <a:cubicBezTo>
                  <a:pt x="376869" y="101515"/>
                  <a:pt x="19321" y="-1365"/>
                  <a:pt x="1124814" y="304546"/>
                </a:cubicBezTo>
                <a:cubicBezTo>
                  <a:pt x="1121228" y="581088"/>
                  <a:pt x="1117643" y="1137029"/>
                  <a:pt x="1114057" y="1134171"/>
                </a:cubicBezTo>
                <a:cubicBezTo>
                  <a:pt x="1115671" y="1153106"/>
                  <a:pt x="-12344" y="861115"/>
                  <a:pt x="102" y="846732"/>
                </a:cubicBezTo>
                <a:cubicBezTo>
                  <a:pt x="1033" y="869288"/>
                  <a:pt x="1965" y="235627"/>
                  <a:pt x="28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1"/>
          <p:cNvSpPr/>
          <p:nvPr userDrawn="1"/>
        </p:nvSpPr>
        <p:spPr>
          <a:xfrm>
            <a:off x="-14668" y="165760"/>
            <a:ext cx="1124712" cy="1005078"/>
          </a:xfrm>
          <a:custGeom>
            <a:avLst/>
            <a:gdLst>
              <a:gd name="connsiteX0" fmla="*/ 0 w 1234440"/>
              <a:gd name="connsiteY0" fmla="*/ 0 h 841248"/>
              <a:gd name="connsiteX1" fmla="*/ 1234440 w 1234440"/>
              <a:gd name="connsiteY1" fmla="*/ 0 h 841248"/>
              <a:gd name="connsiteX2" fmla="*/ 1234440 w 1234440"/>
              <a:gd name="connsiteY2" fmla="*/ 841248 h 841248"/>
              <a:gd name="connsiteX3" fmla="*/ 0 w 1234440"/>
              <a:gd name="connsiteY3" fmla="*/ 841248 h 841248"/>
              <a:gd name="connsiteX4" fmla="*/ 0 w 1234440"/>
              <a:gd name="connsiteY4" fmla="*/ 0 h 841248"/>
              <a:gd name="connsiteX0" fmla="*/ 0 w 1243584"/>
              <a:gd name="connsiteY0" fmla="*/ 0 h 841248"/>
              <a:gd name="connsiteX1" fmla="*/ 1243584 w 1243584"/>
              <a:gd name="connsiteY1" fmla="*/ 219456 h 841248"/>
              <a:gd name="connsiteX2" fmla="*/ 1234440 w 1243584"/>
              <a:gd name="connsiteY2" fmla="*/ 841248 h 841248"/>
              <a:gd name="connsiteX3" fmla="*/ 0 w 1243584"/>
              <a:gd name="connsiteY3" fmla="*/ 841248 h 841248"/>
              <a:gd name="connsiteX4" fmla="*/ 0 w 1243584"/>
              <a:gd name="connsiteY4" fmla="*/ 0 h 841248"/>
              <a:gd name="connsiteX0" fmla="*/ 0 w 1243584"/>
              <a:gd name="connsiteY0" fmla="*/ 0 h 777240"/>
              <a:gd name="connsiteX1" fmla="*/ 1243584 w 1243584"/>
              <a:gd name="connsiteY1" fmla="*/ 155448 h 777240"/>
              <a:gd name="connsiteX2" fmla="*/ 1234440 w 1243584"/>
              <a:gd name="connsiteY2" fmla="*/ 777240 h 777240"/>
              <a:gd name="connsiteX3" fmla="*/ 0 w 1243584"/>
              <a:gd name="connsiteY3" fmla="*/ 777240 h 777240"/>
              <a:gd name="connsiteX4" fmla="*/ 0 w 1243584"/>
              <a:gd name="connsiteY4" fmla="*/ 0 h 777240"/>
              <a:gd name="connsiteX0" fmla="*/ 0 w 1243584"/>
              <a:gd name="connsiteY0" fmla="*/ 0 h 777240"/>
              <a:gd name="connsiteX1" fmla="*/ 1243584 w 1243584"/>
              <a:gd name="connsiteY1" fmla="*/ 155448 h 777240"/>
              <a:gd name="connsiteX2" fmla="*/ 1234440 w 1243584"/>
              <a:gd name="connsiteY2" fmla="*/ 777240 h 777240"/>
              <a:gd name="connsiteX3" fmla="*/ 0 w 1243584"/>
              <a:gd name="connsiteY3" fmla="*/ 777240 h 777240"/>
              <a:gd name="connsiteX4" fmla="*/ 0 w 1243584"/>
              <a:gd name="connsiteY4" fmla="*/ 0 h 777240"/>
              <a:gd name="connsiteX0" fmla="*/ 0 w 1243584"/>
              <a:gd name="connsiteY0" fmla="*/ 0 h 1033272"/>
              <a:gd name="connsiteX1" fmla="*/ 1243584 w 1243584"/>
              <a:gd name="connsiteY1" fmla="*/ 155448 h 1033272"/>
              <a:gd name="connsiteX2" fmla="*/ 1234440 w 1243584"/>
              <a:gd name="connsiteY2" fmla="*/ 1033272 h 1033272"/>
              <a:gd name="connsiteX3" fmla="*/ 0 w 1243584"/>
              <a:gd name="connsiteY3" fmla="*/ 777240 h 1033272"/>
              <a:gd name="connsiteX4" fmla="*/ 0 w 1243584"/>
              <a:gd name="connsiteY4" fmla="*/ 0 h 1033272"/>
              <a:gd name="connsiteX0" fmla="*/ 0 w 1243584"/>
              <a:gd name="connsiteY0" fmla="*/ 0 h 1033272"/>
              <a:gd name="connsiteX1" fmla="*/ 1243584 w 1243584"/>
              <a:gd name="connsiteY1" fmla="*/ 310896 h 1033272"/>
              <a:gd name="connsiteX2" fmla="*/ 1234440 w 1243584"/>
              <a:gd name="connsiteY2" fmla="*/ 1033272 h 1033272"/>
              <a:gd name="connsiteX3" fmla="*/ 0 w 1243584"/>
              <a:gd name="connsiteY3" fmla="*/ 777240 h 1033272"/>
              <a:gd name="connsiteX4" fmla="*/ 0 w 1243584"/>
              <a:gd name="connsiteY4" fmla="*/ 0 h 1033272"/>
              <a:gd name="connsiteX0" fmla="*/ 0 w 1234440"/>
              <a:gd name="connsiteY0" fmla="*/ 0 h 1033272"/>
              <a:gd name="connsiteX1" fmla="*/ 1234440 w 1234440"/>
              <a:gd name="connsiteY1" fmla="*/ 365760 h 1033272"/>
              <a:gd name="connsiteX2" fmla="*/ 1234440 w 1234440"/>
              <a:gd name="connsiteY2" fmla="*/ 1033272 h 1033272"/>
              <a:gd name="connsiteX3" fmla="*/ 0 w 1234440"/>
              <a:gd name="connsiteY3" fmla="*/ 777240 h 1033272"/>
              <a:gd name="connsiteX4" fmla="*/ 0 w 1234440"/>
              <a:gd name="connsiteY4" fmla="*/ 0 h 1033272"/>
              <a:gd name="connsiteX0" fmla="*/ 0 w 1234440"/>
              <a:gd name="connsiteY0" fmla="*/ 0 h 1033272"/>
              <a:gd name="connsiteX1" fmla="*/ 1225296 w 1234440"/>
              <a:gd name="connsiteY1" fmla="*/ 320040 h 1033272"/>
              <a:gd name="connsiteX2" fmla="*/ 1234440 w 1234440"/>
              <a:gd name="connsiteY2" fmla="*/ 1033272 h 1033272"/>
              <a:gd name="connsiteX3" fmla="*/ 0 w 1234440"/>
              <a:gd name="connsiteY3" fmla="*/ 777240 h 1033272"/>
              <a:gd name="connsiteX4" fmla="*/ 0 w 1234440"/>
              <a:gd name="connsiteY4" fmla="*/ 0 h 1033272"/>
              <a:gd name="connsiteX0" fmla="*/ 0 w 1225296"/>
              <a:gd name="connsiteY0" fmla="*/ 0 h 1042416"/>
              <a:gd name="connsiteX1" fmla="*/ 1225296 w 1225296"/>
              <a:gd name="connsiteY1" fmla="*/ 320040 h 1042416"/>
              <a:gd name="connsiteX2" fmla="*/ 1216152 w 1225296"/>
              <a:gd name="connsiteY2" fmla="*/ 1042416 h 1042416"/>
              <a:gd name="connsiteX3" fmla="*/ 0 w 1225296"/>
              <a:gd name="connsiteY3" fmla="*/ 777240 h 1042416"/>
              <a:gd name="connsiteX4" fmla="*/ 0 w 1225296"/>
              <a:gd name="connsiteY4" fmla="*/ 0 h 1042416"/>
              <a:gd name="connsiteX0" fmla="*/ 9144 w 1234440"/>
              <a:gd name="connsiteY0" fmla="*/ 0 h 1042416"/>
              <a:gd name="connsiteX1" fmla="*/ 1234440 w 1234440"/>
              <a:gd name="connsiteY1" fmla="*/ 320040 h 1042416"/>
              <a:gd name="connsiteX2" fmla="*/ 1225296 w 1234440"/>
              <a:gd name="connsiteY2" fmla="*/ 1042416 h 1042416"/>
              <a:gd name="connsiteX3" fmla="*/ 0 w 1234440"/>
              <a:gd name="connsiteY3" fmla="*/ 740664 h 1042416"/>
              <a:gd name="connsiteX4" fmla="*/ 9144 w 1234440"/>
              <a:gd name="connsiteY4" fmla="*/ 0 h 1042416"/>
              <a:gd name="connsiteX0" fmla="*/ 9144 w 1234440"/>
              <a:gd name="connsiteY0" fmla="*/ 0 h 1042416"/>
              <a:gd name="connsiteX1" fmla="*/ 1234440 w 1234440"/>
              <a:gd name="connsiteY1" fmla="*/ 320040 h 1042416"/>
              <a:gd name="connsiteX2" fmla="*/ 1225296 w 1234440"/>
              <a:gd name="connsiteY2" fmla="*/ 1042416 h 1042416"/>
              <a:gd name="connsiteX3" fmla="*/ 0 w 1234440"/>
              <a:gd name="connsiteY3" fmla="*/ 713232 h 1042416"/>
              <a:gd name="connsiteX4" fmla="*/ 9144 w 1234440"/>
              <a:gd name="connsiteY4" fmla="*/ 0 h 1042416"/>
              <a:gd name="connsiteX0" fmla="*/ 9144 w 1225296"/>
              <a:gd name="connsiteY0" fmla="*/ 0 h 1042416"/>
              <a:gd name="connsiteX1" fmla="*/ 1115568 w 1225296"/>
              <a:gd name="connsiteY1" fmla="*/ 292608 h 1042416"/>
              <a:gd name="connsiteX2" fmla="*/ 1225296 w 1225296"/>
              <a:gd name="connsiteY2" fmla="*/ 1042416 h 1042416"/>
              <a:gd name="connsiteX3" fmla="*/ 0 w 1225296"/>
              <a:gd name="connsiteY3" fmla="*/ 713232 h 1042416"/>
              <a:gd name="connsiteX4" fmla="*/ 9144 w 1225296"/>
              <a:gd name="connsiteY4" fmla="*/ 0 h 1042416"/>
              <a:gd name="connsiteX0" fmla="*/ 9144 w 1115568"/>
              <a:gd name="connsiteY0" fmla="*/ 0 h 1014984"/>
              <a:gd name="connsiteX1" fmla="*/ 1115568 w 1115568"/>
              <a:gd name="connsiteY1" fmla="*/ 292608 h 1014984"/>
              <a:gd name="connsiteX2" fmla="*/ 1097280 w 1115568"/>
              <a:gd name="connsiteY2" fmla="*/ 1014984 h 1014984"/>
              <a:gd name="connsiteX3" fmla="*/ 0 w 1115568"/>
              <a:gd name="connsiteY3" fmla="*/ 713232 h 1014984"/>
              <a:gd name="connsiteX4" fmla="*/ 9144 w 1115568"/>
              <a:gd name="connsiteY4" fmla="*/ 0 h 1014984"/>
              <a:gd name="connsiteX0" fmla="*/ 9144 w 1124712"/>
              <a:gd name="connsiteY0" fmla="*/ 0 h 1024128"/>
              <a:gd name="connsiteX1" fmla="*/ 1115568 w 1124712"/>
              <a:gd name="connsiteY1" fmla="*/ 292608 h 1024128"/>
              <a:gd name="connsiteX2" fmla="*/ 1124712 w 1124712"/>
              <a:gd name="connsiteY2" fmla="*/ 1024128 h 1024128"/>
              <a:gd name="connsiteX3" fmla="*/ 0 w 1124712"/>
              <a:gd name="connsiteY3" fmla="*/ 713232 h 1024128"/>
              <a:gd name="connsiteX4" fmla="*/ 9144 w 1124712"/>
              <a:gd name="connsiteY4" fmla="*/ 0 h 1024128"/>
              <a:gd name="connsiteX0" fmla="*/ 9144 w 1124712"/>
              <a:gd name="connsiteY0" fmla="*/ 0 h 1024128"/>
              <a:gd name="connsiteX1" fmla="*/ 1124712 w 1124712"/>
              <a:gd name="connsiteY1" fmla="*/ 329184 h 1024128"/>
              <a:gd name="connsiteX2" fmla="*/ 1124712 w 1124712"/>
              <a:gd name="connsiteY2" fmla="*/ 1024128 h 1024128"/>
              <a:gd name="connsiteX3" fmla="*/ 0 w 1124712"/>
              <a:gd name="connsiteY3" fmla="*/ 713232 h 1024128"/>
              <a:gd name="connsiteX4" fmla="*/ 9144 w 1124712"/>
              <a:gd name="connsiteY4" fmla="*/ 0 h 1024128"/>
              <a:gd name="connsiteX0" fmla="*/ 9144 w 1124712"/>
              <a:gd name="connsiteY0" fmla="*/ 0 h 1024128"/>
              <a:gd name="connsiteX1" fmla="*/ 1124712 w 1124712"/>
              <a:gd name="connsiteY1" fmla="*/ 310896 h 1024128"/>
              <a:gd name="connsiteX2" fmla="*/ 1124712 w 1124712"/>
              <a:gd name="connsiteY2" fmla="*/ 1024128 h 1024128"/>
              <a:gd name="connsiteX3" fmla="*/ 0 w 1124712"/>
              <a:gd name="connsiteY3" fmla="*/ 713232 h 1024128"/>
              <a:gd name="connsiteX4" fmla="*/ 9144 w 1124712"/>
              <a:gd name="connsiteY4" fmla="*/ 0 h 1024128"/>
              <a:gd name="connsiteX0" fmla="*/ 9144 w 1124712"/>
              <a:gd name="connsiteY0" fmla="*/ 0 h 1011428"/>
              <a:gd name="connsiteX1" fmla="*/ 1124712 w 1124712"/>
              <a:gd name="connsiteY1" fmla="*/ 310896 h 1011428"/>
              <a:gd name="connsiteX2" fmla="*/ 1124712 w 1124712"/>
              <a:gd name="connsiteY2" fmla="*/ 1011428 h 1011428"/>
              <a:gd name="connsiteX3" fmla="*/ 0 w 1124712"/>
              <a:gd name="connsiteY3" fmla="*/ 713232 h 1011428"/>
              <a:gd name="connsiteX4" fmla="*/ 9144 w 1124712"/>
              <a:gd name="connsiteY4" fmla="*/ 0 h 1011428"/>
              <a:gd name="connsiteX0" fmla="*/ 2794 w 1124712"/>
              <a:gd name="connsiteY0" fmla="*/ 0 h 1005078"/>
              <a:gd name="connsiteX1" fmla="*/ 1124712 w 1124712"/>
              <a:gd name="connsiteY1" fmla="*/ 304546 h 1005078"/>
              <a:gd name="connsiteX2" fmla="*/ 1124712 w 1124712"/>
              <a:gd name="connsiteY2" fmla="*/ 1005078 h 1005078"/>
              <a:gd name="connsiteX3" fmla="*/ 0 w 1124712"/>
              <a:gd name="connsiteY3" fmla="*/ 706882 h 1005078"/>
              <a:gd name="connsiteX4" fmla="*/ 2794 w 1124712"/>
              <a:gd name="connsiteY4" fmla="*/ 0 h 1005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12" h="1005078">
                <a:moveTo>
                  <a:pt x="2794" y="0"/>
                </a:moveTo>
                <a:lnTo>
                  <a:pt x="1124712" y="304546"/>
                </a:lnTo>
                <a:lnTo>
                  <a:pt x="1124712" y="1005078"/>
                </a:lnTo>
                <a:lnTo>
                  <a:pt x="0" y="706882"/>
                </a:lnTo>
                <a:cubicBezTo>
                  <a:pt x="931" y="471255"/>
                  <a:pt x="1863" y="235627"/>
                  <a:pt x="2794" y="0"/>
                </a:cubicBezTo>
                <a:close/>
              </a:path>
            </a:pathLst>
          </a:custGeom>
          <a:gradFill>
            <a:gsLst>
              <a:gs pos="0">
                <a:srgbClr val="B1A16E"/>
              </a:gs>
              <a:gs pos="100000">
                <a:srgbClr val="BF9D3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l="34067"/>
          <a:stretch/>
        </p:blipFill>
        <p:spPr>
          <a:xfrm rot="16200000">
            <a:off x="-289225" y="5604280"/>
            <a:ext cx="1330474" cy="738329"/>
          </a:xfrm>
          <a:prstGeom prst="rect">
            <a:avLst/>
          </a:prstGeom>
        </p:spPr>
      </p:pic>
      <p:sp>
        <p:nvSpPr>
          <p:cNvPr id="42" name="Rectangle 41"/>
          <p:cNvSpPr/>
          <p:nvPr userDrawn="1"/>
        </p:nvSpPr>
        <p:spPr>
          <a:xfrm>
            <a:off x="1081281" y="295300"/>
            <a:ext cx="76361" cy="936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760556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Rectangle 4"/>
          <p:cNvSpPr/>
          <p:nvPr userDrawn="1"/>
        </p:nvSpPr>
        <p:spPr>
          <a:xfrm>
            <a:off x="-3910" y="0"/>
            <a:ext cx="771104" cy="6858000"/>
          </a:xfrm>
          <a:prstGeom prst="rect">
            <a:avLst/>
          </a:prstGeom>
          <a:solidFill>
            <a:srgbClr val="B1A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p:cNvSpPr/>
          <p:nvPr userDrawn="1"/>
        </p:nvSpPr>
        <p:spPr>
          <a:xfrm>
            <a:off x="-3910" y="0"/>
            <a:ext cx="964486" cy="6858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Rectangle 1"/>
          <p:cNvSpPr/>
          <p:nvPr userDrawn="1"/>
        </p:nvSpPr>
        <p:spPr>
          <a:xfrm>
            <a:off x="734419" y="0"/>
            <a:ext cx="3468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289225" y="5604280"/>
            <a:ext cx="1330474" cy="738329"/>
          </a:xfrm>
          <a:prstGeom prst="rect">
            <a:avLst/>
          </a:prstGeom>
        </p:spPr>
      </p:pic>
      <p:sp>
        <p:nvSpPr>
          <p:cNvPr id="42" name="Rectangle 41"/>
          <p:cNvSpPr/>
          <p:nvPr userDrawn="1"/>
        </p:nvSpPr>
        <p:spPr>
          <a:xfrm>
            <a:off x="1081281" y="295300"/>
            <a:ext cx="76361" cy="936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Title 1">
            <a:extLst>
              <a:ext uri="{FF2B5EF4-FFF2-40B4-BE49-F238E27FC236}">
                <a16:creationId xmlns:a16="http://schemas.microsoft.com/office/drawing/2014/main" id="{CD61737D-6811-40C3-B5C2-CF025B7473FD}"/>
              </a:ext>
            </a:extLst>
          </p:cNvPr>
          <p:cNvSpPr>
            <a:spLocks noGrp="1"/>
          </p:cNvSpPr>
          <p:nvPr>
            <p:ph type="title"/>
          </p:nvPr>
        </p:nvSpPr>
        <p:spPr>
          <a:xfrm>
            <a:off x="1201986" y="409471"/>
            <a:ext cx="10515600" cy="675145"/>
          </a:xfrm>
        </p:spPr>
        <p:txBody>
          <a:bodyPr>
            <a:normAutofit/>
          </a:bodyPr>
          <a:lstStyle>
            <a:lvl1pPr>
              <a:defRPr sz="2700" b="1" cap="all" baseline="0">
                <a:solidFill>
                  <a:schemeClr val="tx2"/>
                </a:solidFill>
                <a:latin typeface="Calibri" panose="020F0502020204030204" pitchFamily="34" charset="0"/>
                <a:cs typeface="Calibri" panose="020F0502020204030204" pitchFamily="34" charset="0"/>
              </a:defRPr>
            </a:lvl1pPr>
          </a:lstStyle>
          <a:p>
            <a:r>
              <a:rPr lang="en-US"/>
              <a:t>Click to edit Master title style</a:t>
            </a:r>
            <a:endParaRPr lang="en-AU"/>
          </a:p>
        </p:txBody>
      </p:sp>
      <p:grpSp>
        <p:nvGrpSpPr>
          <p:cNvPr id="8" name="Group 7">
            <a:extLst>
              <a:ext uri="{FF2B5EF4-FFF2-40B4-BE49-F238E27FC236}">
                <a16:creationId xmlns:a16="http://schemas.microsoft.com/office/drawing/2014/main" id="{08154533-F15F-3571-7212-D4649FC5E5B4}"/>
              </a:ext>
            </a:extLst>
          </p:cNvPr>
          <p:cNvGrpSpPr/>
          <p:nvPr userDrawn="1"/>
        </p:nvGrpSpPr>
        <p:grpSpPr>
          <a:xfrm>
            <a:off x="0" y="98120"/>
            <a:ext cx="1120139" cy="1133526"/>
            <a:chOff x="0" y="98120"/>
            <a:chExt cx="1120139" cy="1133526"/>
          </a:xfrm>
        </p:grpSpPr>
        <p:sp>
          <p:nvSpPr>
            <p:cNvPr id="9" name="bk object 18">
              <a:extLst>
                <a:ext uri="{FF2B5EF4-FFF2-40B4-BE49-F238E27FC236}">
                  <a16:creationId xmlns:a16="http://schemas.microsoft.com/office/drawing/2014/main" id="{C6AFB9ED-BD58-569B-9E6B-711200528D94}"/>
                </a:ext>
              </a:extLst>
            </p:cNvPr>
            <p:cNvSpPr/>
            <p:nvPr/>
          </p:nvSpPr>
          <p:spPr>
            <a:xfrm>
              <a:off x="0" y="98120"/>
              <a:ext cx="1114425" cy="1133475"/>
            </a:xfrm>
            <a:custGeom>
              <a:avLst/>
              <a:gdLst/>
              <a:ahLst/>
              <a:cxnLst/>
              <a:rect l="l" t="t" r="r" b="b"/>
              <a:pathLst>
                <a:path w="1114425" h="1133475">
                  <a:moveTo>
                    <a:pt x="0" y="0"/>
                  </a:moveTo>
                  <a:lnTo>
                    <a:pt x="0" y="850502"/>
                  </a:lnTo>
                  <a:lnTo>
                    <a:pt x="67732" y="872449"/>
                  </a:lnTo>
                  <a:lnTo>
                    <a:pt x="109614" y="884665"/>
                  </a:lnTo>
                  <a:lnTo>
                    <a:pt x="213252" y="913686"/>
                  </a:lnTo>
                  <a:lnTo>
                    <a:pt x="542298" y="1001096"/>
                  </a:lnTo>
                  <a:lnTo>
                    <a:pt x="928177" y="1097457"/>
                  </a:lnTo>
                  <a:lnTo>
                    <a:pt x="1020475" y="1118651"/>
                  </a:lnTo>
                  <a:lnTo>
                    <a:pt x="1081472" y="1130974"/>
                  </a:lnTo>
                  <a:lnTo>
                    <a:pt x="1097769" y="1133170"/>
                  </a:lnTo>
                  <a:lnTo>
                    <a:pt x="1103287" y="1132382"/>
                  </a:lnTo>
                  <a:lnTo>
                    <a:pt x="1105302" y="1080590"/>
                  </a:lnTo>
                  <a:lnTo>
                    <a:pt x="1106647" y="996927"/>
                  </a:lnTo>
                  <a:lnTo>
                    <a:pt x="1107320" y="944039"/>
                  </a:lnTo>
                  <a:lnTo>
                    <a:pt x="1108665" y="822296"/>
                  </a:lnTo>
                  <a:lnTo>
                    <a:pt x="1109338" y="755896"/>
                  </a:lnTo>
                  <a:lnTo>
                    <a:pt x="1112028" y="482109"/>
                  </a:lnTo>
                  <a:lnTo>
                    <a:pt x="1112700" y="417756"/>
                  </a:lnTo>
                  <a:lnTo>
                    <a:pt x="1113372" y="357499"/>
                  </a:lnTo>
                  <a:lnTo>
                    <a:pt x="1114044" y="302564"/>
                  </a:lnTo>
                  <a:lnTo>
                    <a:pt x="294725" y="77755"/>
                  </a:lnTo>
                  <a:lnTo>
                    <a:pt x="0" y="0"/>
                  </a:lnTo>
                  <a:close/>
                </a:path>
              </a:pathLst>
            </a:custGeom>
            <a:solidFill>
              <a:srgbClr val="FFFFFF"/>
            </a:solidFill>
          </p:spPr>
          <p:txBody>
            <a:bodyPr wrap="square" lIns="0" tIns="0" rIns="0" bIns="0" rtlCol="0"/>
            <a:lstStyle/>
            <a:p>
              <a:endParaRPr dirty="0"/>
            </a:p>
          </p:txBody>
        </p:sp>
        <p:sp>
          <p:nvSpPr>
            <p:cNvPr id="10" name="bk object 19">
              <a:extLst>
                <a:ext uri="{FF2B5EF4-FFF2-40B4-BE49-F238E27FC236}">
                  <a16:creationId xmlns:a16="http://schemas.microsoft.com/office/drawing/2014/main" id="{FBDD8FDD-861A-6916-E7D5-8CF0DD45C3DD}"/>
                </a:ext>
              </a:extLst>
            </p:cNvPr>
            <p:cNvSpPr/>
            <p:nvPr/>
          </p:nvSpPr>
          <p:spPr>
            <a:xfrm>
              <a:off x="0" y="169491"/>
              <a:ext cx="1109472" cy="100094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bk object 21">
              <a:extLst>
                <a:ext uri="{FF2B5EF4-FFF2-40B4-BE49-F238E27FC236}">
                  <a16:creationId xmlns:a16="http://schemas.microsoft.com/office/drawing/2014/main" id="{8600005A-8163-3C98-AA23-E4EAAB2795A4}"/>
                </a:ext>
              </a:extLst>
            </p:cNvPr>
            <p:cNvSpPr/>
            <p:nvPr/>
          </p:nvSpPr>
          <p:spPr>
            <a:xfrm>
              <a:off x="1120139" y="295656"/>
              <a:ext cx="0" cy="935990"/>
            </a:xfrm>
            <a:custGeom>
              <a:avLst/>
              <a:gdLst/>
              <a:ahLst/>
              <a:cxnLst/>
              <a:rect l="l" t="t" r="r" b="b"/>
              <a:pathLst>
                <a:path h="935990">
                  <a:moveTo>
                    <a:pt x="0" y="0"/>
                  </a:moveTo>
                  <a:lnTo>
                    <a:pt x="0" y="935736"/>
                  </a:lnTo>
                </a:path>
              </a:pathLst>
            </a:custGeom>
            <a:ln w="76200">
              <a:solidFill>
                <a:srgbClr val="FFFFFF"/>
              </a:solidFill>
            </a:ln>
          </p:spPr>
          <p:txBody>
            <a:bodyPr wrap="square" lIns="0" tIns="0" rIns="0" bIns="0" rtlCol="0"/>
            <a:lstStyle/>
            <a:p>
              <a:endParaRPr dirty="0"/>
            </a:p>
          </p:txBody>
        </p:sp>
      </p:grpSp>
    </p:spTree>
    <p:extLst>
      <p:ext uri="{BB962C8B-B14F-4D97-AF65-F5344CB8AC3E}">
        <p14:creationId xmlns:p14="http://schemas.microsoft.com/office/powerpoint/2010/main" val="2197894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60119" cy="6857998"/>
          </a:xfrm>
          <a:prstGeom prst="rect">
            <a:avLst/>
          </a:prstGeom>
          <a:blipFill>
            <a:blip r:embed="rId10" cstate="print"/>
            <a:stretch>
              <a:fillRect/>
            </a:stretch>
          </a:blipFill>
        </p:spPr>
        <p:txBody>
          <a:bodyPr wrap="square" lIns="0" tIns="0" rIns="0" bIns="0" rtlCol="0"/>
          <a:lstStyle/>
          <a:p>
            <a:endParaRPr dirty="0"/>
          </a:p>
        </p:txBody>
      </p:sp>
      <p:sp>
        <p:nvSpPr>
          <p:cNvPr id="17" name="bk object 17"/>
          <p:cNvSpPr/>
          <p:nvPr/>
        </p:nvSpPr>
        <p:spPr>
          <a:xfrm>
            <a:off x="734568" y="0"/>
            <a:ext cx="347980" cy="6858000"/>
          </a:xfrm>
          <a:custGeom>
            <a:avLst/>
            <a:gdLst/>
            <a:ahLst/>
            <a:cxnLst/>
            <a:rect l="l" t="t" r="r" b="b"/>
            <a:pathLst>
              <a:path w="347980" h="6858000">
                <a:moveTo>
                  <a:pt x="0" y="6858000"/>
                </a:moveTo>
                <a:lnTo>
                  <a:pt x="347472" y="6858000"/>
                </a:lnTo>
                <a:lnTo>
                  <a:pt x="347472" y="0"/>
                </a:lnTo>
                <a:lnTo>
                  <a:pt x="0" y="0"/>
                </a:lnTo>
                <a:lnTo>
                  <a:pt x="0" y="6858000"/>
                </a:lnTo>
                <a:close/>
              </a:path>
            </a:pathLst>
          </a:custGeom>
          <a:solidFill>
            <a:srgbClr val="FFFFFF"/>
          </a:solidFill>
        </p:spPr>
        <p:txBody>
          <a:bodyPr wrap="square" lIns="0" tIns="0" rIns="0" bIns="0" rtlCol="0"/>
          <a:lstStyle/>
          <a:p>
            <a:endParaRPr dirty="0"/>
          </a:p>
        </p:txBody>
      </p:sp>
      <p:sp>
        <p:nvSpPr>
          <p:cNvPr id="18" name="bk object 18"/>
          <p:cNvSpPr/>
          <p:nvPr/>
        </p:nvSpPr>
        <p:spPr>
          <a:xfrm>
            <a:off x="0" y="98120"/>
            <a:ext cx="1114425" cy="1133475"/>
          </a:xfrm>
          <a:custGeom>
            <a:avLst/>
            <a:gdLst/>
            <a:ahLst/>
            <a:cxnLst/>
            <a:rect l="l" t="t" r="r" b="b"/>
            <a:pathLst>
              <a:path w="1114425" h="1133475">
                <a:moveTo>
                  <a:pt x="0" y="0"/>
                </a:moveTo>
                <a:lnTo>
                  <a:pt x="0" y="850502"/>
                </a:lnTo>
                <a:lnTo>
                  <a:pt x="67732" y="872449"/>
                </a:lnTo>
                <a:lnTo>
                  <a:pt x="109614" y="884665"/>
                </a:lnTo>
                <a:lnTo>
                  <a:pt x="213252" y="913686"/>
                </a:lnTo>
                <a:lnTo>
                  <a:pt x="542298" y="1001096"/>
                </a:lnTo>
                <a:lnTo>
                  <a:pt x="928177" y="1097457"/>
                </a:lnTo>
                <a:lnTo>
                  <a:pt x="1020475" y="1118651"/>
                </a:lnTo>
                <a:lnTo>
                  <a:pt x="1081472" y="1130974"/>
                </a:lnTo>
                <a:lnTo>
                  <a:pt x="1097769" y="1133170"/>
                </a:lnTo>
                <a:lnTo>
                  <a:pt x="1103287" y="1132382"/>
                </a:lnTo>
                <a:lnTo>
                  <a:pt x="1105302" y="1080590"/>
                </a:lnTo>
                <a:lnTo>
                  <a:pt x="1106647" y="996927"/>
                </a:lnTo>
                <a:lnTo>
                  <a:pt x="1107320" y="944039"/>
                </a:lnTo>
                <a:lnTo>
                  <a:pt x="1108665" y="822296"/>
                </a:lnTo>
                <a:lnTo>
                  <a:pt x="1109338" y="755896"/>
                </a:lnTo>
                <a:lnTo>
                  <a:pt x="1112028" y="482109"/>
                </a:lnTo>
                <a:lnTo>
                  <a:pt x="1112700" y="417756"/>
                </a:lnTo>
                <a:lnTo>
                  <a:pt x="1113372" y="357499"/>
                </a:lnTo>
                <a:lnTo>
                  <a:pt x="1114044" y="302564"/>
                </a:lnTo>
                <a:lnTo>
                  <a:pt x="294725" y="77755"/>
                </a:lnTo>
                <a:lnTo>
                  <a:pt x="0" y="0"/>
                </a:lnTo>
                <a:close/>
              </a:path>
            </a:pathLst>
          </a:custGeom>
          <a:solidFill>
            <a:srgbClr val="FFFFFF"/>
          </a:solidFill>
        </p:spPr>
        <p:txBody>
          <a:bodyPr wrap="square" lIns="0" tIns="0" rIns="0" bIns="0" rtlCol="0"/>
          <a:lstStyle/>
          <a:p>
            <a:endParaRPr dirty="0"/>
          </a:p>
        </p:txBody>
      </p:sp>
      <p:sp>
        <p:nvSpPr>
          <p:cNvPr id="19" name="bk object 19"/>
          <p:cNvSpPr/>
          <p:nvPr/>
        </p:nvSpPr>
        <p:spPr>
          <a:xfrm>
            <a:off x="0" y="169491"/>
            <a:ext cx="1109472" cy="1000940"/>
          </a:xfrm>
          <a:prstGeom prst="rect">
            <a:avLst/>
          </a:prstGeom>
          <a:blipFill>
            <a:blip r:embed="rId11" cstate="print"/>
            <a:stretch>
              <a:fillRect/>
            </a:stretch>
          </a:blipFill>
        </p:spPr>
        <p:txBody>
          <a:bodyPr wrap="square" lIns="0" tIns="0" rIns="0" bIns="0" rtlCol="0"/>
          <a:lstStyle/>
          <a:p>
            <a:endParaRPr dirty="0"/>
          </a:p>
        </p:txBody>
      </p:sp>
      <p:sp>
        <p:nvSpPr>
          <p:cNvPr id="20" name="bk object 20"/>
          <p:cNvSpPr/>
          <p:nvPr/>
        </p:nvSpPr>
        <p:spPr>
          <a:xfrm>
            <a:off x="6095" y="5308091"/>
            <a:ext cx="739140" cy="1330452"/>
          </a:xfrm>
          <a:prstGeom prst="rect">
            <a:avLst/>
          </a:prstGeom>
          <a:blipFill>
            <a:blip r:embed="rId12" cstate="print"/>
            <a:stretch>
              <a:fillRect/>
            </a:stretch>
          </a:blipFill>
        </p:spPr>
        <p:txBody>
          <a:bodyPr wrap="square" lIns="0" tIns="0" rIns="0" bIns="0" rtlCol="0"/>
          <a:lstStyle/>
          <a:p>
            <a:endParaRPr dirty="0"/>
          </a:p>
        </p:txBody>
      </p:sp>
      <p:sp>
        <p:nvSpPr>
          <p:cNvPr id="21" name="bk object 21"/>
          <p:cNvSpPr/>
          <p:nvPr/>
        </p:nvSpPr>
        <p:spPr>
          <a:xfrm>
            <a:off x="1120139" y="295656"/>
            <a:ext cx="0" cy="935990"/>
          </a:xfrm>
          <a:custGeom>
            <a:avLst/>
            <a:gdLst/>
            <a:ahLst/>
            <a:cxnLst/>
            <a:rect l="l" t="t" r="r" b="b"/>
            <a:pathLst>
              <a:path h="935990">
                <a:moveTo>
                  <a:pt x="0" y="0"/>
                </a:moveTo>
                <a:lnTo>
                  <a:pt x="0" y="935736"/>
                </a:lnTo>
              </a:path>
            </a:pathLst>
          </a:custGeom>
          <a:ln w="76200">
            <a:solidFill>
              <a:srgbClr val="FFFFFF"/>
            </a:solidFill>
          </a:ln>
        </p:spPr>
        <p:txBody>
          <a:bodyPr wrap="square" lIns="0" tIns="0" rIns="0" bIns="0" rtlCol="0"/>
          <a:lstStyle/>
          <a:p>
            <a:endParaRPr dirty="0"/>
          </a:p>
        </p:txBody>
      </p:sp>
      <p:sp>
        <p:nvSpPr>
          <p:cNvPr id="2" name="Holder 2"/>
          <p:cNvSpPr>
            <a:spLocks noGrp="1"/>
          </p:cNvSpPr>
          <p:nvPr>
            <p:ph type="title"/>
          </p:nvPr>
        </p:nvSpPr>
        <p:spPr>
          <a:xfrm>
            <a:off x="8287926" y="367664"/>
            <a:ext cx="3776345" cy="330834"/>
          </a:xfrm>
          <a:prstGeom prst="rect">
            <a:avLst/>
          </a:prstGeom>
        </p:spPr>
        <p:txBody>
          <a:bodyPr wrap="square" lIns="0" tIns="0" rIns="0" bIns="0">
            <a:spAutoFit/>
          </a:bodyPr>
          <a:lstStyle>
            <a:lvl1pPr>
              <a:defRPr sz="2000" b="1" i="0">
                <a:solidFill>
                  <a:srgbClr val="B0A06D"/>
                </a:solidFill>
                <a:latin typeface="Calibri"/>
                <a:cs typeface="Calibri"/>
              </a:defRPr>
            </a:lvl1pPr>
          </a:lstStyle>
          <a:p>
            <a:endParaRPr/>
          </a:p>
        </p:txBody>
      </p:sp>
      <p:sp>
        <p:nvSpPr>
          <p:cNvPr id="3" name="Holder 3"/>
          <p:cNvSpPr>
            <a:spLocks noGrp="1"/>
          </p:cNvSpPr>
          <p:nvPr>
            <p:ph type="body" idx="1"/>
          </p:nvPr>
        </p:nvSpPr>
        <p:spPr>
          <a:xfrm>
            <a:off x="1091590" y="2623286"/>
            <a:ext cx="10907395" cy="4202430"/>
          </a:xfrm>
          <a:prstGeom prst="rect">
            <a:avLst/>
          </a:prstGeom>
        </p:spPr>
        <p:txBody>
          <a:bodyPr wrap="square" lIns="0" tIns="0" rIns="0" bIns="0">
            <a:spAutoFit/>
          </a:bodyPr>
          <a:lstStyle>
            <a:lvl1pPr>
              <a:defRPr sz="14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2/8/2023</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D6136-5EDA-DB0B-5175-AABCD2917A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43" y="-1"/>
            <a:ext cx="12284251" cy="6920501"/>
          </a:xfrm>
          <a:prstGeom prst="rect">
            <a:avLst/>
          </a:prstGeom>
        </p:spPr>
      </p:pic>
      <p:sp>
        <p:nvSpPr>
          <p:cNvPr id="201" name="Rectangle 200"/>
          <p:cNvSpPr/>
          <p:nvPr/>
        </p:nvSpPr>
        <p:spPr>
          <a:xfrm>
            <a:off x="-43949" y="0"/>
            <a:ext cx="12284250" cy="6920504"/>
          </a:xfrm>
          <a:prstGeom prst="rect">
            <a:avLst/>
          </a:prstGeom>
          <a:gradFill>
            <a:gsLst>
              <a:gs pos="24000">
                <a:schemeClr val="tx1">
                  <a:alpha val="0"/>
                </a:schemeClr>
              </a:gs>
              <a:gs pos="100000">
                <a:schemeClr val="tx1">
                  <a:alpha val="81698"/>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202" name="Group 8"/>
          <p:cNvGrpSpPr>
            <a:grpSpLocks noChangeAspect="1"/>
          </p:cNvGrpSpPr>
          <p:nvPr/>
        </p:nvGrpSpPr>
        <p:grpSpPr bwMode="auto">
          <a:xfrm flipH="1">
            <a:off x="-466728" y="4915046"/>
            <a:ext cx="11253672" cy="2005603"/>
            <a:chOff x="2141" y="1604"/>
            <a:chExt cx="2828" cy="504"/>
          </a:xfrm>
          <a:gradFill flip="none" rotWithShape="1">
            <a:gsLst>
              <a:gs pos="0">
                <a:srgbClr val="B1A16E"/>
              </a:gs>
              <a:gs pos="100000">
                <a:srgbClr val="BC932B"/>
              </a:gs>
            </a:gsLst>
            <a:lin ang="0" scaled="1"/>
            <a:tileRect/>
          </a:gradFill>
        </p:grpSpPr>
        <p:sp>
          <p:nvSpPr>
            <p:cNvPr id="203" name="Freeform 10"/>
            <p:cNvSpPr>
              <a:spLocks/>
            </p:cNvSpPr>
            <p:nvPr/>
          </p:nvSpPr>
          <p:spPr bwMode="auto">
            <a:xfrm>
              <a:off x="2141" y="1668"/>
              <a:ext cx="2726" cy="440"/>
            </a:xfrm>
            <a:custGeom>
              <a:avLst/>
              <a:gdLst>
                <a:gd name="T0" fmla="*/ 770 w 4077"/>
                <a:gd name="T1" fmla="*/ 0 h 966"/>
                <a:gd name="T2" fmla="*/ 0 w 4077"/>
                <a:gd name="T3" fmla="*/ 966 h 966"/>
                <a:gd name="T4" fmla="*/ 4077 w 4077"/>
                <a:gd name="T5" fmla="*/ 966 h 966"/>
                <a:gd name="T6" fmla="*/ 4077 w 4077"/>
                <a:gd name="T7" fmla="*/ 0 h 966"/>
                <a:gd name="T8" fmla="*/ 770 w 4077"/>
                <a:gd name="T9" fmla="*/ 0 h 966"/>
                <a:gd name="connsiteX0" fmla="*/ 1625 w 9736"/>
                <a:gd name="connsiteY0" fmla="*/ 0 h 10000"/>
                <a:gd name="connsiteX1" fmla="*/ 0 w 9736"/>
                <a:gd name="connsiteY1" fmla="*/ 10000 h 10000"/>
                <a:gd name="connsiteX2" fmla="*/ 9736 w 9736"/>
                <a:gd name="connsiteY2" fmla="*/ 10000 h 10000"/>
                <a:gd name="connsiteX3" fmla="*/ 9736 w 9736"/>
                <a:gd name="connsiteY3" fmla="*/ 0 h 10000"/>
                <a:gd name="connsiteX4" fmla="*/ 1625 w 973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6" h="10000">
                  <a:moveTo>
                    <a:pt x="1625" y="0"/>
                  </a:moveTo>
                  <a:lnTo>
                    <a:pt x="0" y="10000"/>
                  </a:lnTo>
                  <a:lnTo>
                    <a:pt x="9736" y="10000"/>
                  </a:lnTo>
                  <a:lnTo>
                    <a:pt x="9736" y="0"/>
                  </a:lnTo>
                  <a:lnTo>
                    <a:pt x="162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4" name="Line 11"/>
            <p:cNvSpPr>
              <a:spLocks noChangeShapeType="1"/>
            </p:cNvSpPr>
            <p:nvPr/>
          </p:nvSpPr>
          <p:spPr bwMode="auto">
            <a:xfrm flipH="1">
              <a:off x="438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5" name="Line 12"/>
            <p:cNvSpPr>
              <a:spLocks noChangeShapeType="1"/>
            </p:cNvSpPr>
            <p:nvPr/>
          </p:nvSpPr>
          <p:spPr bwMode="auto">
            <a:xfrm flipH="1">
              <a:off x="436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6" name="Line 13"/>
            <p:cNvSpPr>
              <a:spLocks noChangeShapeType="1"/>
            </p:cNvSpPr>
            <p:nvPr/>
          </p:nvSpPr>
          <p:spPr bwMode="auto">
            <a:xfrm flipH="1">
              <a:off x="434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7" name="Line 14"/>
            <p:cNvSpPr>
              <a:spLocks noChangeShapeType="1"/>
            </p:cNvSpPr>
            <p:nvPr/>
          </p:nvSpPr>
          <p:spPr bwMode="auto">
            <a:xfrm flipH="1">
              <a:off x="432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8" name="Line 15"/>
            <p:cNvSpPr>
              <a:spLocks noChangeShapeType="1"/>
            </p:cNvSpPr>
            <p:nvPr/>
          </p:nvSpPr>
          <p:spPr bwMode="auto">
            <a:xfrm flipH="1">
              <a:off x="430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9" name="Line 16"/>
            <p:cNvSpPr>
              <a:spLocks noChangeShapeType="1"/>
            </p:cNvSpPr>
            <p:nvPr/>
          </p:nvSpPr>
          <p:spPr bwMode="auto">
            <a:xfrm flipH="1">
              <a:off x="428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0" name="Line 17"/>
            <p:cNvSpPr>
              <a:spLocks noChangeShapeType="1"/>
            </p:cNvSpPr>
            <p:nvPr/>
          </p:nvSpPr>
          <p:spPr bwMode="auto">
            <a:xfrm flipH="1">
              <a:off x="426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1" name="Line 18"/>
            <p:cNvSpPr>
              <a:spLocks noChangeShapeType="1"/>
            </p:cNvSpPr>
            <p:nvPr/>
          </p:nvSpPr>
          <p:spPr bwMode="auto">
            <a:xfrm flipH="1">
              <a:off x="424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2" name="Line 19"/>
            <p:cNvSpPr>
              <a:spLocks noChangeShapeType="1"/>
            </p:cNvSpPr>
            <p:nvPr/>
          </p:nvSpPr>
          <p:spPr bwMode="auto">
            <a:xfrm flipH="1">
              <a:off x="422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3" name="Line 20"/>
            <p:cNvSpPr>
              <a:spLocks noChangeShapeType="1"/>
            </p:cNvSpPr>
            <p:nvPr/>
          </p:nvSpPr>
          <p:spPr bwMode="auto">
            <a:xfrm flipH="1">
              <a:off x="420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4" name="Line 21"/>
            <p:cNvSpPr>
              <a:spLocks noChangeShapeType="1"/>
            </p:cNvSpPr>
            <p:nvPr/>
          </p:nvSpPr>
          <p:spPr bwMode="auto">
            <a:xfrm flipH="1">
              <a:off x="418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5" name="Line 22"/>
            <p:cNvSpPr>
              <a:spLocks noChangeShapeType="1"/>
            </p:cNvSpPr>
            <p:nvPr/>
          </p:nvSpPr>
          <p:spPr bwMode="auto">
            <a:xfrm flipH="1">
              <a:off x="416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6" name="Line 23"/>
            <p:cNvSpPr>
              <a:spLocks noChangeShapeType="1"/>
            </p:cNvSpPr>
            <p:nvPr/>
          </p:nvSpPr>
          <p:spPr bwMode="auto">
            <a:xfrm flipH="1">
              <a:off x="414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7" name="Line 24"/>
            <p:cNvSpPr>
              <a:spLocks noChangeShapeType="1"/>
            </p:cNvSpPr>
            <p:nvPr/>
          </p:nvSpPr>
          <p:spPr bwMode="auto">
            <a:xfrm flipH="1">
              <a:off x="412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8" name="Line 25"/>
            <p:cNvSpPr>
              <a:spLocks noChangeShapeType="1"/>
            </p:cNvSpPr>
            <p:nvPr/>
          </p:nvSpPr>
          <p:spPr bwMode="auto">
            <a:xfrm flipH="1">
              <a:off x="409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9" name="Line 26"/>
            <p:cNvSpPr>
              <a:spLocks noChangeShapeType="1"/>
            </p:cNvSpPr>
            <p:nvPr/>
          </p:nvSpPr>
          <p:spPr bwMode="auto">
            <a:xfrm flipH="1">
              <a:off x="407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0" name="Line 27"/>
            <p:cNvSpPr>
              <a:spLocks noChangeShapeType="1"/>
            </p:cNvSpPr>
            <p:nvPr/>
          </p:nvSpPr>
          <p:spPr bwMode="auto">
            <a:xfrm flipH="1">
              <a:off x="405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1" name="Line 28"/>
            <p:cNvSpPr>
              <a:spLocks noChangeShapeType="1"/>
            </p:cNvSpPr>
            <p:nvPr/>
          </p:nvSpPr>
          <p:spPr bwMode="auto">
            <a:xfrm flipH="1">
              <a:off x="403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2" name="Line 29"/>
            <p:cNvSpPr>
              <a:spLocks noChangeShapeType="1"/>
            </p:cNvSpPr>
            <p:nvPr/>
          </p:nvSpPr>
          <p:spPr bwMode="auto">
            <a:xfrm flipH="1">
              <a:off x="401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3" name="Line 30"/>
            <p:cNvSpPr>
              <a:spLocks noChangeShapeType="1"/>
            </p:cNvSpPr>
            <p:nvPr/>
          </p:nvSpPr>
          <p:spPr bwMode="auto">
            <a:xfrm flipH="1">
              <a:off x="3997" y="1604"/>
              <a:ext cx="114"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4" name="Line 31"/>
            <p:cNvSpPr>
              <a:spLocks noChangeShapeType="1"/>
            </p:cNvSpPr>
            <p:nvPr/>
          </p:nvSpPr>
          <p:spPr bwMode="auto">
            <a:xfrm flipH="1">
              <a:off x="3977"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5" name="Line 32"/>
            <p:cNvSpPr>
              <a:spLocks noChangeShapeType="1"/>
            </p:cNvSpPr>
            <p:nvPr/>
          </p:nvSpPr>
          <p:spPr bwMode="auto">
            <a:xfrm flipH="1">
              <a:off x="3816"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6" name="Line 33"/>
            <p:cNvSpPr>
              <a:spLocks noChangeShapeType="1"/>
            </p:cNvSpPr>
            <p:nvPr/>
          </p:nvSpPr>
          <p:spPr bwMode="auto">
            <a:xfrm flipH="1">
              <a:off x="3937"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7" name="Line 34"/>
            <p:cNvSpPr>
              <a:spLocks noChangeShapeType="1"/>
            </p:cNvSpPr>
            <p:nvPr/>
          </p:nvSpPr>
          <p:spPr bwMode="auto">
            <a:xfrm flipH="1">
              <a:off x="3917"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8" name="Line 35"/>
            <p:cNvSpPr>
              <a:spLocks noChangeShapeType="1"/>
            </p:cNvSpPr>
            <p:nvPr/>
          </p:nvSpPr>
          <p:spPr bwMode="auto">
            <a:xfrm flipH="1">
              <a:off x="3895" y="1604"/>
              <a:ext cx="114"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9" name="Line 36"/>
            <p:cNvSpPr>
              <a:spLocks noChangeShapeType="1"/>
            </p:cNvSpPr>
            <p:nvPr/>
          </p:nvSpPr>
          <p:spPr bwMode="auto">
            <a:xfrm flipH="1">
              <a:off x="387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0" name="Line 37"/>
            <p:cNvSpPr>
              <a:spLocks noChangeShapeType="1"/>
            </p:cNvSpPr>
            <p:nvPr/>
          </p:nvSpPr>
          <p:spPr bwMode="auto">
            <a:xfrm flipH="1">
              <a:off x="385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1" name="Line 38"/>
            <p:cNvSpPr>
              <a:spLocks noChangeShapeType="1"/>
            </p:cNvSpPr>
            <p:nvPr/>
          </p:nvSpPr>
          <p:spPr bwMode="auto">
            <a:xfrm flipH="1">
              <a:off x="383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2" name="Line 39"/>
            <p:cNvSpPr>
              <a:spLocks noChangeShapeType="1"/>
            </p:cNvSpPr>
            <p:nvPr/>
          </p:nvSpPr>
          <p:spPr bwMode="auto">
            <a:xfrm flipH="1">
              <a:off x="3957"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3" name="Line 40"/>
            <p:cNvSpPr>
              <a:spLocks noChangeShapeType="1"/>
            </p:cNvSpPr>
            <p:nvPr/>
          </p:nvSpPr>
          <p:spPr bwMode="auto">
            <a:xfrm flipH="1">
              <a:off x="379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4" name="Line 41"/>
            <p:cNvSpPr>
              <a:spLocks noChangeShapeType="1"/>
            </p:cNvSpPr>
            <p:nvPr/>
          </p:nvSpPr>
          <p:spPr bwMode="auto">
            <a:xfrm flipH="1">
              <a:off x="377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5" name="Line 42"/>
            <p:cNvSpPr>
              <a:spLocks noChangeShapeType="1"/>
            </p:cNvSpPr>
            <p:nvPr/>
          </p:nvSpPr>
          <p:spPr bwMode="auto">
            <a:xfrm flipH="1">
              <a:off x="375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6" name="Line 43"/>
            <p:cNvSpPr>
              <a:spLocks noChangeShapeType="1"/>
            </p:cNvSpPr>
            <p:nvPr/>
          </p:nvSpPr>
          <p:spPr bwMode="auto">
            <a:xfrm flipH="1">
              <a:off x="373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7" name="Line 44"/>
            <p:cNvSpPr>
              <a:spLocks noChangeShapeType="1"/>
            </p:cNvSpPr>
            <p:nvPr/>
          </p:nvSpPr>
          <p:spPr bwMode="auto">
            <a:xfrm flipH="1">
              <a:off x="371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8" name="Line 45"/>
            <p:cNvSpPr>
              <a:spLocks noChangeShapeType="1"/>
            </p:cNvSpPr>
            <p:nvPr/>
          </p:nvSpPr>
          <p:spPr bwMode="auto">
            <a:xfrm flipH="1">
              <a:off x="369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9" name="Line 46"/>
            <p:cNvSpPr>
              <a:spLocks noChangeShapeType="1"/>
            </p:cNvSpPr>
            <p:nvPr/>
          </p:nvSpPr>
          <p:spPr bwMode="auto">
            <a:xfrm flipH="1">
              <a:off x="367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0" name="Line 47"/>
            <p:cNvSpPr>
              <a:spLocks noChangeShapeType="1"/>
            </p:cNvSpPr>
            <p:nvPr/>
          </p:nvSpPr>
          <p:spPr bwMode="auto">
            <a:xfrm flipH="1">
              <a:off x="4857"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1" name="Line 48"/>
            <p:cNvSpPr>
              <a:spLocks noChangeShapeType="1"/>
            </p:cNvSpPr>
            <p:nvPr/>
          </p:nvSpPr>
          <p:spPr bwMode="auto">
            <a:xfrm flipH="1">
              <a:off x="4837"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2" name="Line 49"/>
            <p:cNvSpPr>
              <a:spLocks noChangeShapeType="1"/>
            </p:cNvSpPr>
            <p:nvPr/>
          </p:nvSpPr>
          <p:spPr bwMode="auto">
            <a:xfrm flipH="1">
              <a:off x="481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3" name="Line 50"/>
            <p:cNvSpPr>
              <a:spLocks noChangeShapeType="1"/>
            </p:cNvSpPr>
            <p:nvPr/>
          </p:nvSpPr>
          <p:spPr bwMode="auto">
            <a:xfrm flipH="1">
              <a:off x="479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4" name="Line 51"/>
            <p:cNvSpPr>
              <a:spLocks noChangeShapeType="1"/>
            </p:cNvSpPr>
            <p:nvPr/>
          </p:nvSpPr>
          <p:spPr bwMode="auto">
            <a:xfrm flipH="1">
              <a:off x="477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5" name="Line 52"/>
            <p:cNvSpPr>
              <a:spLocks noChangeShapeType="1"/>
            </p:cNvSpPr>
            <p:nvPr/>
          </p:nvSpPr>
          <p:spPr bwMode="auto">
            <a:xfrm flipH="1">
              <a:off x="475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6" name="Line 53"/>
            <p:cNvSpPr>
              <a:spLocks noChangeShapeType="1"/>
            </p:cNvSpPr>
            <p:nvPr/>
          </p:nvSpPr>
          <p:spPr bwMode="auto">
            <a:xfrm flipH="1">
              <a:off x="473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7" name="Line 54"/>
            <p:cNvSpPr>
              <a:spLocks noChangeShapeType="1"/>
            </p:cNvSpPr>
            <p:nvPr/>
          </p:nvSpPr>
          <p:spPr bwMode="auto">
            <a:xfrm flipH="1">
              <a:off x="471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8" name="Line 55"/>
            <p:cNvSpPr>
              <a:spLocks noChangeShapeType="1"/>
            </p:cNvSpPr>
            <p:nvPr/>
          </p:nvSpPr>
          <p:spPr bwMode="auto">
            <a:xfrm flipH="1">
              <a:off x="469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9" name="Line 56"/>
            <p:cNvSpPr>
              <a:spLocks noChangeShapeType="1"/>
            </p:cNvSpPr>
            <p:nvPr/>
          </p:nvSpPr>
          <p:spPr bwMode="auto">
            <a:xfrm flipH="1">
              <a:off x="467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0" name="Line 57"/>
            <p:cNvSpPr>
              <a:spLocks noChangeShapeType="1"/>
            </p:cNvSpPr>
            <p:nvPr/>
          </p:nvSpPr>
          <p:spPr bwMode="auto">
            <a:xfrm flipH="1">
              <a:off x="465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1" name="Line 58"/>
            <p:cNvSpPr>
              <a:spLocks noChangeShapeType="1"/>
            </p:cNvSpPr>
            <p:nvPr/>
          </p:nvSpPr>
          <p:spPr bwMode="auto">
            <a:xfrm flipH="1">
              <a:off x="463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2" name="Line 59"/>
            <p:cNvSpPr>
              <a:spLocks noChangeShapeType="1"/>
            </p:cNvSpPr>
            <p:nvPr/>
          </p:nvSpPr>
          <p:spPr bwMode="auto">
            <a:xfrm flipH="1">
              <a:off x="4611" y="1604"/>
              <a:ext cx="114"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3" name="Line 60"/>
            <p:cNvSpPr>
              <a:spLocks noChangeShapeType="1"/>
            </p:cNvSpPr>
            <p:nvPr/>
          </p:nvSpPr>
          <p:spPr bwMode="auto">
            <a:xfrm flipH="1">
              <a:off x="459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4" name="Line 61"/>
            <p:cNvSpPr>
              <a:spLocks noChangeShapeType="1"/>
            </p:cNvSpPr>
            <p:nvPr/>
          </p:nvSpPr>
          <p:spPr bwMode="auto">
            <a:xfrm flipH="1">
              <a:off x="457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5" name="Line 62"/>
            <p:cNvSpPr>
              <a:spLocks noChangeShapeType="1"/>
            </p:cNvSpPr>
            <p:nvPr/>
          </p:nvSpPr>
          <p:spPr bwMode="auto">
            <a:xfrm flipH="1">
              <a:off x="455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6" name="Line 63"/>
            <p:cNvSpPr>
              <a:spLocks noChangeShapeType="1"/>
            </p:cNvSpPr>
            <p:nvPr/>
          </p:nvSpPr>
          <p:spPr bwMode="auto">
            <a:xfrm flipH="1">
              <a:off x="453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7" name="Line 64"/>
            <p:cNvSpPr>
              <a:spLocks noChangeShapeType="1"/>
            </p:cNvSpPr>
            <p:nvPr/>
          </p:nvSpPr>
          <p:spPr bwMode="auto">
            <a:xfrm flipH="1">
              <a:off x="451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8" name="Line 65"/>
            <p:cNvSpPr>
              <a:spLocks noChangeShapeType="1"/>
            </p:cNvSpPr>
            <p:nvPr/>
          </p:nvSpPr>
          <p:spPr bwMode="auto">
            <a:xfrm flipH="1">
              <a:off x="448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9" name="Line 66"/>
            <p:cNvSpPr>
              <a:spLocks noChangeShapeType="1"/>
            </p:cNvSpPr>
            <p:nvPr/>
          </p:nvSpPr>
          <p:spPr bwMode="auto">
            <a:xfrm flipH="1">
              <a:off x="446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0" name="Line 67"/>
            <p:cNvSpPr>
              <a:spLocks noChangeShapeType="1"/>
            </p:cNvSpPr>
            <p:nvPr/>
          </p:nvSpPr>
          <p:spPr bwMode="auto">
            <a:xfrm flipH="1">
              <a:off x="444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1" name="Line 68"/>
            <p:cNvSpPr>
              <a:spLocks noChangeShapeType="1"/>
            </p:cNvSpPr>
            <p:nvPr/>
          </p:nvSpPr>
          <p:spPr bwMode="auto">
            <a:xfrm flipH="1">
              <a:off x="442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2" name="Line 69"/>
            <p:cNvSpPr>
              <a:spLocks noChangeShapeType="1"/>
            </p:cNvSpPr>
            <p:nvPr/>
          </p:nvSpPr>
          <p:spPr bwMode="auto">
            <a:xfrm flipH="1">
              <a:off x="440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8" name="Subtitle 2"/>
          <p:cNvSpPr txBox="1">
            <a:spLocks/>
          </p:cNvSpPr>
          <p:nvPr/>
        </p:nvSpPr>
        <p:spPr>
          <a:xfrm>
            <a:off x="82426" y="5754281"/>
            <a:ext cx="9825919" cy="427219"/>
          </a:xfrm>
          <a:prstGeom prst="rect">
            <a:avLst/>
          </a:prstGeom>
          <a:no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None/>
            </a:pPr>
            <a:r>
              <a:rPr lang="en-AU" sz="32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Public hearing – Closing presentation</a:t>
            </a:r>
          </a:p>
        </p:txBody>
      </p:sp>
      <p:sp>
        <p:nvSpPr>
          <p:cNvPr id="9" name="Subtitle 2"/>
          <p:cNvSpPr txBox="1">
            <a:spLocks/>
          </p:cNvSpPr>
          <p:nvPr/>
        </p:nvSpPr>
        <p:spPr>
          <a:xfrm>
            <a:off x="165955" y="6160192"/>
            <a:ext cx="8014659" cy="26293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None/>
            </a:pPr>
            <a:r>
              <a:rPr lang="en-AU" sz="24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Wednesday 8</a:t>
            </a:r>
            <a:r>
              <a:rPr lang="en-AU" sz="2400" b="1" baseline="30000"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th</a:t>
            </a:r>
            <a:r>
              <a:rPr lang="en-AU" sz="24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 February 2023</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7400" y="2021847"/>
            <a:ext cx="6988233" cy="1621991"/>
          </a:xfrm>
          <a:prstGeom prst="rect">
            <a:avLst/>
          </a:prstGeom>
        </p:spPr>
      </p:pic>
    </p:spTree>
    <p:extLst>
      <p:ext uri="{BB962C8B-B14F-4D97-AF65-F5344CB8AC3E}">
        <p14:creationId xmlns:p14="http://schemas.microsoft.com/office/powerpoint/2010/main" val="3196754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14284" y="537742"/>
            <a:ext cx="8153400" cy="505267"/>
          </a:xfrm>
          <a:prstGeom prst="rect">
            <a:avLst/>
          </a:prstGeom>
        </p:spPr>
        <p:txBody>
          <a:bodyPr vert="horz" wrap="square" lIns="0" tIns="12700" rIns="0" bIns="0" rtlCol="0">
            <a:spAutoFit/>
          </a:bodyPr>
          <a:lstStyle/>
          <a:p>
            <a:pPr marL="12700">
              <a:lnSpc>
                <a:spcPct val="100000"/>
              </a:lnSpc>
              <a:spcBef>
                <a:spcPts val="100"/>
              </a:spcBef>
            </a:pPr>
            <a:r>
              <a:rPr lang="en-AU" sz="3200" spc="-30" dirty="0"/>
              <a:t>GREENHOUSE GAS EMISSIONS</a:t>
            </a:r>
            <a:endParaRPr sz="3200" dirty="0"/>
          </a:p>
        </p:txBody>
      </p:sp>
      <p:pic>
        <p:nvPicPr>
          <p:cNvPr id="4" name="Picture 3">
            <a:extLst>
              <a:ext uri="{FF2B5EF4-FFF2-40B4-BE49-F238E27FC236}">
                <a16:creationId xmlns:a16="http://schemas.microsoft.com/office/drawing/2014/main" id="{17CA38EF-778C-F8A7-EA47-659E73C96E2D}"/>
              </a:ext>
            </a:extLst>
          </p:cNvPr>
          <p:cNvPicPr>
            <a:picLocks noChangeAspect="1"/>
          </p:cNvPicPr>
          <p:nvPr/>
        </p:nvPicPr>
        <p:blipFill rotWithShape="1">
          <a:blip r:embed="rId3"/>
          <a:srcRect l="35206" t="13647" r="39912" b="21881"/>
          <a:stretch/>
        </p:blipFill>
        <p:spPr>
          <a:xfrm>
            <a:off x="1808422" y="1256236"/>
            <a:ext cx="3474586" cy="5064022"/>
          </a:xfrm>
          <a:prstGeom prst="rect">
            <a:avLst/>
          </a:prstGeom>
          <a:ln>
            <a:solidFill>
              <a:schemeClr val="tx1"/>
            </a:solidFill>
          </a:ln>
        </p:spPr>
      </p:pic>
      <p:pic>
        <p:nvPicPr>
          <p:cNvPr id="5" name="Picture 4">
            <a:extLst>
              <a:ext uri="{FF2B5EF4-FFF2-40B4-BE49-F238E27FC236}">
                <a16:creationId xmlns:a16="http://schemas.microsoft.com/office/drawing/2014/main" id="{CD195112-F232-75A6-4992-0BB91F321BAC}"/>
              </a:ext>
            </a:extLst>
          </p:cNvPr>
          <p:cNvPicPr>
            <a:picLocks noChangeAspect="1"/>
          </p:cNvPicPr>
          <p:nvPr/>
        </p:nvPicPr>
        <p:blipFill>
          <a:blip r:embed="rId4"/>
          <a:stretch>
            <a:fillRect/>
          </a:stretch>
        </p:blipFill>
        <p:spPr>
          <a:xfrm>
            <a:off x="6096000" y="2288059"/>
            <a:ext cx="4514850" cy="3000375"/>
          </a:xfrm>
          <a:prstGeom prst="rect">
            <a:avLst/>
          </a:prstGeom>
          <a:ln>
            <a:solidFill>
              <a:schemeClr val="tx1"/>
            </a:solidFill>
          </a:ln>
        </p:spPr>
      </p:pic>
    </p:spTree>
    <p:extLst>
      <p:ext uri="{BB962C8B-B14F-4D97-AF65-F5344CB8AC3E}">
        <p14:creationId xmlns:p14="http://schemas.microsoft.com/office/powerpoint/2010/main" val="157796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C706CB-03B8-4AA9-8959-F91783843BF9}"/>
              </a:ext>
            </a:extLst>
          </p:cNvPr>
          <p:cNvPicPr>
            <a:picLocks noChangeAspect="1"/>
          </p:cNvPicPr>
          <p:nvPr/>
        </p:nvPicPr>
        <p:blipFill rotWithShape="1">
          <a:blip r:embed="rId3"/>
          <a:srcRect l="359" t="465" r="36993" b="473"/>
          <a:stretch/>
        </p:blipFill>
        <p:spPr>
          <a:xfrm>
            <a:off x="2221004" y="1675014"/>
            <a:ext cx="4279900" cy="4067696"/>
          </a:xfrm>
          <a:prstGeom prst="rect">
            <a:avLst/>
          </a:prstGeom>
          <a:ln>
            <a:solidFill>
              <a:schemeClr val="tx1"/>
            </a:solidFill>
          </a:ln>
        </p:spPr>
      </p:pic>
      <p:sp>
        <p:nvSpPr>
          <p:cNvPr id="3" name="object 3"/>
          <p:cNvSpPr txBox="1">
            <a:spLocks noGrp="1"/>
          </p:cNvSpPr>
          <p:nvPr>
            <p:ph type="title"/>
          </p:nvPr>
        </p:nvSpPr>
        <p:spPr>
          <a:xfrm>
            <a:off x="1346662" y="537742"/>
            <a:ext cx="8021022" cy="505267"/>
          </a:xfrm>
          <a:prstGeom prst="rect">
            <a:avLst/>
          </a:prstGeom>
        </p:spPr>
        <p:txBody>
          <a:bodyPr vert="horz" wrap="square" lIns="0" tIns="12700" rIns="0" bIns="0" rtlCol="0">
            <a:spAutoFit/>
          </a:bodyPr>
          <a:lstStyle/>
          <a:p>
            <a:pPr marL="12700">
              <a:lnSpc>
                <a:spcPct val="100000"/>
              </a:lnSpc>
              <a:spcBef>
                <a:spcPts val="100"/>
              </a:spcBef>
            </a:pPr>
            <a:r>
              <a:rPr lang="en-US" sz="3200" dirty="0"/>
              <a:t>MANAGEMENT AND MONITORING</a:t>
            </a:r>
            <a:endParaRPr sz="3200" dirty="0"/>
          </a:p>
        </p:txBody>
      </p:sp>
      <p:pic>
        <p:nvPicPr>
          <p:cNvPr id="2" name="Picture 1">
            <a:extLst>
              <a:ext uri="{FF2B5EF4-FFF2-40B4-BE49-F238E27FC236}">
                <a16:creationId xmlns:a16="http://schemas.microsoft.com/office/drawing/2014/main" id="{34C9680C-5EF9-9D86-CA31-C54701CB9A77}"/>
              </a:ext>
            </a:extLst>
          </p:cNvPr>
          <p:cNvPicPr>
            <a:picLocks noChangeAspect="1"/>
          </p:cNvPicPr>
          <p:nvPr/>
        </p:nvPicPr>
        <p:blipFill rotWithShape="1">
          <a:blip r:embed="rId4"/>
          <a:srcRect b="6031"/>
          <a:stretch/>
        </p:blipFill>
        <p:spPr>
          <a:xfrm>
            <a:off x="950825" y="4213514"/>
            <a:ext cx="1805420" cy="2384302"/>
          </a:xfrm>
          <a:prstGeom prst="rect">
            <a:avLst/>
          </a:prstGeom>
        </p:spPr>
      </p:pic>
      <p:pic>
        <p:nvPicPr>
          <p:cNvPr id="4" name="Picture 3">
            <a:extLst>
              <a:ext uri="{FF2B5EF4-FFF2-40B4-BE49-F238E27FC236}">
                <a16:creationId xmlns:a16="http://schemas.microsoft.com/office/drawing/2014/main" id="{B58F865E-0872-146F-F2BE-00007914C00D}"/>
              </a:ext>
            </a:extLst>
          </p:cNvPr>
          <p:cNvPicPr>
            <a:picLocks noChangeAspect="1"/>
          </p:cNvPicPr>
          <p:nvPr/>
        </p:nvPicPr>
        <p:blipFill>
          <a:blip r:embed="rId5"/>
          <a:stretch>
            <a:fillRect/>
          </a:stretch>
        </p:blipFill>
        <p:spPr>
          <a:xfrm>
            <a:off x="1147811" y="1385143"/>
            <a:ext cx="1836464" cy="2425299"/>
          </a:xfrm>
          <a:prstGeom prst="rect">
            <a:avLst/>
          </a:prstGeom>
        </p:spPr>
      </p:pic>
      <p:sp>
        <p:nvSpPr>
          <p:cNvPr id="6" name="TextBox 5">
            <a:extLst>
              <a:ext uri="{FF2B5EF4-FFF2-40B4-BE49-F238E27FC236}">
                <a16:creationId xmlns:a16="http://schemas.microsoft.com/office/drawing/2014/main" id="{BD9AB4F2-4BC8-4FE5-9BF5-6D7020F2BF2A}"/>
              </a:ext>
            </a:extLst>
          </p:cNvPr>
          <p:cNvSpPr txBox="1"/>
          <p:nvPr/>
        </p:nvSpPr>
        <p:spPr>
          <a:xfrm>
            <a:off x="3117752" y="6009920"/>
            <a:ext cx="2840842" cy="369332"/>
          </a:xfrm>
          <a:prstGeom prst="rect">
            <a:avLst/>
          </a:prstGeom>
          <a:noFill/>
        </p:spPr>
        <p:txBody>
          <a:bodyPr wrap="none" rtlCol="0">
            <a:spAutoFit/>
          </a:bodyPr>
          <a:lstStyle/>
          <a:p>
            <a:r>
              <a:rPr lang="en-US" dirty="0"/>
              <a:t>Existing Baseline Monitoring</a:t>
            </a:r>
            <a:endParaRPr lang="en-AU" dirty="0"/>
          </a:p>
        </p:txBody>
      </p:sp>
      <p:pic>
        <p:nvPicPr>
          <p:cNvPr id="8" name="Picture 7">
            <a:extLst>
              <a:ext uri="{FF2B5EF4-FFF2-40B4-BE49-F238E27FC236}">
                <a16:creationId xmlns:a16="http://schemas.microsoft.com/office/drawing/2014/main" id="{43E99E36-EE26-4868-BF9B-B42B4D8220AE}"/>
              </a:ext>
            </a:extLst>
          </p:cNvPr>
          <p:cNvPicPr>
            <a:picLocks noChangeAspect="1"/>
          </p:cNvPicPr>
          <p:nvPr/>
        </p:nvPicPr>
        <p:blipFill rotWithShape="1">
          <a:blip r:embed="rId6"/>
          <a:srcRect t="2243" r="1555" b="3983"/>
          <a:stretch/>
        </p:blipFill>
        <p:spPr>
          <a:xfrm>
            <a:off x="6765880" y="1095153"/>
            <a:ext cx="4531214" cy="5273750"/>
          </a:xfrm>
          <a:prstGeom prst="rect">
            <a:avLst/>
          </a:prstGeom>
        </p:spPr>
      </p:pic>
      <p:sp>
        <p:nvSpPr>
          <p:cNvPr id="9" name="TextBox 8">
            <a:extLst>
              <a:ext uri="{FF2B5EF4-FFF2-40B4-BE49-F238E27FC236}">
                <a16:creationId xmlns:a16="http://schemas.microsoft.com/office/drawing/2014/main" id="{389579EB-0470-497C-9039-311B0B34D820}"/>
              </a:ext>
            </a:extLst>
          </p:cNvPr>
          <p:cNvSpPr txBox="1"/>
          <p:nvPr/>
        </p:nvSpPr>
        <p:spPr>
          <a:xfrm>
            <a:off x="6893382" y="6413150"/>
            <a:ext cx="4347793" cy="369332"/>
          </a:xfrm>
          <a:prstGeom prst="rect">
            <a:avLst/>
          </a:prstGeom>
          <a:noFill/>
        </p:spPr>
        <p:txBody>
          <a:bodyPr wrap="none" rtlCol="0">
            <a:spAutoFit/>
          </a:bodyPr>
          <a:lstStyle/>
          <a:p>
            <a:r>
              <a:rPr lang="en-US" dirty="0"/>
              <a:t>Existing Belubula River Monitoring Locations</a:t>
            </a:r>
            <a:endParaRPr lang="en-AU" dirty="0"/>
          </a:p>
        </p:txBody>
      </p:sp>
    </p:spTree>
    <p:extLst>
      <p:ext uri="{BB962C8B-B14F-4D97-AF65-F5344CB8AC3E}">
        <p14:creationId xmlns:p14="http://schemas.microsoft.com/office/powerpoint/2010/main" val="1763596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BE0110-992F-47D4-0D14-74F26C9730AD}"/>
              </a:ext>
            </a:extLst>
          </p:cNvPr>
          <p:cNvSpPr txBox="1"/>
          <p:nvPr/>
        </p:nvSpPr>
        <p:spPr>
          <a:xfrm>
            <a:off x="1202169" y="793826"/>
            <a:ext cx="10738193" cy="5909310"/>
          </a:xfrm>
          <a:prstGeom prst="rect">
            <a:avLst/>
          </a:prstGeom>
          <a:noFill/>
        </p:spPr>
        <p:txBody>
          <a:bodyPr wrap="square">
            <a:spAutoFit/>
          </a:bodyPr>
          <a:lstStyle/>
          <a:p>
            <a:endParaRPr lang="en-GB" sz="1400" dirty="0"/>
          </a:p>
          <a:p>
            <a:pPr algn="ctr"/>
            <a:r>
              <a:rPr lang="en-US" sz="2800" b="1" spc="-20" dirty="0">
                <a:latin typeface="Arial"/>
                <a:cs typeface="Calibri"/>
              </a:rPr>
              <a:t>“On balance, the Department considers the benefits of the project outweigh its residual costs and that the project is in the public interest and is approvable, subject to the strict conditions of consent”</a:t>
            </a:r>
            <a:endParaRPr lang="en-AU" sz="2800" b="1" spc="-20" dirty="0">
              <a:latin typeface="Arial"/>
              <a:cs typeface="Calibri"/>
            </a:endParaRPr>
          </a:p>
          <a:p>
            <a:pPr algn="ctr"/>
            <a:endParaRPr lang="en-GB" sz="2800" b="1" spc="-20" dirty="0">
              <a:latin typeface="Arial"/>
              <a:cs typeface="Calibri"/>
            </a:endParaRPr>
          </a:p>
          <a:p>
            <a:pPr algn="ctr"/>
            <a:endParaRPr lang="en-GB" sz="2800" b="1" spc="-20" dirty="0">
              <a:latin typeface="Arial"/>
              <a:cs typeface="Calibri"/>
            </a:endParaRPr>
          </a:p>
          <a:p>
            <a:pPr algn="ctr"/>
            <a:r>
              <a:rPr lang="en-GB" sz="2800" b="1" spc="-20" dirty="0">
                <a:latin typeface="Arial"/>
                <a:cs typeface="Calibri"/>
              </a:rPr>
              <a:t>“Regis has designed the project in a way to achieve a practical balance between maximising resource recovery and minimising associated impacts on the surrounding landholders and the environment through best practice contemporary practices and mitigation measures” </a:t>
            </a:r>
          </a:p>
          <a:p>
            <a:pPr algn="ctr"/>
            <a:endParaRPr lang="en-GB" sz="2800" b="1" spc="-20" dirty="0">
              <a:latin typeface="Arial"/>
              <a:cs typeface="Calibri"/>
            </a:endParaRPr>
          </a:p>
          <a:p>
            <a:pPr algn="ctr"/>
            <a:r>
              <a:rPr lang="en-GB" sz="2800" b="1" spc="-20" dirty="0">
                <a:latin typeface="Arial"/>
                <a:cs typeface="Calibri"/>
              </a:rPr>
              <a:t>– DPE Assessment Report</a:t>
            </a:r>
          </a:p>
        </p:txBody>
      </p:sp>
    </p:spTree>
    <p:extLst>
      <p:ext uri="{BB962C8B-B14F-4D97-AF65-F5344CB8AC3E}">
        <p14:creationId xmlns:p14="http://schemas.microsoft.com/office/powerpoint/2010/main" val="3610357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of Rectangle 6">
            <a:extLst>
              <a:ext uri="{FF2B5EF4-FFF2-40B4-BE49-F238E27FC236}">
                <a16:creationId xmlns:a16="http://schemas.microsoft.com/office/drawing/2014/main" id="{A226EFA9-AA9D-C5FA-938E-58B35C2E1018}"/>
              </a:ext>
            </a:extLst>
          </p:cNvPr>
          <p:cNvSpPr/>
          <p:nvPr/>
        </p:nvSpPr>
        <p:spPr>
          <a:xfrm>
            <a:off x="1363934" y="1363039"/>
            <a:ext cx="1309091" cy="1309091"/>
          </a:xfrm>
          <a:prstGeom prst="round2DiagRect">
            <a:avLst/>
          </a:prstGeom>
          <a:solidFill>
            <a:srgbClr val="B1A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ound Diagonal Corner of Rectangle 9">
            <a:extLst>
              <a:ext uri="{FF2B5EF4-FFF2-40B4-BE49-F238E27FC236}">
                <a16:creationId xmlns:a16="http://schemas.microsoft.com/office/drawing/2014/main" id="{A9FDBC9C-3BBE-2880-409E-D67A8EF8F12A}"/>
              </a:ext>
            </a:extLst>
          </p:cNvPr>
          <p:cNvSpPr/>
          <p:nvPr/>
        </p:nvSpPr>
        <p:spPr>
          <a:xfrm>
            <a:off x="6187897" y="1363039"/>
            <a:ext cx="1309091" cy="1309091"/>
          </a:xfrm>
          <a:prstGeom prst="round2DiagRect">
            <a:avLst/>
          </a:prstGeom>
          <a:solidFill>
            <a:srgbClr val="B1A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ound Diagonal Corner of Rectangle 10">
            <a:extLst>
              <a:ext uri="{FF2B5EF4-FFF2-40B4-BE49-F238E27FC236}">
                <a16:creationId xmlns:a16="http://schemas.microsoft.com/office/drawing/2014/main" id="{5CCF8A79-BFBC-A7DB-E8D5-F385EDC0B243}"/>
              </a:ext>
            </a:extLst>
          </p:cNvPr>
          <p:cNvSpPr/>
          <p:nvPr/>
        </p:nvSpPr>
        <p:spPr>
          <a:xfrm>
            <a:off x="6187897" y="3138941"/>
            <a:ext cx="1309091" cy="1309091"/>
          </a:xfrm>
          <a:prstGeom prst="round2DiagRect">
            <a:avLst/>
          </a:prstGeom>
          <a:solidFill>
            <a:srgbClr val="B1A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ound Diagonal Corner of Rectangle 12">
            <a:extLst>
              <a:ext uri="{FF2B5EF4-FFF2-40B4-BE49-F238E27FC236}">
                <a16:creationId xmlns:a16="http://schemas.microsoft.com/office/drawing/2014/main" id="{607EF96B-6339-6B52-94ED-B1553E93DEFD}"/>
              </a:ext>
            </a:extLst>
          </p:cNvPr>
          <p:cNvSpPr/>
          <p:nvPr/>
        </p:nvSpPr>
        <p:spPr>
          <a:xfrm>
            <a:off x="6187897" y="4914842"/>
            <a:ext cx="1309091" cy="1309091"/>
          </a:xfrm>
          <a:prstGeom prst="round2DiagRect">
            <a:avLst/>
          </a:prstGeom>
          <a:solidFill>
            <a:srgbClr val="B1A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ound Diagonal Corner of Rectangle 13">
            <a:extLst>
              <a:ext uri="{FF2B5EF4-FFF2-40B4-BE49-F238E27FC236}">
                <a16:creationId xmlns:a16="http://schemas.microsoft.com/office/drawing/2014/main" id="{3904D3AD-3C9A-350D-1B77-93322BE90751}"/>
              </a:ext>
            </a:extLst>
          </p:cNvPr>
          <p:cNvSpPr/>
          <p:nvPr/>
        </p:nvSpPr>
        <p:spPr>
          <a:xfrm>
            <a:off x="1413622" y="4992827"/>
            <a:ext cx="1309091" cy="1309091"/>
          </a:xfrm>
          <a:prstGeom prst="round2DiagRect">
            <a:avLst/>
          </a:prstGeom>
          <a:solidFill>
            <a:srgbClr val="B1A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Round Diagonal Corner of Rectangle 16">
            <a:extLst>
              <a:ext uri="{FF2B5EF4-FFF2-40B4-BE49-F238E27FC236}">
                <a16:creationId xmlns:a16="http://schemas.microsoft.com/office/drawing/2014/main" id="{C4D2D144-D741-2A66-C70A-D221DB47CFB0}"/>
              </a:ext>
            </a:extLst>
          </p:cNvPr>
          <p:cNvSpPr/>
          <p:nvPr/>
        </p:nvSpPr>
        <p:spPr>
          <a:xfrm>
            <a:off x="1363934" y="3127380"/>
            <a:ext cx="1309091" cy="1309091"/>
          </a:xfrm>
          <a:prstGeom prst="round2DiagRect">
            <a:avLst/>
          </a:prstGeom>
          <a:solidFill>
            <a:srgbClr val="B1A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BB7FDB75-9667-4568-96BF-C5D10AB0A282}"/>
              </a:ext>
            </a:extLst>
          </p:cNvPr>
          <p:cNvSpPr/>
          <p:nvPr/>
        </p:nvSpPr>
        <p:spPr>
          <a:xfrm>
            <a:off x="2872591" y="4992827"/>
            <a:ext cx="2847603" cy="1231106"/>
          </a:xfrm>
          <a:prstGeom prst="rect">
            <a:avLst/>
          </a:prstGeom>
        </p:spPr>
        <p:txBody>
          <a:bodyPr wrap="square">
            <a:spAutoFit/>
          </a:bodyPr>
          <a:lstStyle/>
          <a:p>
            <a:r>
              <a:rPr lang="en-AU" sz="2000" b="1" dirty="0">
                <a:latin typeface="Calibri" panose="020F0502020204030204" pitchFamily="34" charset="0"/>
                <a:cs typeface="Arial" panose="020B0604020202020204" pitchFamily="34" charset="0"/>
              </a:rPr>
              <a:t>Locals first recruitment</a:t>
            </a:r>
          </a:p>
          <a:p>
            <a:r>
              <a:rPr lang="en-AU" b="1" dirty="0">
                <a:solidFill>
                  <a:srgbClr val="B1A16E"/>
                </a:solidFill>
                <a:latin typeface="Calibri" panose="020F0502020204030204" pitchFamily="34" charset="0"/>
                <a:cs typeface="Arial" panose="020B0604020202020204" pitchFamily="34" charset="0"/>
              </a:rPr>
              <a:t>Education and training</a:t>
            </a:r>
          </a:p>
          <a:p>
            <a:r>
              <a:rPr lang="en-AU" b="1" dirty="0">
                <a:solidFill>
                  <a:srgbClr val="B1A16E"/>
                </a:solidFill>
                <a:latin typeface="Calibri" panose="020F0502020204030204" pitchFamily="34" charset="0"/>
                <a:cs typeface="Arial" panose="020B0604020202020204" pitchFamily="34" charset="0"/>
              </a:rPr>
              <a:t>Job ready </a:t>
            </a:r>
            <a:r>
              <a:rPr lang="en-AU" dirty="0">
                <a:latin typeface="Calibri" panose="020F0502020204030204" pitchFamily="34" charset="0"/>
                <a:cs typeface="Arial" panose="020B0604020202020204" pitchFamily="34" charset="0"/>
              </a:rPr>
              <a:t>support</a:t>
            </a:r>
          </a:p>
          <a:p>
            <a:r>
              <a:rPr lang="en-AU" b="1" dirty="0">
                <a:solidFill>
                  <a:srgbClr val="B1A16E"/>
                </a:solidFill>
                <a:latin typeface="Calibri" panose="020F0502020204030204" pitchFamily="34" charset="0"/>
                <a:cs typeface="Arial" panose="020B0604020202020204" pitchFamily="34" charset="0"/>
              </a:rPr>
              <a:t>Keep locals </a:t>
            </a:r>
            <a:r>
              <a:rPr lang="en-AU" dirty="0">
                <a:latin typeface="Calibri" panose="020F0502020204030204" pitchFamily="34" charset="0"/>
                <a:cs typeface="Arial" panose="020B0604020202020204" pitchFamily="34" charset="0"/>
              </a:rPr>
              <a:t>in Blayney</a:t>
            </a:r>
          </a:p>
        </p:txBody>
      </p:sp>
      <p:sp>
        <p:nvSpPr>
          <p:cNvPr id="49" name="Title 1">
            <a:extLst>
              <a:ext uri="{FF2B5EF4-FFF2-40B4-BE49-F238E27FC236}">
                <a16:creationId xmlns:a16="http://schemas.microsoft.com/office/drawing/2014/main" id="{3CF224A6-89C4-4AF2-8B28-70E9F79293C6}"/>
              </a:ext>
            </a:extLst>
          </p:cNvPr>
          <p:cNvSpPr>
            <a:spLocks noGrp="1"/>
          </p:cNvSpPr>
          <p:nvPr>
            <p:ph type="title"/>
          </p:nvPr>
        </p:nvSpPr>
        <p:spPr>
          <a:xfrm>
            <a:off x="1271588" y="517316"/>
            <a:ext cx="10515600" cy="675145"/>
          </a:xfrm>
        </p:spPr>
        <p:txBody>
          <a:bodyPr>
            <a:normAutofit/>
          </a:bodyPr>
          <a:lstStyle/>
          <a:p>
            <a:r>
              <a:rPr lang="en-AU" cap="none" dirty="0">
                <a:solidFill>
                  <a:srgbClr val="B1A16E"/>
                </a:solidFill>
                <a:cs typeface="Arial" panose="020B0604020202020204" pitchFamily="34" charset="0"/>
              </a:rPr>
              <a:t>BENEFITS FOR BLAYNEY, THE REGION AND NSW</a:t>
            </a:r>
            <a:endParaRPr lang="en-AU" cap="none" dirty="0">
              <a:solidFill>
                <a:srgbClr val="FF0000"/>
              </a:solidFill>
            </a:endParaRPr>
          </a:p>
        </p:txBody>
      </p:sp>
      <p:sp>
        <p:nvSpPr>
          <p:cNvPr id="27" name="Rectangle 26">
            <a:extLst>
              <a:ext uri="{FF2B5EF4-FFF2-40B4-BE49-F238E27FC236}">
                <a16:creationId xmlns:a16="http://schemas.microsoft.com/office/drawing/2014/main" id="{89F00761-4F4B-4BB8-95EB-590346FB6C70}"/>
              </a:ext>
            </a:extLst>
          </p:cNvPr>
          <p:cNvSpPr/>
          <p:nvPr/>
        </p:nvSpPr>
        <p:spPr>
          <a:xfrm>
            <a:off x="2750733" y="1404517"/>
            <a:ext cx="3697834" cy="1231106"/>
          </a:xfrm>
          <a:prstGeom prst="rect">
            <a:avLst/>
          </a:prstGeom>
        </p:spPr>
        <p:txBody>
          <a:bodyPr wrap="square">
            <a:spAutoFit/>
          </a:bodyPr>
          <a:lstStyle/>
          <a:p>
            <a:r>
              <a:rPr lang="en-AU" sz="2000" b="1" dirty="0">
                <a:latin typeface="Calibri" panose="020F0502020204030204" pitchFamily="34" charset="0"/>
                <a:cs typeface="Arial" panose="020B0604020202020204" pitchFamily="34" charset="0"/>
              </a:rPr>
              <a:t>Local employment</a:t>
            </a:r>
          </a:p>
          <a:p>
            <a:r>
              <a:rPr lang="en-GB" b="1" dirty="0">
                <a:solidFill>
                  <a:srgbClr val="B1A16E"/>
                </a:solidFill>
                <a:latin typeface="Calibri" panose="020F0502020204030204" pitchFamily="34" charset="0"/>
                <a:cs typeface="Arial" panose="020B0604020202020204" pitchFamily="34" charset="0"/>
              </a:rPr>
              <a:t>480</a:t>
            </a:r>
            <a:r>
              <a:rPr lang="en-GB" dirty="0">
                <a:latin typeface="Calibri" panose="020F0502020204030204" pitchFamily="34" charset="0"/>
                <a:cs typeface="Arial" panose="020B0604020202020204" pitchFamily="34" charset="0"/>
              </a:rPr>
              <a:t> construction jobs</a:t>
            </a:r>
          </a:p>
          <a:p>
            <a:r>
              <a:rPr lang="en-GB" b="1" dirty="0">
                <a:solidFill>
                  <a:srgbClr val="B1A16E"/>
                </a:solidFill>
                <a:latin typeface="Calibri" panose="020F0502020204030204" pitchFamily="34" charset="0"/>
                <a:cs typeface="Arial" panose="020B0604020202020204" pitchFamily="34" charset="0"/>
              </a:rPr>
              <a:t>260</a:t>
            </a:r>
            <a:r>
              <a:rPr lang="en-GB" dirty="0">
                <a:latin typeface="Calibri" panose="020F0502020204030204" pitchFamily="34" charset="0"/>
                <a:cs typeface="Arial" panose="020B0604020202020204" pitchFamily="34" charset="0"/>
              </a:rPr>
              <a:t> mine operation jobs</a:t>
            </a:r>
          </a:p>
          <a:p>
            <a:r>
              <a:rPr lang="en-GB" b="1" dirty="0">
                <a:solidFill>
                  <a:srgbClr val="B1A16E"/>
                </a:solidFill>
                <a:latin typeface="Calibri" panose="020F0502020204030204" pitchFamily="34" charset="0"/>
                <a:cs typeface="Arial" panose="020B0604020202020204" pitchFamily="34" charset="0"/>
              </a:rPr>
              <a:t>120</a:t>
            </a:r>
            <a:r>
              <a:rPr lang="en-GB" dirty="0">
                <a:latin typeface="Calibri" panose="020F0502020204030204" pitchFamily="34" charset="0"/>
                <a:cs typeface="Arial" panose="020B0604020202020204" pitchFamily="34" charset="0"/>
              </a:rPr>
              <a:t> pipeline construction jobs</a:t>
            </a:r>
          </a:p>
        </p:txBody>
      </p:sp>
      <p:sp>
        <p:nvSpPr>
          <p:cNvPr id="37" name="Rectangle 36">
            <a:extLst>
              <a:ext uri="{FF2B5EF4-FFF2-40B4-BE49-F238E27FC236}">
                <a16:creationId xmlns:a16="http://schemas.microsoft.com/office/drawing/2014/main" id="{6DDAB36E-311F-4694-BE96-2F04C1AC9B7E}"/>
              </a:ext>
            </a:extLst>
          </p:cNvPr>
          <p:cNvSpPr/>
          <p:nvPr/>
        </p:nvSpPr>
        <p:spPr>
          <a:xfrm>
            <a:off x="7619196" y="4810084"/>
            <a:ext cx="4395326" cy="1508105"/>
          </a:xfrm>
          <a:prstGeom prst="rect">
            <a:avLst/>
          </a:prstGeom>
        </p:spPr>
        <p:txBody>
          <a:bodyPr wrap="square">
            <a:spAutoFit/>
          </a:bodyPr>
          <a:lstStyle/>
          <a:p>
            <a:r>
              <a:rPr lang="en-AU" sz="2000" b="1" dirty="0">
                <a:latin typeface="Calibri" panose="020F0502020204030204" pitchFamily="34" charset="0"/>
                <a:cs typeface="Arial" panose="020B0604020202020204" pitchFamily="34" charset="0"/>
              </a:rPr>
              <a:t>Environment &amp; Water</a:t>
            </a:r>
          </a:p>
          <a:p>
            <a:r>
              <a:rPr lang="en-US" b="1" dirty="0">
                <a:solidFill>
                  <a:srgbClr val="B1A16E"/>
                </a:solidFill>
                <a:latin typeface="Calibri" panose="020F0502020204030204" pitchFamily="34" charset="0"/>
                <a:cs typeface="Arial" panose="020B0604020202020204" pitchFamily="34" charset="0"/>
              </a:rPr>
              <a:t>+100,000</a:t>
            </a:r>
            <a:r>
              <a:rPr lang="en-US" b="1" dirty="0">
                <a:solidFill>
                  <a:schemeClr val="bg1">
                    <a:lumMod val="65000"/>
                  </a:schemeClr>
                </a:solidFill>
                <a:latin typeface="Calibri" panose="020F0502020204030204" pitchFamily="34" charset="0"/>
                <a:cs typeface="Arial" panose="020B0604020202020204" pitchFamily="34" charset="0"/>
              </a:rPr>
              <a:t> </a:t>
            </a:r>
            <a:r>
              <a:rPr lang="en-US" sz="1800" dirty="0">
                <a:ea typeface="+mn-lt"/>
                <a:cs typeface="+mn-lt"/>
              </a:rPr>
              <a:t>trees to be planted 10,000 to date</a:t>
            </a:r>
          </a:p>
          <a:p>
            <a:r>
              <a:rPr lang="en-US" b="1" dirty="0">
                <a:solidFill>
                  <a:srgbClr val="B1A16E"/>
                </a:solidFill>
                <a:ea typeface="+mn-lt"/>
                <a:cs typeface="+mn-lt"/>
              </a:rPr>
              <a:t>Strengthened </a:t>
            </a:r>
            <a:r>
              <a:rPr lang="en-US" dirty="0">
                <a:ea typeface="+mn-lt"/>
                <a:cs typeface="+mn-lt"/>
              </a:rPr>
              <a:t>biodiversity outcomes</a:t>
            </a:r>
          </a:p>
          <a:p>
            <a:r>
              <a:rPr lang="en-US" b="1" dirty="0">
                <a:solidFill>
                  <a:srgbClr val="B1A16E"/>
                </a:solidFill>
                <a:ea typeface="+mn-lt"/>
                <a:cs typeface="+mn-lt"/>
              </a:rPr>
              <a:t>Legacy</a:t>
            </a:r>
            <a:r>
              <a:rPr lang="en-US" dirty="0">
                <a:ea typeface="+mn-lt"/>
                <a:cs typeface="+mn-lt"/>
              </a:rPr>
              <a:t> infrastructure eg water pipeline</a:t>
            </a:r>
          </a:p>
          <a:p>
            <a:endParaRPr lang="en-GB" dirty="0">
              <a:latin typeface="Calibri" panose="020F050202020403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DC92CB9F-7C14-42F4-8A03-A77CD8A3B166}"/>
              </a:ext>
            </a:extLst>
          </p:cNvPr>
          <p:cNvSpPr/>
          <p:nvPr/>
        </p:nvSpPr>
        <p:spPr>
          <a:xfrm>
            <a:off x="2872591" y="3101901"/>
            <a:ext cx="3457202" cy="1508105"/>
          </a:xfrm>
          <a:prstGeom prst="rect">
            <a:avLst/>
          </a:prstGeom>
        </p:spPr>
        <p:txBody>
          <a:bodyPr wrap="square">
            <a:spAutoFit/>
          </a:bodyPr>
          <a:lstStyle/>
          <a:p>
            <a:r>
              <a:rPr lang="en-AU" sz="2000" b="1" dirty="0">
                <a:latin typeface="Calibri" panose="020F0502020204030204" pitchFamily="34" charset="0"/>
                <a:cs typeface="Arial" panose="020B0604020202020204" pitchFamily="34" charset="0"/>
              </a:rPr>
              <a:t>Local businesses</a:t>
            </a:r>
          </a:p>
          <a:p>
            <a:r>
              <a:rPr lang="en-GB" b="1" dirty="0">
                <a:solidFill>
                  <a:srgbClr val="B1A16E"/>
                </a:solidFill>
                <a:latin typeface="Calibri" panose="020F0502020204030204" pitchFamily="34" charset="0"/>
                <a:cs typeface="Arial" panose="020B0604020202020204" pitchFamily="34" charset="0"/>
              </a:rPr>
              <a:t>Procurement</a:t>
            </a:r>
            <a:r>
              <a:rPr lang="en-GB" dirty="0">
                <a:latin typeface="Calibri" panose="020F0502020204030204" pitchFamily="34" charset="0"/>
                <a:cs typeface="Arial" panose="020B0604020202020204" pitchFamily="34" charset="0"/>
              </a:rPr>
              <a:t> opportunities </a:t>
            </a:r>
          </a:p>
          <a:p>
            <a:r>
              <a:rPr lang="en-GB" b="1" dirty="0">
                <a:solidFill>
                  <a:srgbClr val="B1A16E"/>
                </a:solidFill>
                <a:latin typeface="Calibri" panose="020F0502020204030204" pitchFamily="34" charset="0"/>
                <a:cs typeface="Arial" panose="020B0604020202020204" pitchFamily="34" charset="0"/>
              </a:rPr>
              <a:t>Flow on benefits from</a:t>
            </a:r>
          </a:p>
          <a:p>
            <a:r>
              <a:rPr lang="en-GB" b="1" dirty="0">
                <a:solidFill>
                  <a:srgbClr val="B1A16E"/>
                </a:solidFill>
                <a:latin typeface="Calibri" panose="020F0502020204030204" pitchFamily="34" charset="0"/>
                <a:cs typeface="Arial" panose="020B0604020202020204" pitchFamily="34" charset="0"/>
              </a:rPr>
              <a:t>$67m </a:t>
            </a:r>
            <a:r>
              <a:rPr lang="en-GB" dirty="0">
                <a:latin typeface="Calibri" panose="020F0502020204030204" pitchFamily="34" charset="0"/>
                <a:cs typeface="Arial" panose="020B0604020202020204" pitchFamily="34" charset="0"/>
              </a:rPr>
              <a:t>direct and indirect household income</a:t>
            </a:r>
          </a:p>
        </p:txBody>
      </p:sp>
      <p:sp>
        <p:nvSpPr>
          <p:cNvPr id="41" name="Rectangle 40">
            <a:extLst>
              <a:ext uri="{FF2B5EF4-FFF2-40B4-BE49-F238E27FC236}">
                <a16:creationId xmlns:a16="http://schemas.microsoft.com/office/drawing/2014/main" id="{24D87BE5-CD72-4C4A-95E1-4FB924A3F23E}"/>
              </a:ext>
            </a:extLst>
          </p:cNvPr>
          <p:cNvSpPr/>
          <p:nvPr/>
        </p:nvSpPr>
        <p:spPr>
          <a:xfrm>
            <a:off x="7619196" y="1273654"/>
            <a:ext cx="4572804" cy="1508105"/>
          </a:xfrm>
          <a:prstGeom prst="rect">
            <a:avLst/>
          </a:prstGeom>
        </p:spPr>
        <p:txBody>
          <a:bodyPr wrap="square">
            <a:spAutoFit/>
          </a:bodyPr>
          <a:lstStyle/>
          <a:p>
            <a:r>
              <a:rPr lang="en-AU" sz="2000" b="1" dirty="0">
                <a:latin typeface="Calibri" panose="020F0502020204030204" pitchFamily="34" charset="0"/>
                <a:cs typeface="Arial" panose="020B0604020202020204" pitchFamily="34" charset="0"/>
              </a:rPr>
              <a:t>Community investment</a:t>
            </a:r>
            <a:endParaRPr lang="en-GB" dirty="0">
              <a:latin typeface="Calibri" panose="020F0502020204030204" pitchFamily="34" charset="0"/>
              <a:cs typeface="Arial" panose="020B0604020202020204" pitchFamily="34" charset="0"/>
            </a:endParaRPr>
          </a:p>
          <a:p>
            <a:r>
              <a:rPr lang="en-GB" b="1" dirty="0">
                <a:solidFill>
                  <a:srgbClr val="B1A16E"/>
                </a:solidFill>
                <a:latin typeface="Calibri" panose="020F0502020204030204" pitchFamily="34" charset="0"/>
                <a:cs typeface="Arial" panose="020B0604020202020204" pitchFamily="34" charset="0"/>
              </a:rPr>
              <a:t>$80,000 </a:t>
            </a:r>
            <a:r>
              <a:rPr lang="en-GB" dirty="0">
                <a:latin typeface="Calibri" panose="020F0502020204030204" pitchFamily="34" charset="0"/>
                <a:cs typeface="Arial" panose="020B0604020202020204" pitchFamily="34" charset="0"/>
              </a:rPr>
              <a:t>invested in local groups 21/22</a:t>
            </a:r>
          </a:p>
          <a:p>
            <a:r>
              <a:rPr lang="en-GB" b="1" dirty="0">
                <a:solidFill>
                  <a:srgbClr val="B1A16E"/>
                </a:solidFill>
                <a:latin typeface="Calibri" panose="020F0502020204030204" pitchFamily="34" charset="0"/>
                <a:cs typeface="Arial" panose="020B0604020202020204" pitchFamily="34" charset="0"/>
              </a:rPr>
              <a:t>&gt;$200,000 </a:t>
            </a:r>
            <a:r>
              <a:rPr lang="en-GB" dirty="0">
                <a:latin typeface="Calibri" panose="020F0502020204030204" pitchFamily="34" charset="0"/>
                <a:cs typeface="Arial" panose="020B0604020202020204" pitchFamily="34" charset="0"/>
              </a:rPr>
              <a:t>invested since 2016</a:t>
            </a:r>
          </a:p>
          <a:p>
            <a:r>
              <a:rPr lang="en-GB" b="1" dirty="0">
                <a:solidFill>
                  <a:srgbClr val="B1A16E"/>
                </a:solidFill>
                <a:latin typeface="Calibri" panose="020F0502020204030204" pitchFamily="34" charset="0"/>
                <a:cs typeface="Arial" panose="020B0604020202020204" pitchFamily="34" charset="0"/>
              </a:rPr>
              <a:t>+$4m </a:t>
            </a:r>
            <a:r>
              <a:rPr lang="en-GB" dirty="0">
                <a:latin typeface="Calibri" panose="020F0502020204030204" pitchFamily="34" charset="0"/>
                <a:cs typeface="Arial" panose="020B0604020202020204" pitchFamily="34" charset="0"/>
              </a:rPr>
              <a:t>VPA for local infrastructure and services</a:t>
            </a:r>
          </a:p>
          <a:p>
            <a:r>
              <a:rPr lang="en-GB" b="1" dirty="0">
                <a:solidFill>
                  <a:srgbClr val="B1A16E"/>
                </a:solidFill>
                <a:latin typeface="Calibri" panose="020F0502020204030204" pitchFamily="34" charset="0"/>
                <a:cs typeface="Arial" panose="020B0604020202020204" pitchFamily="34" charset="0"/>
              </a:rPr>
              <a:t>Multi-$million </a:t>
            </a:r>
            <a:r>
              <a:rPr lang="en-GB" dirty="0">
                <a:latin typeface="Calibri" panose="020F0502020204030204" pitchFamily="34" charset="0"/>
                <a:cs typeface="Arial" panose="020B0604020202020204" pitchFamily="34" charset="0"/>
              </a:rPr>
              <a:t>contribution through shire rates</a:t>
            </a:r>
          </a:p>
        </p:txBody>
      </p:sp>
      <p:sp>
        <p:nvSpPr>
          <p:cNvPr id="28" name="Rectangle 27">
            <a:extLst>
              <a:ext uri="{FF2B5EF4-FFF2-40B4-BE49-F238E27FC236}">
                <a16:creationId xmlns:a16="http://schemas.microsoft.com/office/drawing/2014/main" id="{F1D6CE3C-F93C-45F4-9E5F-B5E131271A4A}"/>
              </a:ext>
            </a:extLst>
          </p:cNvPr>
          <p:cNvSpPr/>
          <p:nvPr/>
        </p:nvSpPr>
        <p:spPr>
          <a:xfrm>
            <a:off x="7639546" y="3101901"/>
            <a:ext cx="3824063" cy="1231106"/>
          </a:xfrm>
          <a:prstGeom prst="rect">
            <a:avLst/>
          </a:prstGeom>
        </p:spPr>
        <p:txBody>
          <a:bodyPr wrap="square">
            <a:spAutoFit/>
          </a:bodyPr>
          <a:lstStyle/>
          <a:p>
            <a:r>
              <a:rPr lang="en-GB" sz="2000" b="1" dirty="0">
                <a:latin typeface="Calibri" panose="020F0502020204030204" pitchFamily="34" charset="0"/>
                <a:cs typeface="Arial" panose="020B0604020202020204" pitchFamily="34" charset="0"/>
              </a:rPr>
              <a:t>Benefits for NSW</a:t>
            </a:r>
          </a:p>
          <a:p>
            <a:r>
              <a:rPr lang="en-GB" b="1" dirty="0">
                <a:solidFill>
                  <a:srgbClr val="B1A16E"/>
                </a:solidFill>
                <a:latin typeface="Calibri" panose="020F0502020204030204" pitchFamily="34" charset="0"/>
                <a:cs typeface="Arial" panose="020B0604020202020204" pitchFamily="34" charset="0"/>
              </a:rPr>
              <a:t>$244m </a:t>
            </a:r>
            <a:r>
              <a:rPr lang="en-GB" dirty="0">
                <a:latin typeface="Calibri" panose="020F0502020204030204" pitchFamily="34" charset="0"/>
                <a:cs typeface="Arial" panose="020B0604020202020204" pitchFamily="34" charset="0"/>
              </a:rPr>
              <a:t>net benefit to NSW</a:t>
            </a:r>
          </a:p>
          <a:p>
            <a:r>
              <a:rPr lang="en-GB" b="1" dirty="0">
                <a:solidFill>
                  <a:srgbClr val="B1A16E"/>
                </a:solidFill>
                <a:latin typeface="Calibri" panose="020F0502020204030204" pitchFamily="34" charset="0"/>
                <a:cs typeface="Arial" panose="020B0604020202020204" pitchFamily="34" charset="0"/>
              </a:rPr>
              <a:t>$56m </a:t>
            </a:r>
            <a:r>
              <a:rPr lang="en-GB" dirty="0">
                <a:latin typeface="Calibri" panose="020F0502020204030204" pitchFamily="34" charset="0"/>
                <a:cs typeface="Arial" panose="020B0604020202020204" pitchFamily="34" charset="0"/>
              </a:rPr>
              <a:t>royalties to NSW</a:t>
            </a:r>
          </a:p>
          <a:p>
            <a:r>
              <a:rPr lang="en-GB" b="1" dirty="0">
                <a:solidFill>
                  <a:srgbClr val="B1A16E"/>
                </a:solidFill>
                <a:latin typeface="Calibri" panose="020F0502020204030204" pitchFamily="34" charset="0"/>
                <a:cs typeface="Arial" panose="020B0604020202020204" pitchFamily="34" charset="0"/>
              </a:rPr>
              <a:t>Federal</a:t>
            </a:r>
            <a:r>
              <a:rPr lang="en-GB" dirty="0">
                <a:latin typeface="Calibri" panose="020F0502020204030204" pitchFamily="34" charset="0"/>
                <a:cs typeface="Arial" panose="020B0604020202020204" pitchFamily="34" charset="0"/>
              </a:rPr>
              <a:t> taxes</a:t>
            </a:r>
          </a:p>
        </p:txBody>
      </p:sp>
      <p:sp>
        <p:nvSpPr>
          <p:cNvPr id="3" name="Slide Number Placeholder 1">
            <a:extLst>
              <a:ext uri="{FF2B5EF4-FFF2-40B4-BE49-F238E27FC236}">
                <a16:creationId xmlns:a16="http://schemas.microsoft.com/office/drawing/2014/main" id="{441F8CF4-EFF2-6A43-D70E-4105BEF753E3}"/>
              </a:ext>
            </a:extLst>
          </p:cNvPr>
          <p:cNvSpPr txBox="1">
            <a:spLocks/>
          </p:cNvSpPr>
          <p:nvPr/>
        </p:nvSpPr>
        <p:spPr>
          <a:xfrm>
            <a:off x="507076" y="495693"/>
            <a:ext cx="440330" cy="50270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D8B51D-78C9-495A-901F-F532B1A095F1}" type="slidenum">
              <a:rPr lang="en-US" sz="1400" b="1" smtClean="0">
                <a:solidFill>
                  <a:schemeClr val="bg1"/>
                </a:solidFill>
                <a:latin typeface="Callibri"/>
              </a:rPr>
              <a:t>13</a:t>
            </a:fld>
            <a:endParaRPr lang="en-US" sz="1400" b="1" dirty="0">
              <a:solidFill>
                <a:schemeClr val="bg1"/>
              </a:solidFill>
              <a:latin typeface="Callibri"/>
            </a:endParaRPr>
          </a:p>
        </p:txBody>
      </p:sp>
      <p:pic>
        <p:nvPicPr>
          <p:cNvPr id="19" name="Graphic 18">
            <a:extLst>
              <a:ext uri="{FF2B5EF4-FFF2-40B4-BE49-F238E27FC236}">
                <a16:creationId xmlns:a16="http://schemas.microsoft.com/office/drawing/2014/main" id="{B3B0446E-1EDA-139D-CD6E-80327D4141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05716" y="1701706"/>
            <a:ext cx="599095" cy="599095"/>
          </a:xfrm>
          <a:prstGeom prst="rect">
            <a:avLst/>
          </a:prstGeom>
        </p:spPr>
      </p:pic>
      <p:pic>
        <p:nvPicPr>
          <p:cNvPr id="22" name="Graphic 21">
            <a:extLst>
              <a:ext uri="{FF2B5EF4-FFF2-40B4-BE49-F238E27FC236}">
                <a16:creationId xmlns:a16="http://schemas.microsoft.com/office/drawing/2014/main" id="{E03049BE-15C9-02B2-4919-9A8CAF21922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91803" y="3468466"/>
            <a:ext cx="659005" cy="659005"/>
          </a:xfrm>
          <a:prstGeom prst="rect">
            <a:avLst/>
          </a:prstGeom>
        </p:spPr>
      </p:pic>
      <p:pic>
        <p:nvPicPr>
          <p:cNvPr id="24" name="Graphic 23">
            <a:extLst>
              <a:ext uri="{FF2B5EF4-FFF2-40B4-BE49-F238E27FC236}">
                <a16:creationId xmlns:a16="http://schemas.microsoft.com/office/drawing/2014/main" id="{56303D03-970A-2B79-FC4A-342A8CFC5BA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05716" y="3386525"/>
            <a:ext cx="724905" cy="724905"/>
          </a:xfrm>
          <a:prstGeom prst="rect">
            <a:avLst/>
          </a:prstGeom>
        </p:spPr>
      </p:pic>
      <p:pic>
        <p:nvPicPr>
          <p:cNvPr id="30" name="Graphic 29" descr="Bank">
            <a:extLst>
              <a:ext uri="{FF2B5EF4-FFF2-40B4-BE49-F238E27FC236}">
                <a16:creationId xmlns:a16="http://schemas.microsoft.com/office/drawing/2014/main" id="{9F37E636-ADE5-49F7-62DB-C509EEE478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09672" y="3452425"/>
            <a:ext cx="659005" cy="659005"/>
          </a:xfrm>
          <a:prstGeom prst="rect">
            <a:avLst/>
          </a:prstGeom>
        </p:spPr>
      </p:pic>
      <p:pic>
        <p:nvPicPr>
          <p:cNvPr id="32" name="Graphic 31">
            <a:extLst>
              <a:ext uri="{FF2B5EF4-FFF2-40B4-BE49-F238E27FC236}">
                <a16:creationId xmlns:a16="http://schemas.microsoft.com/office/drawing/2014/main" id="{EABB9F06-9700-0A03-76DB-27A93CEF53FA}"/>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509671" y="1671751"/>
            <a:ext cx="659005" cy="659005"/>
          </a:xfrm>
          <a:prstGeom prst="rect">
            <a:avLst/>
          </a:prstGeom>
        </p:spPr>
      </p:pic>
      <p:pic>
        <p:nvPicPr>
          <p:cNvPr id="34" name="Graphic 33">
            <a:extLst>
              <a:ext uri="{FF2B5EF4-FFF2-40B4-BE49-F238E27FC236}">
                <a16:creationId xmlns:a16="http://schemas.microsoft.com/office/drawing/2014/main" id="{6F0B1F63-8A31-242B-3C40-D5BAB1D3CC2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476721" y="5232232"/>
            <a:ext cx="724905" cy="724905"/>
          </a:xfrm>
          <a:prstGeom prst="rect">
            <a:avLst/>
          </a:prstGeom>
        </p:spPr>
      </p:pic>
      <p:pic>
        <p:nvPicPr>
          <p:cNvPr id="2" name="Picture 1">
            <a:extLst>
              <a:ext uri="{FF2B5EF4-FFF2-40B4-BE49-F238E27FC236}">
                <a16:creationId xmlns:a16="http://schemas.microsoft.com/office/drawing/2014/main" id="{4E5DBF09-D524-49A3-A74C-F3B755A0C325}"/>
              </a:ext>
            </a:extLst>
          </p:cNvPr>
          <p:cNvPicPr>
            <a:picLocks noChangeAspect="1"/>
          </p:cNvPicPr>
          <p:nvPr/>
        </p:nvPicPr>
        <p:blipFill>
          <a:blip r:embed="rId15"/>
          <a:stretch>
            <a:fillRect/>
          </a:stretch>
        </p:blipFill>
        <p:spPr>
          <a:xfrm>
            <a:off x="1653603" y="5232808"/>
            <a:ext cx="829128" cy="829128"/>
          </a:xfrm>
          <a:prstGeom prst="rect">
            <a:avLst/>
          </a:prstGeom>
        </p:spPr>
      </p:pic>
    </p:spTree>
    <p:extLst>
      <p:ext uri="{BB962C8B-B14F-4D97-AF65-F5344CB8AC3E}">
        <p14:creationId xmlns:p14="http://schemas.microsoft.com/office/powerpoint/2010/main" val="3126505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470109" y="727068"/>
            <a:ext cx="8153400" cy="428322"/>
          </a:xfrm>
          <a:prstGeom prst="rect">
            <a:avLst/>
          </a:prstGeom>
        </p:spPr>
        <p:txBody>
          <a:bodyPr vert="horz" wrap="square" lIns="0" tIns="12700" rIns="0" bIns="0" rtlCol="0">
            <a:spAutoFit/>
          </a:bodyPr>
          <a:lstStyle/>
          <a:p>
            <a:pPr marL="12700">
              <a:lnSpc>
                <a:spcPct val="100000"/>
              </a:lnSpc>
              <a:spcBef>
                <a:spcPts val="100"/>
              </a:spcBef>
            </a:pPr>
            <a:r>
              <a:rPr lang="en-US" sz="2700" spc="-30" dirty="0"/>
              <a:t>McPHILLAMYS GOLD PROJECT </a:t>
            </a:r>
            <a:endParaRPr sz="2700" dirty="0"/>
          </a:p>
        </p:txBody>
      </p:sp>
      <p:pic>
        <p:nvPicPr>
          <p:cNvPr id="8" name="Picture 7">
            <a:extLst>
              <a:ext uri="{FF2B5EF4-FFF2-40B4-BE49-F238E27FC236}">
                <a16:creationId xmlns:a16="http://schemas.microsoft.com/office/drawing/2014/main" id="{CAB3F1B0-5396-0C45-F59B-439C546EDF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973" r="15417"/>
          <a:stretch/>
        </p:blipFill>
        <p:spPr>
          <a:xfrm>
            <a:off x="9112573" y="3738624"/>
            <a:ext cx="2487291" cy="2706117"/>
          </a:xfrm>
          <a:prstGeom prst="rect">
            <a:avLst/>
          </a:prstGeom>
        </p:spPr>
      </p:pic>
      <p:sp>
        <p:nvSpPr>
          <p:cNvPr id="6" name="TextBox 5">
            <a:extLst>
              <a:ext uri="{FF2B5EF4-FFF2-40B4-BE49-F238E27FC236}">
                <a16:creationId xmlns:a16="http://schemas.microsoft.com/office/drawing/2014/main" id="{02835B92-275D-98AD-40C6-2C4573CEFC34}"/>
              </a:ext>
            </a:extLst>
          </p:cNvPr>
          <p:cNvSpPr txBox="1"/>
          <p:nvPr/>
        </p:nvSpPr>
        <p:spPr>
          <a:xfrm>
            <a:off x="1294514" y="2217763"/>
            <a:ext cx="6520416" cy="2677656"/>
          </a:xfrm>
          <a:prstGeom prst="rect">
            <a:avLst/>
          </a:prstGeom>
          <a:noFill/>
        </p:spPr>
        <p:txBody>
          <a:bodyPr wrap="square">
            <a:spAutoFit/>
          </a:bodyPr>
          <a:lstStyle/>
          <a:p>
            <a:pPr marL="265113" lvl="0" algn="ctr">
              <a:spcBef>
                <a:spcPts val="1200"/>
              </a:spcBef>
              <a:spcAft>
                <a:spcPts val="1200"/>
              </a:spcAft>
              <a:tabLst>
                <a:tab pos="9058275" algn="l"/>
              </a:tabLst>
            </a:pPr>
            <a:r>
              <a:rPr lang="en-AU" sz="2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are fully committed to this project and to run the project to the highest standard which is what the conditions require, and in fact, consistent with our values will work to be better than that, and beyond the conditions”</a:t>
            </a:r>
            <a:endParaRPr lang="en-AU" sz="28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BA009A2-30BD-18B7-4233-A8194BC35F0C}"/>
              </a:ext>
            </a:extLst>
          </p:cNvPr>
          <p:cNvPicPr>
            <a:picLocks noChangeAspect="1"/>
          </p:cNvPicPr>
          <p:nvPr/>
        </p:nvPicPr>
        <p:blipFill>
          <a:blip r:embed="rId4"/>
          <a:stretch>
            <a:fillRect/>
          </a:stretch>
        </p:blipFill>
        <p:spPr>
          <a:xfrm>
            <a:off x="8567575" y="571776"/>
            <a:ext cx="2638255" cy="2303051"/>
          </a:xfrm>
          <a:prstGeom prst="rect">
            <a:avLst/>
          </a:prstGeom>
        </p:spPr>
      </p:pic>
    </p:spTree>
    <p:extLst>
      <p:ext uri="{BB962C8B-B14F-4D97-AF65-F5344CB8AC3E}">
        <p14:creationId xmlns:p14="http://schemas.microsoft.com/office/powerpoint/2010/main" val="545738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12BCC-AB90-413D-8A99-A8A205F05859}"/>
              </a:ext>
            </a:extLst>
          </p:cNvPr>
          <p:cNvSpPr txBox="1"/>
          <p:nvPr/>
        </p:nvSpPr>
        <p:spPr>
          <a:xfrm>
            <a:off x="727241" y="1670137"/>
            <a:ext cx="11464759" cy="3693319"/>
          </a:xfrm>
          <a:prstGeom prst="rect">
            <a:avLst/>
          </a:prstGeom>
          <a:solidFill>
            <a:srgbClr val="B0A06D"/>
          </a:solidFill>
        </p:spPr>
        <p:txBody>
          <a:bodyPr wrap="square" rtlCol="0">
            <a:spAutoFit/>
          </a:bodyPr>
          <a:lstStyle/>
          <a:p>
            <a:pPr algn="ctr"/>
            <a:endParaRPr lang="en-US" sz="3600" b="1" spc="-20" dirty="0">
              <a:solidFill>
                <a:schemeClr val="bg1"/>
              </a:solidFill>
              <a:highlight>
                <a:srgbClr val="B1A16E"/>
              </a:highlight>
              <a:latin typeface="Arial"/>
              <a:cs typeface="Calibri"/>
            </a:endParaRPr>
          </a:p>
          <a:p>
            <a:pPr algn="ctr"/>
            <a:r>
              <a:rPr lang="en-US" sz="3600" b="1" spc="-20" dirty="0">
                <a:solidFill>
                  <a:schemeClr val="bg1"/>
                </a:solidFill>
                <a:highlight>
                  <a:srgbClr val="B1A16E"/>
                </a:highlight>
                <a:latin typeface="Arial"/>
                <a:cs typeface="Calibri"/>
              </a:rPr>
              <a:t>“On balance, the Department considers the benefits of the project outweigh its residual costs and that the project is in the public interest and is approvable, subject to the strict conditions of consent.”</a:t>
            </a:r>
            <a:endParaRPr lang="en-AU" sz="3600" b="1" dirty="0">
              <a:solidFill>
                <a:schemeClr val="bg1"/>
              </a:solidFill>
              <a:highlight>
                <a:srgbClr val="B1A16E"/>
              </a:highlight>
              <a:latin typeface="Arial"/>
            </a:endParaRPr>
          </a:p>
          <a:p>
            <a:endParaRPr lang="en-AU" dirty="0">
              <a:highlight>
                <a:srgbClr val="B1A16E"/>
              </a:highlight>
            </a:endParaRPr>
          </a:p>
        </p:txBody>
      </p:sp>
      <p:sp>
        <p:nvSpPr>
          <p:cNvPr id="4" name="Title 1">
            <a:extLst>
              <a:ext uri="{FF2B5EF4-FFF2-40B4-BE49-F238E27FC236}">
                <a16:creationId xmlns:a16="http://schemas.microsoft.com/office/drawing/2014/main" id="{5AD01D72-540B-4196-BF05-CE3EF77CAB76}"/>
              </a:ext>
            </a:extLst>
          </p:cNvPr>
          <p:cNvSpPr>
            <a:spLocks noGrp="1"/>
          </p:cNvSpPr>
          <p:nvPr/>
        </p:nvSpPr>
        <p:spPr>
          <a:xfrm>
            <a:off x="1159568" y="583145"/>
            <a:ext cx="10611899" cy="47667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sz="3200" b="1" dirty="0">
                <a:solidFill>
                  <a:srgbClr val="B0A06D"/>
                </a:solidFill>
                <a:latin typeface="Calibri" panose="020F0502020204030204" pitchFamily="34" charset="0"/>
                <a:cs typeface="Arial" panose="020B0604020202020204" pitchFamily="34" charset="0"/>
              </a:rPr>
              <a:t>ASSESSMENT REPORT CONCLUSION</a:t>
            </a:r>
            <a:endParaRPr kumimoji="0" lang="en-AU" sz="3200" b="1" i="0" u="none" strike="noStrike" kern="1200" cap="none" spc="-100" normalizeH="0" baseline="0" noProof="0" dirty="0">
              <a:ln>
                <a:noFill/>
              </a:ln>
              <a:solidFill>
                <a:srgbClr val="B0A06D"/>
              </a:solidFill>
              <a:effectLst/>
              <a:uLnTx/>
              <a:uFillTx/>
              <a:latin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FD70AB63-3E80-8F10-11AC-6E14B93DEDE6}"/>
              </a:ext>
            </a:extLst>
          </p:cNvPr>
          <p:cNvSpPr txBox="1"/>
          <p:nvPr/>
        </p:nvSpPr>
        <p:spPr>
          <a:xfrm>
            <a:off x="6276561" y="5457447"/>
            <a:ext cx="6218582" cy="369332"/>
          </a:xfrm>
          <a:prstGeom prst="rect">
            <a:avLst/>
          </a:prstGeom>
          <a:noFill/>
        </p:spPr>
        <p:txBody>
          <a:bodyPr wrap="square">
            <a:spAutoFit/>
          </a:bodyPr>
          <a:lstStyle/>
          <a:p>
            <a:pPr algn="ctr"/>
            <a:r>
              <a:rPr lang="en-GB" sz="1800" dirty="0"/>
              <a:t>– DPE Assessment Report Executive Summary</a:t>
            </a:r>
          </a:p>
        </p:txBody>
      </p:sp>
    </p:spTree>
    <p:extLst>
      <p:ext uri="{BB962C8B-B14F-4D97-AF65-F5344CB8AC3E}">
        <p14:creationId xmlns:p14="http://schemas.microsoft.com/office/powerpoint/2010/main" val="1594507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D6136-5EDA-DB0B-5175-AABCD2917A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43" y="-1"/>
            <a:ext cx="12284251" cy="6920501"/>
          </a:xfrm>
          <a:prstGeom prst="rect">
            <a:avLst/>
          </a:prstGeom>
        </p:spPr>
      </p:pic>
      <p:sp>
        <p:nvSpPr>
          <p:cNvPr id="201" name="Rectangle 200"/>
          <p:cNvSpPr/>
          <p:nvPr/>
        </p:nvSpPr>
        <p:spPr>
          <a:xfrm>
            <a:off x="-43949" y="0"/>
            <a:ext cx="12284250" cy="6920504"/>
          </a:xfrm>
          <a:prstGeom prst="rect">
            <a:avLst/>
          </a:prstGeom>
          <a:gradFill>
            <a:gsLst>
              <a:gs pos="24000">
                <a:schemeClr val="tx1">
                  <a:alpha val="0"/>
                </a:schemeClr>
              </a:gs>
              <a:gs pos="100000">
                <a:schemeClr val="tx1">
                  <a:alpha val="81698"/>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202" name="Group 8"/>
          <p:cNvGrpSpPr>
            <a:grpSpLocks noChangeAspect="1"/>
          </p:cNvGrpSpPr>
          <p:nvPr/>
        </p:nvGrpSpPr>
        <p:grpSpPr bwMode="auto">
          <a:xfrm flipH="1">
            <a:off x="-466728" y="4915046"/>
            <a:ext cx="11253672" cy="2005603"/>
            <a:chOff x="2141" y="1604"/>
            <a:chExt cx="2828" cy="504"/>
          </a:xfrm>
          <a:gradFill flip="none" rotWithShape="1">
            <a:gsLst>
              <a:gs pos="0">
                <a:srgbClr val="B1A16E"/>
              </a:gs>
              <a:gs pos="100000">
                <a:srgbClr val="BC932B"/>
              </a:gs>
            </a:gsLst>
            <a:lin ang="0" scaled="1"/>
            <a:tileRect/>
          </a:gradFill>
        </p:grpSpPr>
        <p:sp>
          <p:nvSpPr>
            <p:cNvPr id="203" name="Freeform 10"/>
            <p:cNvSpPr>
              <a:spLocks/>
            </p:cNvSpPr>
            <p:nvPr/>
          </p:nvSpPr>
          <p:spPr bwMode="auto">
            <a:xfrm>
              <a:off x="2141" y="1668"/>
              <a:ext cx="2726" cy="440"/>
            </a:xfrm>
            <a:custGeom>
              <a:avLst/>
              <a:gdLst>
                <a:gd name="T0" fmla="*/ 770 w 4077"/>
                <a:gd name="T1" fmla="*/ 0 h 966"/>
                <a:gd name="T2" fmla="*/ 0 w 4077"/>
                <a:gd name="T3" fmla="*/ 966 h 966"/>
                <a:gd name="T4" fmla="*/ 4077 w 4077"/>
                <a:gd name="T5" fmla="*/ 966 h 966"/>
                <a:gd name="T6" fmla="*/ 4077 w 4077"/>
                <a:gd name="T7" fmla="*/ 0 h 966"/>
                <a:gd name="T8" fmla="*/ 770 w 4077"/>
                <a:gd name="T9" fmla="*/ 0 h 966"/>
                <a:gd name="connsiteX0" fmla="*/ 1625 w 9736"/>
                <a:gd name="connsiteY0" fmla="*/ 0 h 10000"/>
                <a:gd name="connsiteX1" fmla="*/ 0 w 9736"/>
                <a:gd name="connsiteY1" fmla="*/ 10000 h 10000"/>
                <a:gd name="connsiteX2" fmla="*/ 9736 w 9736"/>
                <a:gd name="connsiteY2" fmla="*/ 10000 h 10000"/>
                <a:gd name="connsiteX3" fmla="*/ 9736 w 9736"/>
                <a:gd name="connsiteY3" fmla="*/ 0 h 10000"/>
                <a:gd name="connsiteX4" fmla="*/ 1625 w 973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6" h="10000">
                  <a:moveTo>
                    <a:pt x="1625" y="0"/>
                  </a:moveTo>
                  <a:lnTo>
                    <a:pt x="0" y="10000"/>
                  </a:lnTo>
                  <a:lnTo>
                    <a:pt x="9736" y="10000"/>
                  </a:lnTo>
                  <a:lnTo>
                    <a:pt x="9736" y="0"/>
                  </a:lnTo>
                  <a:lnTo>
                    <a:pt x="162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4" name="Line 11"/>
            <p:cNvSpPr>
              <a:spLocks noChangeShapeType="1"/>
            </p:cNvSpPr>
            <p:nvPr/>
          </p:nvSpPr>
          <p:spPr bwMode="auto">
            <a:xfrm flipH="1">
              <a:off x="438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5" name="Line 12"/>
            <p:cNvSpPr>
              <a:spLocks noChangeShapeType="1"/>
            </p:cNvSpPr>
            <p:nvPr/>
          </p:nvSpPr>
          <p:spPr bwMode="auto">
            <a:xfrm flipH="1">
              <a:off x="436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6" name="Line 13"/>
            <p:cNvSpPr>
              <a:spLocks noChangeShapeType="1"/>
            </p:cNvSpPr>
            <p:nvPr/>
          </p:nvSpPr>
          <p:spPr bwMode="auto">
            <a:xfrm flipH="1">
              <a:off x="434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7" name="Line 14"/>
            <p:cNvSpPr>
              <a:spLocks noChangeShapeType="1"/>
            </p:cNvSpPr>
            <p:nvPr/>
          </p:nvSpPr>
          <p:spPr bwMode="auto">
            <a:xfrm flipH="1">
              <a:off x="432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8" name="Line 15"/>
            <p:cNvSpPr>
              <a:spLocks noChangeShapeType="1"/>
            </p:cNvSpPr>
            <p:nvPr/>
          </p:nvSpPr>
          <p:spPr bwMode="auto">
            <a:xfrm flipH="1">
              <a:off x="430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9" name="Line 16"/>
            <p:cNvSpPr>
              <a:spLocks noChangeShapeType="1"/>
            </p:cNvSpPr>
            <p:nvPr/>
          </p:nvSpPr>
          <p:spPr bwMode="auto">
            <a:xfrm flipH="1">
              <a:off x="428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0" name="Line 17"/>
            <p:cNvSpPr>
              <a:spLocks noChangeShapeType="1"/>
            </p:cNvSpPr>
            <p:nvPr/>
          </p:nvSpPr>
          <p:spPr bwMode="auto">
            <a:xfrm flipH="1">
              <a:off x="426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1" name="Line 18"/>
            <p:cNvSpPr>
              <a:spLocks noChangeShapeType="1"/>
            </p:cNvSpPr>
            <p:nvPr/>
          </p:nvSpPr>
          <p:spPr bwMode="auto">
            <a:xfrm flipH="1">
              <a:off x="424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2" name="Line 19"/>
            <p:cNvSpPr>
              <a:spLocks noChangeShapeType="1"/>
            </p:cNvSpPr>
            <p:nvPr/>
          </p:nvSpPr>
          <p:spPr bwMode="auto">
            <a:xfrm flipH="1">
              <a:off x="422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3" name="Line 20"/>
            <p:cNvSpPr>
              <a:spLocks noChangeShapeType="1"/>
            </p:cNvSpPr>
            <p:nvPr/>
          </p:nvSpPr>
          <p:spPr bwMode="auto">
            <a:xfrm flipH="1">
              <a:off x="420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4" name="Line 21"/>
            <p:cNvSpPr>
              <a:spLocks noChangeShapeType="1"/>
            </p:cNvSpPr>
            <p:nvPr/>
          </p:nvSpPr>
          <p:spPr bwMode="auto">
            <a:xfrm flipH="1">
              <a:off x="418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5" name="Line 22"/>
            <p:cNvSpPr>
              <a:spLocks noChangeShapeType="1"/>
            </p:cNvSpPr>
            <p:nvPr/>
          </p:nvSpPr>
          <p:spPr bwMode="auto">
            <a:xfrm flipH="1">
              <a:off x="416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6" name="Line 23"/>
            <p:cNvSpPr>
              <a:spLocks noChangeShapeType="1"/>
            </p:cNvSpPr>
            <p:nvPr/>
          </p:nvSpPr>
          <p:spPr bwMode="auto">
            <a:xfrm flipH="1">
              <a:off x="414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7" name="Line 24"/>
            <p:cNvSpPr>
              <a:spLocks noChangeShapeType="1"/>
            </p:cNvSpPr>
            <p:nvPr/>
          </p:nvSpPr>
          <p:spPr bwMode="auto">
            <a:xfrm flipH="1">
              <a:off x="412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8" name="Line 25"/>
            <p:cNvSpPr>
              <a:spLocks noChangeShapeType="1"/>
            </p:cNvSpPr>
            <p:nvPr/>
          </p:nvSpPr>
          <p:spPr bwMode="auto">
            <a:xfrm flipH="1">
              <a:off x="409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9" name="Line 26"/>
            <p:cNvSpPr>
              <a:spLocks noChangeShapeType="1"/>
            </p:cNvSpPr>
            <p:nvPr/>
          </p:nvSpPr>
          <p:spPr bwMode="auto">
            <a:xfrm flipH="1">
              <a:off x="407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0" name="Line 27"/>
            <p:cNvSpPr>
              <a:spLocks noChangeShapeType="1"/>
            </p:cNvSpPr>
            <p:nvPr/>
          </p:nvSpPr>
          <p:spPr bwMode="auto">
            <a:xfrm flipH="1">
              <a:off x="405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1" name="Line 28"/>
            <p:cNvSpPr>
              <a:spLocks noChangeShapeType="1"/>
            </p:cNvSpPr>
            <p:nvPr/>
          </p:nvSpPr>
          <p:spPr bwMode="auto">
            <a:xfrm flipH="1">
              <a:off x="403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2" name="Line 29"/>
            <p:cNvSpPr>
              <a:spLocks noChangeShapeType="1"/>
            </p:cNvSpPr>
            <p:nvPr/>
          </p:nvSpPr>
          <p:spPr bwMode="auto">
            <a:xfrm flipH="1">
              <a:off x="401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3" name="Line 30"/>
            <p:cNvSpPr>
              <a:spLocks noChangeShapeType="1"/>
            </p:cNvSpPr>
            <p:nvPr/>
          </p:nvSpPr>
          <p:spPr bwMode="auto">
            <a:xfrm flipH="1">
              <a:off x="3997" y="1604"/>
              <a:ext cx="114"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4" name="Line 31"/>
            <p:cNvSpPr>
              <a:spLocks noChangeShapeType="1"/>
            </p:cNvSpPr>
            <p:nvPr/>
          </p:nvSpPr>
          <p:spPr bwMode="auto">
            <a:xfrm flipH="1">
              <a:off x="3977"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5" name="Line 32"/>
            <p:cNvSpPr>
              <a:spLocks noChangeShapeType="1"/>
            </p:cNvSpPr>
            <p:nvPr/>
          </p:nvSpPr>
          <p:spPr bwMode="auto">
            <a:xfrm flipH="1">
              <a:off x="3816"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6" name="Line 33"/>
            <p:cNvSpPr>
              <a:spLocks noChangeShapeType="1"/>
            </p:cNvSpPr>
            <p:nvPr/>
          </p:nvSpPr>
          <p:spPr bwMode="auto">
            <a:xfrm flipH="1">
              <a:off x="3937"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7" name="Line 34"/>
            <p:cNvSpPr>
              <a:spLocks noChangeShapeType="1"/>
            </p:cNvSpPr>
            <p:nvPr/>
          </p:nvSpPr>
          <p:spPr bwMode="auto">
            <a:xfrm flipH="1">
              <a:off x="3917"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8" name="Line 35"/>
            <p:cNvSpPr>
              <a:spLocks noChangeShapeType="1"/>
            </p:cNvSpPr>
            <p:nvPr/>
          </p:nvSpPr>
          <p:spPr bwMode="auto">
            <a:xfrm flipH="1">
              <a:off x="3895" y="1604"/>
              <a:ext cx="114"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9" name="Line 36"/>
            <p:cNvSpPr>
              <a:spLocks noChangeShapeType="1"/>
            </p:cNvSpPr>
            <p:nvPr/>
          </p:nvSpPr>
          <p:spPr bwMode="auto">
            <a:xfrm flipH="1">
              <a:off x="387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0" name="Line 37"/>
            <p:cNvSpPr>
              <a:spLocks noChangeShapeType="1"/>
            </p:cNvSpPr>
            <p:nvPr/>
          </p:nvSpPr>
          <p:spPr bwMode="auto">
            <a:xfrm flipH="1">
              <a:off x="385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1" name="Line 38"/>
            <p:cNvSpPr>
              <a:spLocks noChangeShapeType="1"/>
            </p:cNvSpPr>
            <p:nvPr/>
          </p:nvSpPr>
          <p:spPr bwMode="auto">
            <a:xfrm flipH="1">
              <a:off x="383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2" name="Line 39"/>
            <p:cNvSpPr>
              <a:spLocks noChangeShapeType="1"/>
            </p:cNvSpPr>
            <p:nvPr/>
          </p:nvSpPr>
          <p:spPr bwMode="auto">
            <a:xfrm flipH="1">
              <a:off x="3957"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3" name="Line 40"/>
            <p:cNvSpPr>
              <a:spLocks noChangeShapeType="1"/>
            </p:cNvSpPr>
            <p:nvPr/>
          </p:nvSpPr>
          <p:spPr bwMode="auto">
            <a:xfrm flipH="1">
              <a:off x="379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4" name="Line 41"/>
            <p:cNvSpPr>
              <a:spLocks noChangeShapeType="1"/>
            </p:cNvSpPr>
            <p:nvPr/>
          </p:nvSpPr>
          <p:spPr bwMode="auto">
            <a:xfrm flipH="1">
              <a:off x="377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5" name="Line 42"/>
            <p:cNvSpPr>
              <a:spLocks noChangeShapeType="1"/>
            </p:cNvSpPr>
            <p:nvPr/>
          </p:nvSpPr>
          <p:spPr bwMode="auto">
            <a:xfrm flipH="1">
              <a:off x="375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6" name="Line 43"/>
            <p:cNvSpPr>
              <a:spLocks noChangeShapeType="1"/>
            </p:cNvSpPr>
            <p:nvPr/>
          </p:nvSpPr>
          <p:spPr bwMode="auto">
            <a:xfrm flipH="1">
              <a:off x="373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7" name="Line 44"/>
            <p:cNvSpPr>
              <a:spLocks noChangeShapeType="1"/>
            </p:cNvSpPr>
            <p:nvPr/>
          </p:nvSpPr>
          <p:spPr bwMode="auto">
            <a:xfrm flipH="1">
              <a:off x="371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8" name="Line 45"/>
            <p:cNvSpPr>
              <a:spLocks noChangeShapeType="1"/>
            </p:cNvSpPr>
            <p:nvPr/>
          </p:nvSpPr>
          <p:spPr bwMode="auto">
            <a:xfrm flipH="1">
              <a:off x="369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9" name="Line 46"/>
            <p:cNvSpPr>
              <a:spLocks noChangeShapeType="1"/>
            </p:cNvSpPr>
            <p:nvPr/>
          </p:nvSpPr>
          <p:spPr bwMode="auto">
            <a:xfrm flipH="1">
              <a:off x="367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0" name="Line 47"/>
            <p:cNvSpPr>
              <a:spLocks noChangeShapeType="1"/>
            </p:cNvSpPr>
            <p:nvPr/>
          </p:nvSpPr>
          <p:spPr bwMode="auto">
            <a:xfrm flipH="1">
              <a:off x="4857"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1" name="Line 48"/>
            <p:cNvSpPr>
              <a:spLocks noChangeShapeType="1"/>
            </p:cNvSpPr>
            <p:nvPr/>
          </p:nvSpPr>
          <p:spPr bwMode="auto">
            <a:xfrm flipH="1">
              <a:off x="4837"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2" name="Line 49"/>
            <p:cNvSpPr>
              <a:spLocks noChangeShapeType="1"/>
            </p:cNvSpPr>
            <p:nvPr/>
          </p:nvSpPr>
          <p:spPr bwMode="auto">
            <a:xfrm flipH="1">
              <a:off x="481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3" name="Line 50"/>
            <p:cNvSpPr>
              <a:spLocks noChangeShapeType="1"/>
            </p:cNvSpPr>
            <p:nvPr/>
          </p:nvSpPr>
          <p:spPr bwMode="auto">
            <a:xfrm flipH="1">
              <a:off x="479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4" name="Line 51"/>
            <p:cNvSpPr>
              <a:spLocks noChangeShapeType="1"/>
            </p:cNvSpPr>
            <p:nvPr/>
          </p:nvSpPr>
          <p:spPr bwMode="auto">
            <a:xfrm flipH="1">
              <a:off x="477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5" name="Line 52"/>
            <p:cNvSpPr>
              <a:spLocks noChangeShapeType="1"/>
            </p:cNvSpPr>
            <p:nvPr/>
          </p:nvSpPr>
          <p:spPr bwMode="auto">
            <a:xfrm flipH="1">
              <a:off x="475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6" name="Line 53"/>
            <p:cNvSpPr>
              <a:spLocks noChangeShapeType="1"/>
            </p:cNvSpPr>
            <p:nvPr/>
          </p:nvSpPr>
          <p:spPr bwMode="auto">
            <a:xfrm flipH="1">
              <a:off x="4735"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7" name="Line 54"/>
            <p:cNvSpPr>
              <a:spLocks noChangeShapeType="1"/>
            </p:cNvSpPr>
            <p:nvPr/>
          </p:nvSpPr>
          <p:spPr bwMode="auto">
            <a:xfrm flipH="1">
              <a:off x="471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8" name="Line 55"/>
            <p:cNvSpPr>
              <a:spLocks noChangeShapeType="1"/>
            </p:cNvSpPr>
            <p:nvPr/>
          </p:nvSpPr>
          <p:spPr bwMode="auto">
            <a:xfrm flipH="1">
              <a:off x="469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9" name="Line 56"/>
            <p:cNvSpPr>
              <a:spLocks noChangeShapeType="1"/>
            </p:cNvSpPr>
            <p:nvPr/>
          </p:nvSpPr>
          <p:spPr bwMode="auto">
            <a:xfrm flipH="1">
              <a:off x="467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0" name="Line 57"/>
            <p:cNvSpPr>
              <a:spLocks noChangeShapeType="1"/>
            </p:cNvSpPr>
            <p:nvPr/>
          </p:nvSpPr>
          <p:spPr bwMode="auto">
            <a:xfrm flipH="1">
              <a:off x="465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1" name="Line 58"/>
            <p:cNvSpPr>
              <a:spLocks noChangeShapeType="1"/>
            </p:cNvSpPr>
            <p:nvPr/>
          </p:nvSpPr>
          <p:spPr bwMode="auto">
            <a:xfrm flipH="1">
              <a:off x="4633"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2" name="Line 59"/>
            <p:cNvSpPr>
              <a:spLocks noChangeShapeType="1"/>
            </p:cNvSpPr>
            <p:nvPr/>
          </p:nvSpPr>
          <p:spPr bwMode="auto">
            <a:xfrm flipH="1">
              <a:off x="4611" y="1604"/>
              <a:ext cx="114"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3" name="Line 60"/>
            <p:cNvSpPr>
              <a:spLocks noChangeShapeType="1"/>
            </p:cNvSpPr>
            <p:nvPr/>
          </p:nvSpPr>
          <p:spPr bwMode="auto">
            <a:xfrm flipH="1">
              <a:off x="459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4" name="Line 61"/>
            <p:cNvSpPr>
              <a:spLocks noChangeShapeType="1"/>
            </p:cNvSpPr>
            <p:nvPr/>
          </p:nvSpPr>
          <p:spPr bwMode="auto">
            <a:xfrm flipH="1">
              <a:off x="457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5" name="Line 62"/>
            <p:cNvSpPr>
              <a:spLocks noChangeShapeType="1"/>
            </p:cNvSpPr>
            <p:nvPr/>
          </p:nvSpPr>
          <p:spPr bwMode="auto">
            <a:xfrm flipH="1">
              <a:off x="455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6" name="Line 63"/>
            <p:cNvSpPr>
              <a:spLocks noChangeShapeType="1"/>
            </p:cNvSpPr>
            <p:nvPr/>
          </p:nvSpPr>
          <p:spPr bwMode="auto">
            <a:xfrm flipH="1">
              <a:off x="453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7" name="Line 64"/>
            <p:cNvSpPr>
              <a:spLocks noChangeShapeType="1"/>
            </p:cNvSpPr>
            <p:nvPr/>
          </p:nvSpPr>
          <p:spPr bwMode="auto">
            <a:xfrm flipH="1">
              <a:off x="4511"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8" name="Line 65"/>
            <p:cNvSpPr>
              <a:spLocks noChangeShapeType="1"/>
            </p:cNvSpPr>
            <p:nvPr/>
          </p:nvSpPr>
          <p:spPr bwMode="auto">
            <a:xfrm flipH="1">
              <a:off x="448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9" name="Line 66"/>
            <p:cNvSpPr>
              <a:spLocks noChangeShapeType="1"/>
            </p:cNvSpPr>
            <p:nvPr/>
          </p:nvSpPr>
          <p:spPr bwMode="auto">
            <a:xfrm flipH="1">
              <a:off x="446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0" name="Line 67"/>
            <p:cNvSpPr>
              <a:spLocks noChangeShapeType="1"/>
            </p:cNvSpPr>
            <p:nvPr/>
          </p:nvSpPr>
          <p:spPr bwMode="auto">
            <a:xfrm flipH="1">
              <a:off x="444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1" name="Line 68"/>
            <p:cNvSpPr>
              <a:spLocks noChangeShapeType="1"/>
            </p:cNvSpPr>
            <p:nvPr/>
          </p:nvSpPr>
          <p:spPr bwMode="auto">
            <a:xfrm flipH="1">
              <a:off x="442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2" name="Line 69"/>
            <p:cNvSpPr>
              <a:spLocks noChangeShapeType="1"/>
            </p:cNvSpPr>
            <p:nvPr/>
          </p:nvSpPr>
          <p:spPr bwMode="auto">
            <a:xfrm flipH="1">
              <a:off x="4409" y="1604"/>
              <a:ext cx="112" cy="148"/>
            </a:xfrm>
            <a:prstGeom prst="line">
              <a:avLst/>
            </a:prstGeom>
            <a:grpFill/>
            <a:ln w="63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8" name="Subtitle 2"/>
          <p:cNvSpPr txBox="1">
            <a:spLocks/>
          </p:cNvSpPr>
          <p:nvPr/>
        </p:nvSpPr>
        <p:spPr>
          <a:xfrm>
            <a:off x="5079728" y="5831577"/>
            <a:ext cx="3724695" cy="427219"/>
          </a:xfrm>
          <a:prstGeom prst="rect">
            <a:avLst/>
          </a:prstGeom>
          <a:no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None/>
            </a:pP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Thank You</a:t>
            </a:r>
            <a:endParaRPr lang="en-AU" sz="54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sp>
        <p:nvSpPr>
          <p:cNvPr id="9" name="Subtitle 2"/>
          <p:cNvSpPr txBox="1">
            <a:spLocks/>
          </p:cNvSpPr>
          <p:nvPr/>
        </p:nvSpPr>
        <p:spPr>
          <a:xfrm>
            <a:off x="165955" y="6160192"/>
            <a:ext cx="8014659" cy="26293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0000"/>
              </a:lnSpc>
              <a:buNone/>
            </a:pPr>
            <a:r>
              <a:rPr lang="en-AU" sz="24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Wednesday 8</a:t>
            </a:r>
            <a:r>
              <a:rPr lang="en-AU" sz="2400" b="1" baseline="30000"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th</a:t>
            </a:r>
            <a:r>
              <a:rPr lang="en-AU" sz="24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 February 2023</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7400" y="2021847"/>
            <a:ext cx="6988233" cy="1621991"/>
          </a:xfrm>
          <a:prstGeom prst="rect">
            <a:avLst/>
          </a:prstGeom>
        </p:spPr>
      </p:pic>
    </p:spTree>
    <p:extLst>
      <p:ext uri="{BB962C8B-B14F-4D97-AF65-F5344CB8AC3E}">
        <p14:creationId xmlns:p14="http://schemas.microsoft.com/office/powerpoint/2010/main" val="2816861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14284" y="537742"/>
            <a:ext cx="8153400" cy="505267"/>
          </a:xfrm>
          <a:prstGeom prst="rect">
            <a:avLst/>
          </a:prstGeom>
        </p:spPr>
        <p:txBody>
          <a:bodyPr vert="horz" wrap="square" lIns="0" tIns="12700" rIns="0" bIns="0" rtlCol="0">
            <a:spAutoFit/>
          </a:bodyPr>
          <a:lstStyle/>
          <a:p>
            <a:pPr marL="12700">
              <a:lnSpc>
                <a:spcPct val="100000"/>
              </a:lnSpc>
              <a:spcBef>
                <a:spcPts val="100"/>
              </a:spcBef>
            </a:pPr>
            <a:r>
              <a:rPr lang="en-US" sz="3200" dirty="0"/>
              <a:t>TECHNICAL OBSERVATIONS</a:t>
            </a:r>
            <a:endParaRPr sz="3200" dirty="0"/>
          </a:p>
        </p:txBody>
      </p:sp>
      <p:pic>
        <p:nvPicPr>
          <p:cNvPr id="1026" name="E453AB7D-4549-40E8-A0DD-AA866A96571A" descr="IMG_5825.jpg">
            <a:extLst>
              <a:ext uri="{FF2B5EF4-FFF2-40B4-BE49-F238E27FC236}">
                <a16:creationId xmlns:a16="http://schemas.microsoft.com/office/drawing/2014/main" id="{ABD5C813-0C11-4F7C-8FD8-E0003FD09E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538" r="1582" b="9550"/>
          <a:stretch/>
        </p:blipFill>
        <p:spPr bwMode="auto">
          <a:xfrm>
            <a:off x="1914542" y="1515642"/>
            <a:ext cx="8671925" cy="44445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descr="IMG_5827.jpg">
            <a:extLst>
              <a:ext uri="{FF2B5EF4-FFF2-40B4-BE49-F238E27FC236}">
                <a16:creationId xmlns:a16="http://schemas.microsoft.com/office/drawing/2014/main" id="{5896D21B-7BE7-4EB1-80BD-A0A23E1ECE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0005" y="307420"/>
            <a:ext cx="4302642" cy="32927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E7CF5C1-8861-4B9B-BE96-51435DC0D7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988826" y="2994867"/>
            <a:ext cx="4158472" cy="3118854"/>
          </a:xfrm>
          <a:prstGeom prst="rect">
            <a:avLst/>
          </a:prstGeom>
          <a:ln>
            <a:solidFill>
              <a:schemeClr val="tx1"/>
            </a:solidFill>
          </a:ln>
        </p:spPr>
      </p:pic>
    </p:spTree>
    <p:extLst>
      <p:ext uri="{BB962C8B-B14F-4D97-AF65-F5344CB8AC3E}">
        <p14:creationId xmlns:p14="http://schemas.microsoft.com/office/powerpoint/2010/main" val="1081071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14284" y="537742"/>
            <a:ext cx="8153400" cy="505267"/>
          </a:xfrm>
          <a:prstGeom prst="rect">
            <a:avLst/>
          </a:prstGeom>
        </p:spPr>
        <p:txBody>
          <a:bodyPr vert="horz" wrap="square" lIns="0" tIns="12700" rIns="0" bIns="0" rtlCol="0">
            <a:spAutoFit/>
          </a:bodyPr>
          <a:lstStyle/>
          <a:p>
            <a:pPr marL="12700">
              <a:lnSpc>
                <a:spcPct val="100000"/>
              </a:lnSpc>
              <a:spcBef>
                <a:spcPts val="100"/>
              </a:spcBef>
            </a:pPr>
            <a:r>
              <a:rPr lang="en-US" sz="3200" dirty="0"/>
              <a:t>COMMUNITY ENGAGEMENT</a:t>
            </a:r>
            <a:endParaRPr sz="3200" dirty="0"/>
          </a:p>
        </p:txBody>
      </p:sp>
      <p:pic>
        <p:nvPicPr>
          <p:cNvPr id="9" name="Picture 8">
            <a:extLst>
              <a:ext uri="{FF2B5EF4-FFF2-40B4-BE49-F238E27FC236}">
                <a16:creationId xmlns:a16="http://schemas.microsoft.com/office/drawing/2014/main" id="{15C8F98C-BBD3-4693-BEDC-48F6DAFB57B1}"/>
              </a:ext>
            </a:extLst>
          </p:cNvPr>
          <p:cNvPicPr>
            <a:picLocks noChangeAspect="1"/>
          </p:cNvPicPr>
          <p:nvPr/>
        </p:nvPicPr>
        <p:blipFill>
          <a:blip r:embed="rId3"/>
          <a:stretch>
            <a:fillRect/>
          </a:stretch>
        </p:blipFill>
        <p:spPr>
          <a:xfrm>
            <a:off x="6400800" y="1547013"/>
            <a:ext cx="5382538" cy="3763974"/>
          </a:xfrm>
          <a:prstGeom prst="rect">
            <a:avLst/>
          </a:prstGeom>
          <a:ln>
            <a:solidFill>
              <a:schemeClr val="tx1"/>
            </a:solidFill>
          </a:ln>
        </p:spPr>
      </p:pic>
      <p:sp>
        <p:nvSpPr>
          <p:cNvPr id="10" name="TextBox 9">
            <a:extLst>
              <a:ext uri="{FF2B5EF4-FFF2-40B4-BE49-F238E27FC236}">
                <a16:creationId xmlns:a16="http://schemas.microsoft.com/office/drawing/2014/main" id="{59A03C4E-2ED5-4066-909E-A4BF6E62EC8B}"/>
              </a:ext>
            </a:extLst>
          </p:cNvPr>
          <p:cNvSpPr txBox="1"/>
          <p:nvPr/>
        </p:nvSpPr>
        <p:spPr>
          <a:xfrm>
            <a:off x="7088216" y="5581281"/>
            <a:ext cx="3589316" cy="369332"/>
          </a:xfrm>
          <a:prstGeom prst="rect">
            <a:avLst/>
          </a:prstGeom>
          <a:noFill/>
        </p:spPr>
        <p:txBody>
          <a:bodyPr wrap="none" rtlCol="0">
            <a:spAutoFit/>
          </a:bodyPr>
          <a:lstStyle/>
          <a:p>
            <a:r>
              <a:rPr lang="en-US" dirty="0"/>
              <a:t>Community Consultative Committee</a:t>
            </a:r>
            <a:endParaRPr lang="en-AU" dirty="0"/>
          </a:p>
        </p:txBody>
      </p:sp>
      <p:pic>
        <p:nvPicPr>
          <p:cNvPr id="2" name="Picture 1">
            <a:extLst>
              <a:ext uri="{FF2B5EF4-FFF2-40B4-BE49-F238E27FC236}">
                <a16:creationId xmlns:a16="http://schemas.microsoft.com/office/drawing/2014/main" id="{09DB6730-774B-92C7-C599-36E0AFFD7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736" y="1562329"/>
            <a:ext cx="4998209" cy="3748657"/>
          </a:xfrm>
          <a:prstGeom prst="rect">
            <a:avLst/>
          </a:prstGeom>
        </p:spPr>
      </p:pic>
      <p:sp>
        <p:nvSpPr>
          <p:cNvPr id="6" name="TextBox 5">
            <a:extLst>
              <a:ext uri="{FF2B5EF4-FFF2-40B4-BE49-F238E27FC236}">
                <a16:creationId xmlns:a16="http://schemas.microsoft.com/office/drawing/2014/main" id="{7E847255-70BC-F8BC-1354-E7ECD9DD97DC}"/>
              </a:ext>
            </a:extLst>
          </p:cNvPr>
          <p:cNvSpPr txBox="1"/>
          <p:nvPr/>
        </p:nvSpPr>
        <p:spPr>
          <a:xfrm>
            <a:off x="1984533" y="5581281"/>
            <a:ext cx="2334293" cy="369332"/>
          </a:xfrm>
          <a:prstGeom prst="rect">
            <a:avLst/>
          </a:prstGeom>
          <a:noFill/>
        </p:spPr>
        <p:txBody>
          <a:bodyPr wrap="none" rtlCol="0">
            <a:spAutoFit/>
          </a:bodyPr>
          <a:lstStyle/>
          <a:p>
            <a:r>
              <a:rPr lang="en-AU" dirty="0"/>
              <a:t>Community Open Days</a:t>
            </a:r>
          </a:p>
        </p:txBody>
      </p:sp>
    </p:spTree>
    <p:extLst>
      <p:ext uri="{BB962C8B-B14F-4D97-AF65-F5344CB8AC3E}">
        <p14:creationId xmlns:p14="http://schemas.microsoft.com/office/powerpoint/2010/main" val="4275302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14284" y="537742"/>
            <a:ext cx="8153400" cy="505267"/>
          </a:xfrm>
          <a:prstGeom prst="rect">
            <a:avLst/>
          </a:prstGeom>
        </p:spPr>
        <p:txBody>
          <a:bodyPr vert="horz" wrap="square" lIns="0" tIns="12700" rIns="0" bIns="0" rtlCol="0">
            <a:spAutoFit/>
          </a:bodyPr>
          <a:lstStyle/>
          <a:p>
            <a:pPr marL="12700">
              <a:lnSpc>
                <a:spcPct val="100000"/>
              </a:lnSpc>
              <a:spcBef>
                <a:spcPts val="100"/>
              </a:spcBef>
            </a:pPr>
            <a:r>
              <a:rPr lang="en-US" sz="3200" dirty="0"/>
              <a:t>RESIDENCES ASSESSED</a:t>
            </a:r>
            <a:endParaRPr sz="3200" dirty="0"/>
          </a:p>
        </p:txBody>
      </p:sp>
      <p:pic>
        <p:nvPicPr>
          <p:cNvPr id="7" name="Picture 6">
            <a:extLst>
              <a:ext uri="{FF2B5EF4-FFF2-40B4-BE49-F238E27FC236}">
                <a16:creationId xmlns:a16="http://schemas.microsoft.com/office/drawing/2014/main" id="{86F95309-E944-2073-60A9-42A62C81E217}"/>
              </a:ext>
            </a:extLst>
          </p:cNvPr>
          <p:cNvPicPr>
            <a:picLocks noChangeAspect="1"/>
          </p:cNvPicPr>
          <p:nvPr/>
        </p:nvPicPr>
        <p:blipFill>
          <a:blip r:embed="rId3"/>
          <a:stretch>
            <a:fillRect/>
          </a:stretch>
        </p:blipFill>
        <p:spPr>
          <a:xfrm>
            <a:off x="3224089" y="1204165"/>
            <a:ext cx="6521051" cy="5372072"/>
          </a:xfrm>
          <a:prstGeom prst="rect">
            <a:avLst/>
          </a:prstGeom>
        </p:spPr>
      </p:pic>
    </p:spTree>
    <p:extLst>
      <p:ext uri="{BB962C8B-B14F-4D97-AF65-F5344CB8AC3E}">
        <p14:creationId xmlns:p14="http://schemas.microsoft.com/office/powerpoint/2010/main" val="2709378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14284" y="537742"/>
            <a:ext cx="8153400" cy="505267"/>
          </a:xfrm>
          <a:prstGeom prst="rect">
            <a:avLst/>
          </a:prstGeom>
        </p:spPr>
        <p:txBody>
          <a:bodyPr vert="horz" wrap="square" lIns="0" tIns="12700" rIns="0" bIns="0" rtlCol="0">
            <a:spAutoFit/>
          </a:bodyPr>
          <a:lstStyle/>
          <a:p>
            <a:pPr marL="12700">
              <a:lnSpc>
                <a:spcPct val="100000"/>
              </a:lnSpc>
              <a:spcBef>
                <a:spcPts val="100"/>
              </a:spcBef>
            </a:pPr>
            <a:r>
              <a:rPr lang="en-US" sz="3200" dirty="0"/>
              <a:t>NEGOTIATED AGREEMENTS</a:t>
            </a:r>
            <a:endParaRPr sz="3200" dirty="0"/>
          </a:p>
        </p:txBody>
      </p:sp>
      <p:pic>
        <p:nvPicPr>
          <p:cNvPr id="4" name="Picture 3">
            <a:extLst>
              <a:ext uri="{FF2B5EF4-FFF2-40B4-BE49-F238E27FC236}">
                <a16:creationId xmlns:a16="http://schemas.microsoft.com/office/drawing/2014/main" id="{0F466789-EE63-467A-B41F-39BCDD869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284" y="1521157"/>
            <a:ext cx="5294029" cy="3970522"/>
          </a:xfrm>
          <a:prstGeom prst="rect">
            <a:avLst/>
          </a:prstGeom>
        </p:spPr>
      </p:pic>
      <p:sp>
        <p:nvSpPr>
          <p:cNvPr id="2" name="TextBox 1">
            <a:extLst>
              <a:ext uri="{FF2B5EF4-FFF2-40B4-BE49-F238E27FC236}">
                <a16:creationId xmlns:a16="http://schemas.microsoft.com/office/drawing/2014/main" id="{6AAC1869-A0A7-42C7-BA65-6EB7D8B2CDC3}"/>
              </a:ext>
            </a:extLst>
          </p:cNvPr>
          <p:cNvSpPr txBox="1"/>
          <p:nvPr/>
        </p:nvSpPr>
        <p:spPr>
          <a:xfrm>
            <a:off x="1407528" y="5517906"/>
            <a:ext cx="3983270" cy="369332"/>
          </a:xfrm>
          <a:prstGeom prst="rect">
            <a:avLst/>
          </a:prstGeom>
          <a:noFill/>
        </p:spPr>
        <p:txBody>
          <a:bodyPr wrap="none" rtlCol="0">
            <a:spAutoFit/>
          </a:bodyPr>
          <a:lstStyle/>
          <a:p>
            <a:r>
              <a:rPr lang="en-US" dirty="0"/>
              <a:t>Visual Tree Screening at Private Property</a:t>
            </a:r>
            <a:endParaRPr lang="en-AU" dirty="0"/>
          </a:p>
        </p:txBody>
      </p:sp>
      <p:pic>
        <p:nvPicPr>
          <p:cNvPr id="6" name="Picture 5">
            <a:extLst>
              <a:ext uri="{FF2B5EF4-FFF2-40B4-BE49-F238E27FC236}">
                <a16:creationId xmlns:a16="http://schemas.microsoft.com/office/drawing/2014/main" id="{3722C793-70D1-4FEE-BE22-F0342361573D}"/>
              </a:ext>
            </a:extLst>
          </p:cNvPr>
          <p:cNvPicPr>
            <a:picLocks noChangeAspect="1"/>
          </p:cNvPicPr>
          <p:nvPr/>
        </p:nvPicPr>
        <p:blipFill>
          <a:blip r:embed="rId4"/>
          <a:stretch>
            <a:fillRect/>
          </a:stretch>
        </p:blipFill>
        <p:spPr>
          <a:xfrm rot="21144526">
            <a:off x="7564423" y="692578"/>
            <a:ext cx="3983270" cy="5627680"/>
          </a:xfrm>
          <a:prstGeom prst="rect">
            <a:avLst/>
          </a:prstGeom>
        </p:spPr>
      </p:pic>
    </p:spTree>
    <p:extLst>
      <p:ext uri="{BB962C8B-B14F-4D97-AF65-F5344CB8AC3E}">
        <p14:creationId xmlns:p14="http://schemas.microsoft.com/office/powerpoint/2010/main" val="2054616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14284" y="537742"/>
            <a:ext cx="8153400" cy="505267"/>
          </a:xfrm>
          <a:prstGeom prst="rect">
            <a:avLst/>
          </a:prstGeom>
        </p:spPr>
        <p:txBody>
          <a:bodyPr vert="horz" wrap="square" lIns="0" tIns="12700" rIns="0" bIns="0" rtlCol="0">
            <a:spAutoFit/>
          </a:bodyPr>
          <a:lstStyle/>
          <a:p>
            <a:pPr marL="12700">
              <a:lnSpc>
                <a:spcPct val="100000"/>
              </a:lnSpc>
              <a:spcBef>
                <a:spcPts val="100"/>
              </a:spcBef>
            </a:pPr>
            <a:r>
              <a:rPr lang="en-US" sz="3200" dirty="0"/>
              <a:t>SPRINGS</a:t>
            </a:r>
            <a:endParaRPr sz="3200" dirty="0"/>
          </a:p>
        </p:txBody>
      </p:sp>
      <p:sp>
        <p:nvSpPr>
          <p:cNvPr id="5" name="TextBox 4">
            <a:extLst>
              <a:ext uri="{FF2B5EF4-FFF2-40B4-BE49-F238E27FC236}">
                <a16:creationId xmlns:a16="http://schemas.microsoft.com/office/drawing/2014/main" id="{2820925C-6A69-4F39-BB95-ECE5F02B43A4}"/>
              </a:ext>
            </a:extLst>
          </p:cNvPr>
          <p:cNvSpPr txBox="1"/>
          <p:nvPr/>
        </p:nvSpPr>
        <p:spPr>
          <a:xfrm>
            <a:off x="9500135" y="1889510"/>
            <a:ext cx="1867691" cy="307777"/>
          </a:xfrm>
          <a:prstGeom prst="rect">
            <a:avLst/>
          </a:prstGeom>
          <a:noFill/>
        </p:spPr>
        <p:txBody>
          <a:bodyPr wrap="none" rtlCol="0">
            <a:spAutoFit/>
          </a:bodyPr>
          <a:lstStyle/>
          <a:p>
            <a:r>
              <a:rPr lang="en-US" sz="1400" dirty="0"/>
              <a:t>WES4866A - April 2019</a:t>
            </a:r>
            <a:endParaRPr lang="en-AU" sz="1400" dirty="0"/>
          </a:p>
        </p:txBody>
      </p:sp>
      <p:pic>
        <p:nvPicPr>
          <p:cNvPr id="6" name="Picture 5">
            <a:extLst>
              <a:ext uri="{FF2B5EF4-FFF2-40B4-BE49-F238E27FC236}">
                <a16:creationId xmlns:a16="http://schemas.microsoft.com/office/drawing/2014/main" id="{BEC15113-F76D-4858-9AA9-CCE5DE523544}"/>
              </a:ext>
            </a:extLst>
          </p:cNvPr>
          <p:cNvPicPr>
            <a:picLocks noChangeAspect="1"/>
          </p:cNvPicPr>
          <p:nvPr/>
        </p:nvPicPr>
        <p:blipFill rotWithShape="1">
          <a:blip r:embed="rId3"/>
          <a:srcRect r="1993" b="1796"/>
          <a:stretch/>
        </p:blipFill>
        <p:spPr>
          <a:xfrm>
            <a:off x="9159845" y="84644"/>
            <a:ext cx="2548270" cy="1788716"/>
          </a:xfrm>
          <a:prstGeom prst="rect">
            <a:avLst/>
          </a:prstGeom>
        </p:spPr>
      </p:pic>
      <p:pic>
        <p:nvPicPr>
          <p:cNvPr id="8" name="Picture 7">
            <a:extLst>
              <a:ext uri="{FF2B5EF4-FFF2-40B4-BE49-F238E27FC236}">
                <a16:creationId xmlns:a16="http://schemas.microsoft.com/office/drawing/2014/main" id="{3C253889-1DB5-4B71-B8A2-5C36415DEEDD}"/>
              </a:ext>
            </a:extLst>
          </p:cNvPr>
          <p:cNvPicPr>
            <a:picLocks noChangeAspect="1"/>
          </p:cNvPicPr>
          <p:nvPr/>
        </p:nvPicPr>
        <p:blipFill>
          <a:blip r:embed="rId4"/>
          <a:stretch>
            <a:fillRect/>
          </a:stretch>
        </p:blipFill>
        <p:spPr>
          <a:xfrm>
            <a:off x="9223923" y="4550674"/>
            <a:ext cx="2623926" cy="1918032"/>
          </a:xfrm>
          <a:prstGeom prst="rect">
            <a:avLst/>
          </a:prstGeom>
        </p:spPr>
      </p:pic>
      <p:sp>
        <p:nvSpPr>
          <p:cNvPr id="9" name="TextBox 8">
            <a:extLst>
              <a:ext uri="{FF2B5EF4-FFF2-40B4-BE49-F238E27FC236}">
                <a16:creationId xmlns:a16="http://schemas.microsoft.com/office/drawing/2014/main" id="{39472486-DCA8-44FA-8681-DA9D2247F1D7}"/>
              </a:ext>
            </a:extLst>
          </p:cNvPr>
          <p:cNvSpPr txBox="1"/>
          <p:nvPr/>
        </p:nvSpPr>
        <p:spPr>
          <a:xfrm>
            <a:off x="9500133" y="4084710"/>
            <a:ext cx="2291589" cy="307777"/>
          </a:xfrm>
          <a:prstGeom prst="rect">
            <a:avLst/>
          </a:prstGeom>
          <a:noFill/>
        </p:spPr>
        <p:txBody>
          <a:bodyPr wrap="none" rtlCol="0">
            <a:spAutoFit/>
          </a:bodyPr>
          <a:lstStyle/>
          <a:p>
            <a:r>
              <a:rPr lang="en-US" sz="1400" dirty="0"/>
              <a:t>WES4866A - November 2019</a:t>
            </a:r>
            <a:endParaRPr lang="en-AU" sz="1400" dirty="0"/>
          </a:p>
        </p:txBody>
      </p:sp>
      <p:sp>
        <p:nvSpPr>
          <p:cNvPr id="10" name="TextBox 9">
            <a:extLst>
              <a:ext uri="{FF2B5EF4-FFF2-40B4-BE49-F238E27FC236}">
                <a16:creationId xmlns:a16="http://schemas.microsoft.com/office/drawing/2014/main" id="{91FEA022-B6BD-43A9-831F-B595E87EBA5E}"/>
              </a:ext>
            </a:extLst>
          </p:cNvPr>
          <p:cNvSpPr txBox="1"/>
          <p:nvPr/>
        </p:nvSpPr>
        <p:spPr>
          <a:xfrm>
            <a:off x="9500133" y="6468706"/>
            <a:ext cx="2028569" cy="307777"/>
          </a:xfrm>
          <a:prstGeom prst="rect">
            <a:avLst/>
          </a:prstGeom>
          <a:noFill/>
        </p:spPr>
        <p:txBody>
          <a:bodyPr wrap="none" rtlCol="0">
            <a:spAutoFit/>
          </a:bodyPr>
          <a:lstStyle/>
          <a:p>
            <a:r>
              <a:rPr lang="en-US" sz="1400" dirty="0"/>
              <a:t>WES4866A – March 2020</a:t>
            </a:r>
            <a:endParaRPr lang="en-AU" sz="1400" dirty="0"/>
          </a:p>
        </p:txBody>
      </p:sp>
      <p:pic>
        <p:nvPicPr>
          <p:cNvPr id="11" name="Picture 10">
            <a:extLst>
              <a:ext uri="{FF2B5EF4-FFF2-40B4-BE49-F238E27FC236}">
                <a16:creationId xmlns:a16="http://schemas.microsoft.com/office/drawing/2014/main" id="{9C07D6CF-57EE-4BD7-A982-7779D389349E}"/>
              </a:ext>
            </a:extLst>
          </p:cNvPr>
          <p:cNvPicPr>
            <a:picLocks noChangeAspect="1"/>
          </p:cNvPicPr>
          <p:nvPr/>
        </p:nvPicPr>
        <p:blipFill>
          <a:blip r:embed="rId5"/>
          <a:stretch>
            <a:fillRect/>
          </a:stretch>
        </p:blipFill>
        <p:spPr>
          <a:xfrm>
            <a:off x="9211824" y="2213437"/>
            <a:ext cx="2548270" cy="1817318"/>
          </a:xfrm>
          <a:prstGeom prst="rect">
            <a:avLst/>
          </a:prstGeom>
        </p:spPr>
      </p:pic>
      <p:pic>
        <p:nvPicPr>
          <p:cNvPr id="13" name="Picture 12">
            <a:extLst>
              <a:ext uri="{FF2B5EF4-FFF2-40B4-BE49-F238E27FC236}">
                <a16:creationId xmlns:a16="http://schemas.microsoft.com/office/drawing/2014/main" id="{D083B79E-A0BF-4B63-B21B-4BB34C733040}"/>
              </a:ext>
            </a:extLst>
          </p:cNvPr>
          <p:cNvPicPr>
            <a:picLocks noChangeAspect="1"/>
          </p:cNvPicPr>
          <p:nvPr/>
        </p:nvPicPr>
        <p:blipFill>
          <a:blip r:embed="rId6"/>
          <a:stretch>
            <a:fillRect/>
          </a:stretch>
        </p:blipFill>
        <p:spPr>
          <a:xfrm>
            <a:off x="927273" y="1296123"/>
            <a:ext cx="5924908" cy="4692576"/>
          </a:xfrm>
          <a:prstGeom prst="rect">
            <a:avLst/>
          </a:prstGeom>
        </p:spPr>
      </p:pic>
      <p:sp>
        <p:nvSpPr>
          <p:cNvPr id="14" name="TextBox 13">
            <a:extLst>
              <a:ext uri="{FF2B5EF4-FFF2-40B4-BE49-F238E27FC236}">
                <a16:creationId xmlns:a16="http://schemas.microsoft.com/office/drawing/2014/main" id="{15DA0A67-ED6D-4495-890F-BD46ACF1778F}"/>
              </a:ext>
            </a:extLst>
          </p:cNvPr>
          <p:cNvSpPr txBox="1"/>
          <p:nvPr/>
        </p:nvSpPr>
        <p:spPr>
          <a:xfrm>
            <a:off x="1512666" y="5804033"/>
            <a:ext cx="2377061" cy="369332"/>
          </a:xfrm>
          <a:prstGeom prst="rect">
            <a:avLst/>
          </a:prstGeom>
          <a:noFill/>
        </p:spPr>
        <p:txBody>
          <a:bodyPr wrap="none" rtlCol="0">
            <a:spAutoFit/>
          </a:bodyPr>
          <a:lstStyle/>
          <a:p>
            <a:r>
              <a:rPr lang="en-US" dirty="0"/>
              <a:t>Basalt spring schematic</a:t>
            </a:r>
            <a:endParaRPr lang="en-AU" dirty="0"/>
          </a:p>
        </p:txBody>
      </p:sp>
    </p:spTree>
    <p:extLst>
      <p:ext uri="{BB962C8B-B14F-4D97-AF65-F5344CB8AC3E}">
        <p14:creationId xmlns:p14="http://schemas.microsoft.com/office/powerpoint/2010/main" val="86874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A3FE0-670E-A8A4-161E-6D8AE1D9B178}"/>
              </a:ext>
            </a:extLst>
          </p:cNvPr>
          <p:cNvSpPr>
            <a:spLocks noGrp="1"/>
          </p:cNvSpPr>
          <p:nvPr/>
        </p:nvSpPr>
        <p:spPr>
          <a:xfrm>
            <a:off x="1234123" y="583928"/>
            <a:ext cx="10611899" cy="47667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lvl="0">
              <a:defRPr/>
            </a:pPr>
            <a:r>
              <a:rPr lang="en-AU" sz="3200" b="1" spc="-30" dirty="0">
                <a:solidFill>
                  <a:srgbClr val="B0A06D"/>
                </a:solidFill>
                <a:latin typeface="Calibri"/>
                <a:cs typeface="Calibri"/>
              </a:rPr>
              <a:t>WATER</a:t>
            </a:r>
          </a:p>
        </p:txBody>
      </p:sp>
      <p:sp>
        <p:nvSpPr>
          <p:cNvPr id="4" name="Slide Number Placeholder 1">
            <a:extLst>
              <a:ext uri="{FF2B5EF4-FFF2-40B4-BE49-F238E27FC236}">
                <a16:creationId xmlns:a16="http://schemas.microsoft.com/office/drawing/2014/main" id="{73057065-E239-75A4-E71D-76CB224D9A05}"/>
              </a:ext>
            </a:extLst>
          </p:cNvPr>
          <p:cNvSpPr txBox="1">
            <a:spLocks/>
          </p:cNvSpPr>
          <p:nvPr/>
        </p:nvSpPr>
        <p:spPr>
          <a:xfrm>
            <a:off x="507076" y="495693"/>
            <a:ext cx="440330" cy="50270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D8B51D-78C9-495A-901F-F532B1A095F1}" type="slidenum">
              <a:rPr lang="en-US" sz="1400" b="1" smtClean="0">
                <a:solidFill>
                  <a:schemeClr val="bg1"/>
                </a:solidFill>
                <a:latin typeface="Callibri"/>
              </a:rPr>
              <a:t>7</a:t>
            </a:fld>
            <a:endParaRPr lang="en-US" sz="1400" b="1" dirty="0">
              <a:solidFill>
                <a:schemeClr val="bg1"/>
              </a:solidFill>
              <a:latin typeface="Callibri"/>
            </a:endParaRPr>
          </a:p>
        </p:txBody>
      </p:sp>
      <p:pic>
        <p:nvPicPr>
          <p:cNvPr id="5" name="Picture 4">
            <a:extLst>
              <a:ext uri="{FF2B5EF4-FFF2-40B4-BE49-F238E27FC236}">
                <a16:creationId xmlns:a16="http://schemas.microsoft.com/office/drawing/2014/main" id="{1E902A84-3380-D4A2-E2E3-1A2C6988B506}"/>
              </a:ext>
            </a:extLst>
          </p:cNvPr>
          <p:cNvPicPr>
            <a:picLocks noChangeAspect="1"/>
          </p:cNvPicPr>
          <p:nvPr/>
        </p:nvPicPr>
        <p:blipFill>
          <a:blip r:embed="rId3"/>
          <a:stretch>
            <a:fillRect/>
          </a:stretch>
        </p:blipFill>
        <p:spPr>
          <a:xfrm>
            <a:off x="7911280" y="1441460"/>
            <a:ext cx="4080153" cy="3556407"/>
          </a:xfrm>
          <a:prstGeom prst="rect">
            <a:avLst/>
          </a:prstGeom>
        </p:spPr>
      </p:pic>
      <p:pic>
        <p:nvPicPr>
          <p:cNvPr id="3" name="Picture 2">
            <a:extLst>
              <a:ext uri="{FF2B5EF4-FFF2-40B4-BE49-F238E27FC236}">
                <a16:creationId xmlns:a16="http://schemas.microsoft.com/office/drawing/2014/main" id="{E9476F54-C490-2224-E00C-A08C6064CDEC}"/>
              </a:ext>
            </a:extLst>
          </p:cNvPr>
          <p:cNvPicPr>
            <a:picLocks noChangeAspect="1"/>
          </p:cNvPicPr>
          <p:nvPr/>
        </p:nvPicPr>
        <p:blipFill>
          <a:blip r:embed="rId4"/>
          <a:stretch>
            <a:fillRect/>
          </a:stretch>
        </p:blipFill>
        <p:spPr>
          <a:xfrm>
            <a:off x="4568489" y="1159988"/>
            <a:ext cx="3211549" cy="4173578"/>
          </a:xfrm>
          <a:prstGeom prst="rect">
            <a:avLst/>
          </a:prstGeom>
        </p:spPr>
      </p:pic>
      <p:pic>
        <p:nvPicPr>
          <p:cNvPr id="7" name="Picture 6">
            <a:extLst>
              <a:ext uri="{FF2B5EF4-FFF2-40B4-BE49-F238E27FC236}">
                <a16:creationId xmlns:a16="http://schemas.microsoft.com/office/drawing/2014/main" id="{CBF20982-1914-40EE-BF89-DF6AE4CEC616}"/>
              </a:ext>
            </a:extLst>
          </p:cNvPr>
          <p:cNvPicPr>
            <a:picLocks noChangeAspect="1"/>
          </p:cNvPicPr>
          <p:nvPr/>
        </p:nvPicPr>
        <p:blipFill>
          <a:blip r:embed="rId5"/>
          <a:stretch>
            <a:fillRect/>
          </a:stretch>
        </p:blipFill>
        <p:spPr>
          <a:xfrm>
            <a:off x="1151594" y="1060600"/>
            <a:ext cx="2994836" cy="2246126"/>
          </a:xfrm>
          <a:prstGeom prst="rect">
            <a:avLst/>
          </a:prstGeom>
          <a:ln>
            <a:solidFill>
              <a:schemeClr val="tx1"/>
            </a:solidFill>
          </a:ln>
        </p:spPr>
      </p:pic>
      <p:pic>
        <p:nvPicPr>
          <p:cNvPr id="8" name="Picture 7">
            <a:extLst>
              <a:ext uri="{FF2B5EF4-FFF2-40B4-BE49-F238E27FC236}">
                <a16:creationId xmlns:a16="http://schemas.microsoft.com/office/drawing/2014/main" id="{0B04AD9D-B353-430F-B0A5-5F6C965F3A74}"/>
              </a:ext>
            </a:extLst>
          </p:cNvPr>
          <p:cNvPicPr>
            <a:picLocks noChangeAspect="1"/>
          </p:cNvPicPr>
          <p:nvPr/>
        </p:nvPicPr>
        <p:blipFill>
          <a:blip r:embed="rId6"/>
          <a:stretch>
            <a:fillRect/>
          </a:stretch>
        </p:blipFill>
        <p:spPr>
          <a:xfrm>
            <a:off x="1151596" y="4027946"/>
            <a:ext cx="2994834" cy="2246126"/>
          </a:xfrm>
          <a:prstGeom prst="rect">
            <a:avLst/>
          </a:prstGeom>
          <a:ln>
            <a:solidFill>
              <a:schemeClr val="tx1"/>
            </a:solidFill>
          </a:ln>
        </p:spPr>
      </p:pic>
      <p:sp>
        <p:nvSpPr>
          <p:cNvPr id="6" name="TextBox 5">
            <a:extLst>
              <a:ext uri="{FF2B5EF4-FFF2-40B4-BE49-F238E27FC236}">
                <a16:creationId xmlns:a16="http://schemas.microsoft.com/office/drawing/2014/main" id="{24D6F8C0-FDFA-4ED5-90B7-3325C0D81813}"/>
              </a:ext>
            </a:extLst>
          </p:cNvPr>
          <p:cNvSpPr txBox="1"/>
          <p:nvPr/>
        </p:nvSpPr>
        <p:spPr>
          <a:xfrm>
            <a:off x="7911280" y="5047208"/>
            <a:ext cx="2350515" cy="369332"/>
          </a:xfrm>
          <a:prstGeom prst="rect">
            <a:avLst/>
          </a:prstGeom>
          <a:noFill/>
        </p:spPr>
        <p:txBody>
          <a:bodyPr wrap="none" rtlCol="0">
            <a:spAutoFit/>
          </a:bodyPr>
          <a:lstStyle/>
          <a:p>
            <a:r>
              <a:rPr lang="en-US" dirty="0"/>
              <a:t>Water quality sampling</a:t>
            </a:r>
            <a:endParaRPr lang="en-AU" dirty="0"/>
          </a:p>
        </p:txBody>
      </p:sp>
      <p:sp>
        <p:nvSpPr>
          <p:cNvPr id="10" name="TextBox 9">
            <a:extLst>
              <a:ext uri="{FF2B5EF4-FFF2-40B4-BE49-F238E27FC236}">
                <a16:creationId xmlns:a16="http://schemas.microsoft.com/office/drawing/2014/main" id="{F2938A30-2740-42E5-9D3F-752AFE028B1B}"/>
              </a:ext>
            </a:extLst>
          </p:cNvPr>
          <p:cNvSpPr txBox="1"/>
          <p:nvPr/>
        </p:nvSpPr>
        <p:spPr>
          <a:xfrm>
            <a:off x="4509352" y="5420809"/>
            <a:ext cx="3329822" cy="369332"/>
          </a:xfrm>
          <a:prstGeom prst="rect">
            <a:avLst/>
          </a:prstGeom>
          <a:noFill/>
        </p:spPr>
        <p:txBody>
          <a:bodyPr wrap="none" rtlCol="0">
            <a:spAutoFit/>
          </a:bodyPr>
          <a:lstStyle/>
          <a:p>
            <a:r>
              <a:rPr lang="en-US" dirty="0"/>
              <a:t>V-notch weir flow gauging station</a:t>
            </a:r>
            <a:endParaRPr lang="en-AU" dirty="0"/>
          </a:p>
        </p:txBody>
      </p:sp>
      <p:sp>
        <p:nvSpPr>
          <p:cNvPr id="11" name="TextBox 10">
            <a:extLst>
              <a:ext uri="{FF2B5EF4-FFF2-40B4-BE49-F238E27FC236}">
                <a16:creationId xmlns:a16="http://schemas.microsoft.com/office/drawing/2014/main" id="{8BE1A8F2-2BDF-40D0-B0CC-937E55BD8FD5}"/>
              </a:ext>
            </a:extLst>
          </p:cNvPr>
          <p:cNvSpPr txBox="1"/>
          <p:nvPr/>
        </p:nvSpPr>
        <p:spPr>
          <a:xfrm>
            <a:off x="947406" y="6458552"/>
            <a:ext cx="3199274" cy="369332"/>
          </a:xfrm>
          <a:prstGeom prst="rect">
            <a:avLst/>
          </a:prstGeom>
          <a:noFill/>
        </p:spPr>
        <p:txBody>
          <a:bodyPr wrap="none" rtlCol="0">
            <a:spAutoFit/>
          </a:bodyPr>
          <a:lstStyle/>
          <a:p>
            <a:r>
              <a:rPr lang="en-US" dirty="0"/>
              <a:t>Belubula River, various locations</a:t>
            </a:r>
            <a:endParaRPr lang="en-AU" dirty="0"/>
          </a:p>
        </p:txBody>
      </p:sp>
    </p:spTree>
    <p:extLst>
      <p:ext uri="{BB962C8B-B14F-4D97-AF65-F5344CB8AC3E}">
        <p14:creationId xmlns:p14="http://schemas.microsoft.com/office/powerpoint/2010/main" val="366164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D01D72-540B-4196-BF05-CE3EF77CAB76}"/>
              </a:ext>
            </a:extLst>
          </p:cNvPr>
          <p:cNvSpPr>
            <a:spLocks noGrp="1"/>
          </p:cNvSpPr>
          <p:nvPr/>
        </p:nvSpPr>
        <p:spPr>
          <a:xfrm>
            <a:off x="1159568" y="583145"/>
            <a:ext cx="10611899" cy="47667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sz="3200" b="1" spc="-30" dirty="0">
                <a:solidFill>
                  <a:srgbClr val="B0A06D"/>
                </a:solidFill>
                <a:latin typeface="Calibri"/>
                <a:cs typeface="Calibri"/>
              </a:rPr>
              <a:t>EMPLOYMENT</a:t>
            </a:r>
          </a:p>
        </p:txBody>
      </p:sp>
      <p:pic>
        <p:nvPicPr>
          <p:cNvPr id="7" name="Picture 6">
            <a:extLst>
              <a:ext uri="{FF2B5EF4-FFF2-40B4-BE49-F238E27FC236}">
                <a16:creationId xmlns:a16="http://schemas.microsoft.com/office/drawing/2014/main" id="{B8CB1784-745D-106A-7507-D1A43C042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711" y="1102747"/>
            <a:ext cx="4158608" cy="5605081"/>
          </a:xfrm>
          <a:prstGeom prst="rect">
            <a:avLst/>
          </a:prstGeom>
          <a:ln>
            <a:solidFill>
              <a:schemeClr val="tx1"/>
            </a:solidFill>
          </a:ln>
        </p:spPr>
      </p:pic>
      <p:pic>
        <p:nvPicPr>
          <p:cNvPr id="11" name="Picture 10">
            <a:extLst>
              <a:ext uri="{FF2B5EF4-FFF2-40B4-BE49-F238E27FC236}">
                <a16:creationId xmlns:a16="http://schemas.microsoft.com/office/drawing/2014/main" id="{0D6440F3-B2F5-0347-A75B-3EFF541B00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314" t="15092" r="7654"/>
          <a:stretch/>
        </p:blipFill>
        <p:spPr>
          <a:xfrm>
            <a:off x="5831049" y="1102747"/>
            <a:ext cx="6054842" cy="5605082"/>
          </a:xfrm>
          <a:prstGeom prst="rect">
            <a:avLst/>
          </a:prstGeom>
          <a:ln>
            <a:solidFill>
              <a:schemeClr val="tx1"/>
            </a:solidFill>
          </a:ln>
        </p:spPr>
      </p:pic>
    </p:spTree>
    <p:extLst>
      <p:ext uri="{BB962C8B-B14F-4D97-AF65-F5344CB8AC3E}">
        <p14:creationId xmlns:p14="http://schemas.microsoft.com/office/powerpoint/2010/main" val="2338470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14284" y="537742"/>
            <a:ext cx="8153400" cy="505267"/>
          </a:xfrm>
          <a:prstGeom prst="rect">
            <a:avLst/>
          </a:prstGeom>
        </p:spPr>
        <p:txBody>
          <a:bodyPr vert="horz" wrap="square" lIns="0" tIns="12700" rIns="0" bIns="0" rtlCol="0">
            <a:spAutoFit/>
          </a:bodyPr>
          <a:lstStyle/>
          <a:p>
            <a:pPr marL="12700">
              <a:lnSpc>
                <a:spcPct val="100000"/>
              </a:lnSpc>
              <a:spcBef>
                <a:spcPts val="100"/>
              </a:spcBef>
            </a:pPr>
            <a:r>
              <a:rPr lang="en-AU" sz="3200" spc="-30" dirty="0"/>
              <a:t>BEES AND LOCAL HONEY PRODUCERS</a:t>
            </a:r>
            <a:endParaRPr sz="3200" dirty="0"/>
          </a:p>
        </p:txBody>
      </p:sp>
      <p:pic>
        <p:nvPicPr>
          <p:cNvPr id="4" name="Picture 3">
            <a:extLst>
              <a:ext uri="{FF2B5EF4-FFF2-40B4-BE49-F238E27FC236}">
                <a16:creationId xmlns:a16="http://schemas.microsoft.com/office/drawing/2014/main" id="{5FC3DB3F-724A-4CF1-A3DE-B74FB0B9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06" y="1497222"/>
            <a:ext cx="5976633" cy="3863556"/>
          </a:xfrm>
          <a:prstGeom prst="rect">
            <a:avLst/>
          </a:prstGeom>
          <a:ln>
            <a:solidFill>
              <a:schemeClr val="tx1"/>
            </a:solidFill>
          </a:ln>
        </p:spPr>
      </p:pic>
      <p:pic>
        <p:nvPicPr>
          <p:cNvPr id="5" name="Picture 4">
            <a:extLst>
              <a:ext uri="{FF2B5EF4-FFF2-40B4-BE49-F238E27FC236}">
                <a16:creationId xmlns:a16="http://schemas.microsoft.com/office/drawing/2014/main" id="{1E34F60B-CF81-45A4-B3DB-C26DB7849F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241" t="47400" r="35470" b="11014"/>
          <a:stretch/>
        </p:blipFill>
        <p:spPr>
          <a:xfrm>
            <a:off x="7632834" y="791692"/>
            <a:ext cx="4265039" cy="3445377"/>
          </a:xfrm>
          <a:prstGeom prst="rect">
            <a:avLst/>
          </a:prstGeom>
          <a:ln>
            <a:solidFill>
              <a:schemeClr val="tx1"/>
            </a:solidFill>
          </a:ln>
        </p:spPr>
      </p:pic>
      <p:pic>
        <p:nvPicPr>
          <p:cNvPr id="6" name="2CDD4FD7-B5B6-4498-8FE8-2F8141F050BE" descr="IMG_2475.jpg">
            <a:extLst>
              <a:ext uri="{FF2B5EF4-FFF2-40B4-BE49-F238E27FC236}">
                <a16:creationId xmlns:a16="http://schemas.microsoft.com/office/drawing/2014/main" id="{1312B98D-634B-43BF-90D0-0C1943A1BC3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708" t="50775" r="21922" b="19532"/>
          <a:stretch/>
        </p:blipFill>
        <p:spPr bwMode="auto">
          <a:xfrm>
            <a:off x="7115170" y="4466188"/>
            <a:ext cx="4782703" cy="2114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338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0834937-6478-4c23-accf-bffc8bb6ea4f" xsi:nil="true"/>
    <TaxKeywordTaxHTField xmlns="30834937-6478-4c23-accf-bffc8bb6ea4f">
      <Terms xmlns="http://schemas.microsoft.com/office/infopath/2007/PartnerControls"/>
    </TaxKeywordTaxHTField>
    <Issue_x0020_Date xmlns="42a6ab0f-9cbe-4d70-953c-892304b96226" xsi:nil="true"/>
    <_Flow_SignoffStatus xmlns="42a6ab0f-9cbe-4d70-953c-892304b96226" xsi:nil="true"/>
    <Discipline xmlns="42a6ab0f-9cbe-4d70-953c-892304b96226" xsi:nil="true"/>
    <DocumentNo xmlns="42a6ab0f-9cbe-4d70-953c-892304b96226" xsi:nil="true"/>
    <lcf76f155ced4ddcb4097134ff3c332f xmlns="42a6ab0f-9cbe-4d70-953c-892304b96226">
      <Terms xmlns="http://schemas.microsoft.com/office/infopath/2007/PartnerControls"/>
    </lcf76f155ced4ddcb4097134ff3c332f>
    <Revision xmlns="42a6ab0f-9cbe-4d70-953c-892304b96226" xsi:nil="true"/>
    <DocType xmlns="42a6ab0f-9cbe-4d70-953c-892304b96226" xsi:nil="true"/>
    <ol_Department xmlns="http://schemas.microsoft.com/sharepoint/v3" xsi:nil="true"/>
    <Next_x0020_Review_x0020_Date xmlns="42a6ab0f-9cbe-4d70-953c-892304b9622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0FF88A3C4CA640BD760BF30CA50598" ma:contentTypeVersion="31" ma:contentTypeDescription="Create a new document." ma:contentTypeScope="" ma:versionID="de4e36a924ec37cdca2f835e41d7db41">
  <xsd:schema xmlns:xsd="http://www.w3.org/2001/XMLSchema" xmlns:xs="http://www.w3.org/2001/XMLSchema" xmlns:p="http://schemas.microsoft.com/office/2006/metadata/properties" xmlns:ns1="http://schemas.microsoft.com/sharepoint/v3" xmlns:ns2="42a6ab0f-9cbe-4d70-953c-892304b96226" xmlns:ns3="30834937-6478-4c23-accf-bffc8bb6ea4f" targetNamespace="http://schemas.microsoft.com/office/2006/metadata/properties" ma:root="true" ma:fieldsID="2ca360bb57e037d6f67b2916d6d06d0a" ns1:_="" ns2:_="" ns3:_="">
    <xsd:import namespace="http://schemas.microsoft.com/sharepoint/v3"/>
    <xsd:import namespace="42a6ab0f-9cbe-4d70-953c-892304b96226"/>
    <xsd:import namespace="30834937-6478-4c23-accf-bffc8bb6ea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Location" minOccurs="0"/>
                <xsd:element ref="ns2:MediaServiceGenerationTime" minOccurs="0"/>
                <xsd:element ref="ns2:MediaServiceEventHashCode" minOccurs="0"/>
                <xsd:element ref="ns2:MediaServiceOCR" minOccurs="0"/>
                <xsd:element ref="ns1:ol_Department" minOccurs="0"/>
                <xsd:element ref="ns2:Issue_x0020_Date" minOccurs="0"/>
                <xsd:element ref="ns2:Next_x0020_Review_x0020_Date" minOccurs="0"/>
                <xsd:element ref="ns2:Revision" minOccurs="0"/>
                <xsd:element ref="ns2:DocumentNo" minOccurs="0"/>
                <xsd:element ref="ns2:DocType" minOccurs="0"/>
                <xsd:element ref="ns2:Discipline" minOccurs="0"/>
                <xsd:element ref="ns2:_Flow_SignoffStatus" minOccurs="0"/>
                <xsd:element ref="ns3:TaxKeywordTaxHTField"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ol_Department" ma:index="21" nillable="true" ma:displayName="Department" ma:description="" ma:internalName="ol_Departmen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a6ab0f-9cbe-4d70-953c-892304b962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Issue_x0020_Date" ma:index="22" nillable="true" ma:displayName="Issue Date" ma:format="DateOnly" ma:internalName="Issue_x0020_Date">
      <xsd:simpleType>
        <xsd:restriction base="dms:DateTime"/>
      </xsd:simpleType>
    </xsd:element>
    <xsd:element name="Next_x0020_Review_x0020_Date" ma:index="23" nillable="true" ma:displayName="Next Review Date" ma:format="DateOnly" ma:internalName="Next_x0020_Review_x0020_Date">
      <xsd:simpleType>
        <xsd:restriction base="dms:DateTime"/>
      </xsd:simpleType>
    </xsd:element>
    <xsd:element name="Revision" ma:index="24" nillable="true" ma:displayName="Revision" ma:format="Dropdown" ma:internalName="Revision">
      <xsd:simpleType>
        <xsd:restriction base="dms:Text">
          <xsd:maxLength value="3"/>
        </xsd:restriction>
      </xsd:simpleType>
    </xsd:element>
    <xsd:element name="DocumentNo" ma:index="25" nillable="true" ma:displayName="Document No" ma:format="Dropdown" ma:internalName="DocumentNo">
      <xsd:simpleType>
        <xsd:restriction base="dms:Text">
          <xsd:maxLength value="255"/>
        </xsd:restriction>
      </xsd:simpleType>
    </xsd:element>
    <xsd:element name="DocType" ma:index="26" nillable="true" ma:displayName="Doc Type" ma:format="Dropdown" ma:internalName="DocType">
      <xsd:simpleType>
        <xsd:restriction base="dms:Text">
          <xsd:maxLength value="3"/>
        </xsd:restriction>
      </xsd:simpleType>
    </xsd:element>
    <xsd:element name="Discipline" ma:index="27" nillable="true" ma:displayName="Discipline" ma:internalName="Discipline">
      <xsd:simpleType>
        <xsd:restriction base="dms:Text">
          <xsd:maxLength value="2"/>
        </xsd:restriction>
      </xsd:simpleType>
    </xsd:element>
    <xsd:element name="_Flow_SignoffStatus" ma:index="28" nillable="true" ma:displayName="Sign-off status" ma:internalName="Sign_x002d_off_x0020_status">
      <xsd:simpleType>
        <xsd:restriction base="dms:Text"/>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5abda541-9e0c-4828-b802-11cc27a7e92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834937-6478-4c23-accf-bffc8bb6ea4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KeywordTaxHTField" ma:index="30" nillable="true" ma:taxonomy="true" ma:internalName="TaxKeywordTaxHTField" ma:taxonomyFieldName="TaxKeyword" ma:displayName="Enterprise Keywords" ma:fieldId="{23f27201-bee3-471e-b2e7-b64fd8b7ca38}" ma:taxonomyMulti="true" ma:sspId="5abda541-9e0c-4828-b802-11cc27a7e92c" ma:termSetId="00000000-0000-0000-0000-000000000000" ma:anchorId="00000000-0000-0000-0000-000000000000" ma:open="true" ma:isKeyword="true">
      <xsd:complexType>
        <xsd:sequence>
          <xsd:element ref="pc:Terms" minOccurs="0" maxOccurs="1"/>
        </xsd:sequence>
      </xsd:complexType>
    </xsd:element>
    <xsd:element name="TaxCatchAll" ma:index="31" nillable="true" ma:displayName="Taxonomy Catch All Column" ma:hidden="true" ma:list="{925e1f4c-5e60-4b72-93f0-339b10d6cf1c}" ma:internalName="TaxCatchAll" ma:showField="CatchAllData" ma:web="30834937-6478-4c23-accf-bffc8bb6ea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CCCDF7-E482-45A8-AD72-13E58ED8F5BB}">
  <ds:schemaRefs>
    <ds:schemaRef ds:uri="http://schemas.microsoft.com/sharepoint/v3/contenttype/forms"/>
  </ds:schemaRefs>
</ds:datastoreItem>
</file>

<file path=customXml/itemProps2.xml><?xml version="1.0" encoding="utf-8"?>
<ds:datastoreItem xmlns:ds="http://schemas.openxmlformats.org/officeDocument/2006/customXml" ds:itemID="{C871A90E-386B-43CF-A97F-50FF0FC65AA1}">
  <ds:schemaRefs>
    <ds:schemaRef ds:uri="http://schemas.microsoft.com/office/2006/documentManagement/types"/>
    <ds:schemaRef ds:uri="30834937-6478-4c23-accf-bffc8bb6ea4f"/>
    <ds:schemaRef ds:uri="42a6ab0f-9cbe-4d70-953c-892304b96226"/>
    <ds:schemaRef ds:uri="http://schemas.microsoft.com/office/2006/metadata/properties"/>
    <ds:schemaRef ds:uri="http://purl.org/dc/terms/"/>
    <ds:schemaRef ds:uri="http://www.w3.org/XML/1998/namespace"/>
    <ds:schemaRef ds:uri="http://purl.org/dc/dcmitype/"/>
    <ds:schemaRef ds:uri="http://purl.org/dc/elements/1.1/"/>
    <ds:schemaRef ds:uri="http://schemas.microsoft.com/office/infopath/2007/PartnerControls"/>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0D80D6EA-AC60-4C1A-80DF-856E3FC26F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2a6ab0f-9cbe-4d70-953c-892304b96226"/>
    <ds:schemaRef ds:uri="30834937-6478-4c23-accf-bffc8bb6ea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15920</TotalTime>
  <Words>401</Words>
  <Application>Microsoft Office PowerPoint</Application>
  <PresentationFormat>Widescreen</PresentationFormat>
  <Paragraphs>85</Paragraphs>
  <Slides>16</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Narrow</vt:lpstr>
      <vt:lpstr>Calibri</vt:lpstr>
      <vt:lpstr>Callibri</vt:lpstr>
      <vt:lpstr>Office Theme</vt:lpstr>
      <vt:lpstr>PowerPoint Presentation</vt:lpstr>
      <vt:lpstr>TECHNICAL OBSERVATIONS</vt:lpstr>
      <vt:lpstr>COMMUNITY ENGAGEMENT</vt:lpstr>
      <vt:lpstr>RESIDENCES ASSESSED</vt:lpstr>
      <vt:lpstr>NEGOTIATED AGREEMENTS</vt:lpstr>
      <vt:lpstr>SPRINGS</vt:lpstr>
      <vt:lpstr>PowerPoint Presentation</vt:lpstr>
      <vt:lpstr>PowerPoint Presentation</vt:lpstr>
      <vt:lpstr>BEES AND LOCAL HONEY PRODUCERS</vt:lpstr>
      <vt:lpstr>GREENHOUSE GAS EMISSIONS</vt:lpstr>
      <vt:lpstr>MANAGEMENT AND MONITORING</vt:lpstr>
      <vt:lpstr>PowerPoint Presentation</vt:lpstr>
      <vt:lpstr>BENEFITS FOR BLAYNEY, THE REGION AND NSW</vt:lpstr>
      <vt:lpstr>McPHILLAMYS GOLD PROJECT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 Smith</dc:creator>
  <cp:lastModifiedBy>Ben Anderson</cp:lastModifiedBy>
  <cp:revision>423</cp:revision>
  <cp:lastPrinted>2023-02-07T22:12:36Z</cp:lastPrinted>
  <dcterms:created xsi:type="dcterms:W3CDTF">2020-06-23T05:35:20Z</dcterms:created>
  <dcterms:modified xsi:type="dcterms:W3CDTF">2023-02-08T02:32:15Z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2020-06-22T00:00:00Z</vt:filetime>
  </property>
  <property fmtid="{D5CDD505-2E9C-101B-9397-08002B2CF9AE}" pid="3" name="Creator">
    <vt:lpwstr>Microsoft® PowerPoint® 2019</vt:lpwstr>
  </property>
  <property fmtid="{D5CDD505-2E9C-101B-9397-08002B2CF9AE}" pid="4" name="LastSaved">
    <vt:filetime>2020-06-23T00:00:00Z</vt:filetime>
  </property>
  <property fmtid="{D5CDD505-2E9C-101B-9397-08002B2CF9AE}" pid="5" name="TaxKeyword">
    <vt:lpwstr/>
  </property>
  <property fmtid="{D5CDD505-2E9C-101B-9397-08002B2CF9AE}" pid="6" name="ContentTypeId">
    <vt:lpwstr>0x0101001E0FF88A3C4CA640BD760BF30CA50598</vt:lpwstr>
  </property>
  <property fmtid="{D5CDD505-2E9C-101B-9397-08002B2CF9AE}" pid="7" name="MediaServiceImageTags">
    <vt:lpwstr/>
  </property>
</Properties>
</file>