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"/>
  </p:notesMasterIdLst>
  <p:sldIdLst>
    <p:sldId id="256" r:id="rId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2218" y="8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itlin Last" userId="fb3b91ce-5f1d-40b6-9e9f-ecf966dc446e" providerId="ADAL" clId="{FB195684-49B7-4E9A-AEA7-72845521BC77}"/>
    <pc:docChg chg="modSld">
      <pc:chgData name="Caitlin Last" userId="fb3b91ce-5f1d-40b6-9e9f-ecf966dc446e" providerId="ADAL" clId="{FB195684-49B7-4E9A-AEA7-72845521BC77}" dt="2023-02-06T23:25:18.737" v="16" actId="1076"/>
      <pc:docMkLst>
        <pc:docMk/>
      </pc:docMkLst>
      <pc:sldChg chg="modSp mod">
        <pc:chgData name="Caitlin Last" userId="fb3b91ce-5f1d-40b6-9e9f-ecf966dc446e" providerId="ADAL" clId="{FB195684-49B7-4E9A-AEA7-72845521BC77}" dt="2023-02-06T23:25:18.737" v="16" actId="1076"/>
        <pc:sldMkLst>
          <pc:docMk/>
          <pc:sldMk cId="0" sldId="256"/>
        </pc:sldMkLst>
        <pc:picChg chg="mod modCrop">
          <ac:chgData name="Caitlin Last" userId="fb3b91ce-5f1d-40b6-9e9f-ecf966dc446e" providerId="ADAL" clId="{FB195684-49B7-4E9A-AEA7-72845521BC77}" dt="2023-02-06T23:25:18.737" v="16" actId="1076"/>
          <ac:picMkLst>
            <pc:docMk/>
            <pc:sldMk cId="0" sldId="256"/>
            <ac:picMk id="15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Hedge Residence.pdf" descr="Hedge Residence.pdf"/>
          <p:cNvPicPr>
            <a:picLocks noChangeAspect="1"/>
          </p:cNvPicPr>
          <p:nvPr/>
        </p:nvPicPr>
        <p:blipFill rotWithShape="1">
          <a:blip r:embed="rId2"/>
          <a:srcRect l="36601" t="30694" r="17884" b="16931"/>
          <a:stretch/>
        </p:blipFill>
        <p:spPr>
          <a:xfrm rot="5400000">
            <a:off x="5313419" y="-4322818"/>
            <a:ext cx="13757163" cy="2240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18fe76-bff8-454c-853d-3401085bf30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E2510DB71D4F4AA89D1CA054C69857" ma:contentTypeVersion="12" ma:contentTypeDescription="Create a new document." ma:contentTypeScope="" ma:versionID="9e722f33fe3e430b87f4cd8ef2a05b30">
  <xsd:schema xmlns:xsd="http://www.w3.org/2001/XMLSchema" xmlns:xs="http://www.w3.org/2001/XMLSchema" xmlns:p="http://schemas.microsoft.com/office/2006/metadata/properties" xmlns:ns2="9818fe76-bff8-454c-853d-3401085bf305" xmlns:ns3="8820d500-ac9b-4d27-b538-6b1a522590a7" targetNamespace="http://schemas.microsoft.com/office/2006/metadata/properties" ma:root="true" ma:fieldsID="044a1cd1a081d7197730bba23cbdfda2" ns2:_="" ns3:_="">
    <xsd:import namespace="9818fe76-bff8-454c-853d-3401085bf305"/>
    <xsd:import namespace="8820d500-ac9b-4d27-b538-6b1a522590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18fe76-bff8-454c-853d-3401085bf3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444c108-d34f-4c01-85d9-27842d7407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0d500-ac9b-4d27-b538-6b1a522590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51F05E-136E-49D6-8BBB-955A061F4C6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8820d500-ac9b-4d27-b538-6b1a522590a7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818fe76-bff8-454c-853d-3401085bf30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84E2DFB-AC36-44AE-803D-7AF5333C02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D91895-9F8C-45F5-84A2-CBBE70079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18fe76-bff8-454c-853d-3401085bf305"/>
    <ds:schemaRef ds:uri="8820d500-ac9b-4d27-b538-6b1a522590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Helvetica Neue</vt:lpstr>
      <vt:lpstr>Helvetica Neue Medium</vt:lpstr>
      <vt:lpstr>21_BasicWhite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Caitlin Last</cp:lastModifiedBy>
  <cp:revision>1</cp:revision>
  <dcterms:modified xsi:type="dcterms:W3CDTF">2023-02-06T23:25:19Z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0x01010016E2510DB71D4F4AA89D1CA054C69857</vt:lpwstr>
  </property>
  <property fmtid="{D5CDD505-2E9C-101B-9397-08002B2CF9AE}" pid="3" name="MediaServiceImageTags">
    <vt:lpwstr/>
  </property>
</Properties>
</file>