
<file path=[Content_Types].xml><?xml version="1.0" encoding="utf-8"?>
<Types xmlns="http://schemas.openxmlformats.org/package/2006/content-types">
  <Default Extension="bin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media/image5.bin" ContentType="image/jpeg"/>
  <Override PartName="/ppt/media/image8.bin" ContentType="image/jpeg"/>
  <Override PartName="/ppt/media/image9.bin" ContentType="image/jpeg"/>
  <Override PartName="/ppt/media/image11.bin" ContentType="image/jpeg"/>
  <Override PartName="/ppt/media/image13.bin" ContentType="image/jpe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embedTrueTypeFonts="1">
  <p:sldMasterIdLst>
    <p:sldMasterId id="2147483702" r:id="rId1"/>
    <p:sldMasterId id="2147483715" r:id="rId2"/>
  </p:sldMasterIdLst>
  <p:notesMasterIdLst>
    <p:notesMasterId r:id="rId10"/>
  </p:notesMasterIdLst>
  <p:sldIdLst>
    <p:sldId id="323" r:id="rId3"/>
    <p:sldId id="284" r:id="rId4"/>
    <p:sldId id="322" r:id="rId5"/>
    <p:sldId id="285" r:id="rId6"/>
    <p:sldId id="321" r:id="rId7"/>
    <p:sldId id="295" r:id="rId8"/>
    <p:sldId id="324" r:id="rId9"/>
  </p:sldIdLst>
  <p:sldSz cx="9144000" cy="6858000" type="screen4x3"/>
  <p:notesSz cx="6805613" cy="9939338"/>
  <p:embeddedFontLst>
    <p:embeddedFont>
      <p:font typeface="Montserrat Medium" panose="00000600000000000000" pitchFamily="50" charset="0"/>
      <p:regular r:id="rId11"/>
      <p: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ＭＳ Ｐゴシック" panose="020B0600070205080204" pitchFamily="34" charset="-128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ontserrat Light" panose="00000400000000000000" pitchFamily="50" charset="0"/>
      <p:regular r:id="rId20"/>
      <p:italic r:id="rId21"/>
    </p:embeddedFont>
    <p:embeddedFont>
      <p:font typeface="Montserrat" panose="00000500000000000000" pitchFamily="50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5F5F"/>
    <a:srgbClr val="E4E5E3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9898" autoAdjust="0"/>
  </p:normalViewPr>
  <p:slideViewPr>
    <p:cSldViewPr snapToGrid="0" snapToObjects="1">
      <p:cViewPr varScale="1">
        <p:scale>
          <a:sx n="92" d="100"/>
          <a:sy n="92" d="100"/>
        </p:scale>
        <p:origin x="2190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152"/>
    </p:cViewPr>
  </p:sorterViewPr>
  <p:notesViewPr>
    <p:cSldViewPr snapToGrid="0" snapToObjects="1">
      <p:cViewPr varScale="1">
        <p:scale>
          <a:sx n="157" d="100"/>
          <a:sy n="157" d="100"/>
        </p:scale>
        <p:origin x="172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099" cy="498693"/>
          </a:xfrm>
          <a:prstGeom prst="rect">
            <a:avLst/>
          </a:prstGeom>
        </p:spPr>
        <p:txBody>
          <a:bodyPr vert="horz" lIns="91524" tIns="45762" rIns="91524" bIns="45762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42" y="1"/>
            <a:ext cx="2949099" cy="498693"/>
          </a:xfrm>
          <a:prstGeom prst="rect">
            <a:avLst/>
          </a:prstGeom>
        </p:spPr>
        <p:txBody>
          <a:bodyPr vert="horz" lIns="91524" tIns="45762" rIns="91524" bIns="45762" rtlCol="0"/>
          <a:lstStyle>
            <a:lvl1pPr algn="r">
              <a:defRPr sz="1200"/>
            </a:lvl1pPr>
          </a:lstStyle>
          <a:p>
            <a:fld id="{6C1C8B38-9A39-3647-A79E-E660E96B335F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71987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24" tIns="45762" rIns="91524" bIns="45762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3308"/>
            <a:ext cx="5444490" cy="3913615"/>
          </a:xfrm>
          <a:prstGeom prst="rect">
            <a:avLst/>
          </a:prstGeom>
        </p:spPr>
        <p:txBody>
          <a:bodyPr vert="horz" lIns="91524" tIns="45762" rIns="91524" bIns="45762" rtlCol="0"/>
          <a:lstStyle/>
          <a:p>
            <a:pPr lvl="0"/>
            <a:r>
              <a:rPr lang="en-GB"/>
              <a:t>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099" cy="498692"/>
          </a:xfrm>
          <a:prstGeom prst="rect">
            <a:avLst/>
          </a:prstGeom>
        </p:spPr>
        <p:txBody>
          <a:bodyPr vert="horz" lIns="91524" tIns="45762" rIns="91524" bIns="45762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42" y="9440647"/>
            <a:ext cx="2949099" cy="498692"/>
          </a:xfrm>
          <a:prstGeom prst="rect">
            <a:avLst/>
          </a:prstGeom>
        </p:spPr>
        <p:txBody>
          <a:bodyPr vert="horz" lIns="91524" tIns="45762" rIns="91524" bIns="45762" rtlCol="0" anchor="b"/>
          <a:lstStyle>
            <a:lvl1pPr algn="r">
              <a:defRPr sz="1200"/>
            </a:lvl1pPr>
          </a:lstStyle>
          <a:p>
            <a:fld id="{5660F5F7-FF6F-364B-B017-46F3D306D5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6512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0F5F7-FF6F-364B-B017-46F3D306D5E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440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0F5F7-FF6F-364B-B017-46F3D306D5E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32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0F5F7-FF6F-364B-B017-46F3D306D5E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3253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Whilst</a:t>
            </a: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MOD 4 will provide for revised locations of previously approved surface dewatering facilities based on changes to the UUG Mine Plan, there will be no changes to: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mine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Current limits on extraction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Operating hours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Workforce numbers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Mining method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Coal Handling and Preparation Plant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Coal Transportation movements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Conservation areas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0F5F7-FF6F-364B-B017-46F3D306D5E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2759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0F5F7-FF6F-364B-B017-46F3D306D5E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72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buSzPct val="100000"/>
              <a:buFont typeface="Arial" panose="020B0604020202020204" pitchFamily="34" charset="0"/>
              <a:buNone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 assessment concluded: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 in base flow losses (~1ML/year in each catchment), not measurable in practical terms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 additional private bores will be affected by groundwater drawdown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Drawdown impacts meet the minimal impact criteria provided in the </a:t>
            </a:r>
            <a:r>
              <a:rPr lang="en-A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NSW</a:t>
            </a: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Aquifer Interference Policy</a:t>
            </a:r>
            <a:endParaRPr lang="en-A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None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Peer Review 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concluded that the hydrogeological description, </a:t>
            </a: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conceptualisation, model design, simulations and reporting have been conducted in an </a:t>
            </a:r>
            <a:r>
              <a:rPr lang="en-GB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adequate manner</a:t>
            </a:r>
            <a:endParaRPr lang="en-US" sz="12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100000"/>
              <a:buFont typeface="Arial" panose="020B0604020202020204" pitchFamily="34" charset="0"/>
              <a:buNone/>
            </a:pPr>
            <a:r>
              <a:rPr lang="en-US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DoEE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determined that project is not a Controlled Action under the </a:t>
            </a:r>
            <a:r>
              <a:rPr lang="en-US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Protection and Biodiversity Conservation  Act 1999</a:t>
            </a: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GB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buSzPct val="100000"/>
              <a:buFont typeface="Arial" panose="020B0604020202020204" pitchFamily="34" charset="0"/>
              <a:buNone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Licences are held to cover base flow losses and water extraction for the life of the Project </a:t>
            </a:r>
          </a:p>
          <a:p>
            <a:pPr>
              <a:lnSpc>
                <a:spcPct val="100000"/>
              </a:lnSpc>
              <a:buSzPct val="100000"/>
              <a:buFont typeface="Arial" panose="020B0604020202020204" pitchFamily="34" charset="0"/>
              <a:buNone/>
            </a:pPr>
            <a:r>
              <a:rPr lang="en-US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Subsidence Remediation and Alternative Water Supply Agreements are sought with owners of potentially impacted properties prior to impacts occurring </a:t>
            </a:r>
          </a:p>
          <a:p>
            <a:pPr marL="0" marR="0" lvl="0" indent="0" algn="l" defTabSz="915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52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Modelling indicates that the only areas that show a change in the predicted drawdown are those areas immediately adjacent the proposed (Mod 4) mine plan </a:t>
            </a:r>
          </a:p>
          <a:p>
            <a:pPr>
              <a:lnSpc>
                <a:spcPct val="100000"/>
              </a:lnSpc>
              <a:buSzPct val="180000"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Modelling predictions indicate Mod 4 will have no impact on the Drip given:</a:t>
            </a:r>
          </a:p>
          <a:p>
            <a:pPr marL="171450" indent="-171450">
              <a:lnSpc>
                <a:spcPct val="100000"/>
              </a:lnSpc>
              <a:buSzPct val="180000"/>
              <a:buFont typeface="Arial" panose="020B0604020202020204" pitchFamily="34" charset="0"/>
              <a:buChar char="•"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Drip is located ~ 7.5km from the proposed MOD 4 area</a:t>
            </a:r>
          </a:p>
          <a:p>
            <a:pPr marL="171450" indent="-171450">
              <a:lnSpc>
                <a:spcPct val="100000"/>
              </a:lnSpc>
              <a:buSzPct val="180000"/>
              <a:buFont typeface="Arial" panose="020B0604020202020204" pitchFamily="34" charset="0"/>
              <a:buChar char="•"/>
            </a:pPr>
            <a:r>
              <a:rPr lang="en-A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Hydro-geochemical assessment shows fundamental differences in water quality that indicate a different geological source to the Triassic water that is subject to drawdown as a result of mining activities </a:t>
            </a:r>
          </a:p>
          <a:p>
            <a:pPr defTabSz="915244"/>
            <a:endParaRPr lang="en-AU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5244"/>
            <a:endParaRPr lang="en-AU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5244"/>
            <a:endParaRPr lang="en-AU" sz="1200" b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2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0F5F7-FF6F-364B-B017-46F3D306D5E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9025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60F5F7-FF6F-364B-B017-46F3D306D5E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5464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2.bin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bin"/><Relationship Id="rId2" Type="http://schemas.openxmlformats.org/officeDocument/2006/relationships/image" Target="../media/image4.bin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5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bin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image" Target="../media/image8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bin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9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bin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bin"/><Relationship Id="rId2" Type="http://schemas.openxmlformats.org/officeDocument/2006/relationships/image" Target="../media/image11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bin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2.bin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bin"/><Relationship Id="rId2" Type="http://schemas.openxmlformats.org/officeDocument/2006/relationships/image" Target="../media/image13.bin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bin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5.bin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2.bin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2.bin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2.bin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2.bin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bin"/><Relationship Id="rId2" Type="http://schemas.openxmlformats.org/officeDocument/2006/relationships/image" Target="../media/image12.bin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bin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1652833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7435319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195528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96774" y="1398463"/>
            <a:ext cx="78867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r>
              <a:rPr lang="en-GB" dirty="0"/>
              <a:t>Level 1 18/24 Medium</a:t>
            </a:r>
          </a:p>
          <a:p>
            <a:pPr lvl="1"/>
            <a:r>
              <a:rPr lang="en-GB" dirty="0"/>
              <a:t>Level 2 18/24 Light </a:t>
            </a:r>
          </a:p>
          <a:p>
            <a:pPr lvl="2"/>
            <a:r>
              <a:rPr lang="en-GB" dirty="0"/>
              <a:t>Level 3 14/18 Light</a:t>
            </a:r>
          </a:p>
          <a:p>
            <a:pPr lvl="3"/>
            <a:r>
              <a:rPr lang="en-GB" dirty="0"/>
              <a:t>Level 4 14/18 Light</a:t>
            </a:r>
          </a:p>
          <a:p>
            <a:pPr lvl="4"/>
            <a:r>
              <a:rPr lang="en-GB" dirty="0"/>
              <a:t>Level 5 11/15 Light</a:t>
            </a:r>
          </a:p>
          <a:p>
            <a:pPr lvl="5"/>
            <a:r>
              <a:rPr lang="en-GB" dirty="0"/>
              <a:t>Level 6 11/15 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850AF50-5947-5647-B8B8-1EC8A337E2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3480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7AA42ED-11C9-6B49-A26F-2CD00384DAA7}"/>
              </a:ext>
            </a:extLst>
          </p:cNvPr>
          <p:cNvGrpSpPr/>
          <p:nvPr userDrawn="1"/>
        </p:nvGrpSpPr>
        <p:grpSpPr>
          <a:xfrm>
            <a:off x="289255" y="1053884"/>
            <a:ext cx="8574734" cy="5261675"/>
            <a:chOff x="289255" y="1053884"/>
            <a:chExt cx="8574734" cy="52616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9CE45F-2F4A-5044-A583-29269F902370}"/>
                </a:ext>
              </a:extLst>
            </p:cNvPr>
            <p:cNvSpPr>
              <a:spLocks/>
            </p:cNvSpPr>
            <p:nvPr userDrawn="1"/>
          </p:nvSpPr>
          <p:spPr>
            <a:xfrm>
              <a:off x="292389" y="1056023"/>
              <a:ext cx="8571600" cy="5252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ontserrat Light" panose="00000400000000000000" pitchFamily="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E657B17-3092-754C-AC4B-461E110470F9}"/>
                </a:ext>
              </a:extLst>
            </p:cNvPr>
            <p:cNvCxnSpPr/>
            <p:nvPr userDrawn="1"/>
          </p:nvCxnSpPr>
          <p:spPr>
            <a:xfrm>
              <a:off x="289255" y="6315559"/>
              <a:ext cx="856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3746C0-C5FA-3444-9AD8-F437A5B4DE79}"/>
                </a:ext>
              </a:extLst>
            </p:cNvPr>
            <p:cNvCxnSpPr/>
            <p:nvPr userDrawn="1"/>
          </p:nvCxnSpPr>
          <p:spPr>
            <a:xfrm>
              <a:off x="289255" y="1053884"/>
              <a:ext cx="856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10651" y="1355558"/>
            <a:ext cx="7128000" cy="4860000"/>
          </a:xfrm>
        </p:spPr>
        <p:txBody>
          <a:bodyPr/>
          <a:lstStyle>
            <a:lvl1pPr marL="0" indent="0">
              <a:lnSpc>
                <a:spcPts val="3000"/>
              </a:lnSpc>
              <a:buNone/>
              <a:defRPr lang="en-GB" smtClean="0">
                <a:effectLst/>
              </a:defRPr>
            </a:lvl1pPr>
            <a:lvl2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/>
              <a:buNone/>
              <a:tabLst/>
              <a:defRPr lang="en-GB" smtClean="0">
                <a:effectLst/>
              </a:defRPr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r>
              <a:rPr lang="en-GB" dirty="0">
                <a:effectLst/>
                <a:latin typeface="Montserrat" pitchFamily="2" charset="77"/>
              </a:rPr>
              <a:t>Level 1 Headline 22/30 copy</a:t>
            </a:r>
          </a:p>
          <a:p>
            <a:pPr marL="0" marR="0" lvl="1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/>
              <a:buNone/>
              <a:tabLst/>
              <a:defRPr/>
            </a:pPr>
            <a:r>
              <a:rPr lang="en-GB" dirty="0"/>
              <a:t>Level 2 Body Copy 22/30 copy</a:t>
            </a:r>
          </a:p>
          <a:p>
            <a:pPr marL="0" marR="0" lvl="1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/>
              <a:buNone/>
              <a:tabLst/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4799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1380031"/>
            <a:ext cx="3510000" cy="468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lvl1pPr>
            <a:lvl2pPr marL="0" indent="0">
              <a:spcBef>
                <a:spcPts val="0"/>
              </a:spcBef>
              <a:buNone/>
              <a:tabLst/>
              <a:defRPr/>
            </a:lvl2pPr>
            <a:lvl3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anose="00000400000000000000" pitchFamily="2" charset="0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Level 1 Headline 18/24 Medium</a:t>
            </a:r>
          </a:p>
          <a:p>
            <a:pPr lvl="1"/>
            <a:r>
              <a:rPr lang="en-GB" dirty="0"/>
              <a:t>Level 2 Body Copy 18/24 Light</a:t>
            </a:r>
          </a:p>
          <a:p>
            <a:pPr lvl="2"/>
            <a:r>
              <a:rPr lang="en-GB" dirty="0"/>
              <a:t>Level 3 Headline 14/18 Medium</a:t>
            </a:r>
          </a:p>
          <a:p>
            <a:pPr lvl="3"/>
            <a:r>
              <a:rPr lang="en-GB" dirty="0"/>
              <a:t>Level 4 Body Copy 14/18 Light</a:t>
            </a:r>
          </a:p>
          <a:p>
            <a:pPr lvl="4"/>
            <a:r>
              <a:rPr lang="en-GB" dirty="0"/>
              <a:t>Level 5 Heading 11/15 Medium</a:t>
            </a:r>
          </a:p>
          <a:p>
            <a:pPr lvl="5"/>
            <a:r>
              <a:rPr lang="en-GB" dirty="0"/>
              <a:t>Level 6 Body Copy 11/15 Light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CD8260-F678-6647-9144-3876914ACF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000" y="1380031"/>
            <a:ext cx="3510000" cy="468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lvl1pPr>
            <a:lvl2pPr marL="0" indent="0">
              <a:spcBef>
                <a:spcPts val="0"/>
              </a:spcBef>
              <a:buNone/>
              <a:tabLst/>
              <a:defRPr/>
            </a:lvl2pPr>
            <a:lvl3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anose="00000400000000000000" pitchFamily="2" charset="0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Level 1 Headline 18/24 Medium</a:t>
            </a:r>
          </a:p>
          <a:p>
            <a:pPr lvl="1"/>
            <a:r>
              <a:rPr lang="en-GB" dirty="0"/>
              <a:t>Level 2 Body Copy 18/24 Light</a:t>
            </a:r>
          </a:p>
          <a:p>
            <a:pPr lvl="2"/>
            <a:r>
              <a:rPr lang="en-GB" dirty="0"/>
              <a:t>Level 3 Headline 14/18 Medium</a:t>
            </a:r>
          </a:p>
          <a:p>
            <a:pPr lvl="3"/>
            <a:r>
              <a:rPr lang="en-GB" dirty="0"/>
              <a:t>Level 4 Body Copy 14/18 Light</a:t>
            </a:r>
          </a:p>
          <a:p>
            <a:pPr lvl="4"/>
            <a:r>
              <a:rPr lang="en-GB" dirty="0"/>
              <a:t>Level 5 Heading 11/15 Medium</a:t>
            </a:r>
          </a:p>
          <a:p>
            <a:pPr lvl="5"/>
            <a:r>
              <a:rPr lang="en-GB" dirty="0"/>
              <a:t>Level 6 Body Copy 11/15 Light</a:t>
            </a:r>
          </a:p>
        </p:txBody>
      </p:sp>
    </p:spTree>
    <p:extLst>
      <p:ext uri="{BB962C8B-B14F-4D97-AF65-F5344CB8AC3E}">
        <p14:creationId xmlns:p14="http://schemas.microsoft.com/office/powerpoint/2010/main" val="537424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1F27FD-F23D-A54A-AB8F-199F056E2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000" y="1379951"/>
            <a:ext cx="3510000" cy="4680000"/>
          </a:xfrm>
        </p:spPr>
        <p:txBody>
          <a:bodyPr/>
          <a:lstStyle>
            <a:lvl1pPr>
              <a:defRPr b="0" i="0">
                <a:latin typeface="Montserrat Light" panose="000004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lang="en-GB" sz="1100" b="0" i="0" kern="1200" spc="-80" baseline="0" dirty="0" smtClean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5pPr>
            <a:lvl6pPr>
              <a:defRPr lang="en-GB" sz="1100" b="0" i="0" kern="1200" spc="-80" baseline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6pPr>
          </a:lstStyle>
          <a:p>
            <a:pPr lvl="0"/>
            <a:r>
              <a:rPr lang="en-GB" dirty="0"/>
              <a:t>Level 1 Bullets 18/24 Light</a:t>
            </a:r>
          </a:p>
          <a:p>
            <a:pPr lvl="1"/>
            <a:r>
              <a:rPr lang="en-GB" dirty="0"/>
              <a:t>Level 2 Secondary Bullets 18/24 Light</a:t>
            </a:r>
          </a:p>
          <a:p>
            <a:pPr lvl="2"/>
            <a:r>
              <a:rPr lang="en-GB" dirty="0"/>
              <a:t>Level 3 Bullets 14/18 Light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Level 5 Bullets 11/15 Light</a:t>
            </a:r>
          </a:p>
          <a:p>
            <a:pPr lvl="5"/>
            <a:r>
              <a:rPr lang="en-GB" dirty="0"/>
              <a:t>Level 6 Secondary Bullets 11/15 Light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B5F319-7861-2343-A64E-8274E90293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1379951"/>
            <a:ext cx="3508242" cy="4680000"/>
          </a:xfrm>
        </p:spPr>
        <p:txBody>
          <a:bodyPr/>
          <a:lstStyle>
            <a:lvl1pPr>
              <a:defRPr b="0" i="0">
                <a:latin typeface="Montserrat Light" panose="000004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pc="-80" baseline="0"/>
            </a:lvl5pPr>
            <a:lvl6pPr>
              <a:defRPr spc="-80" baseline="0"/>
            </a:lvl6pPr>
          </a:lstStyle>
          <a:p>
            <a:pPr lvl="0"/>
            <a:r>
              <a:rPr lang="en-GB" dirty="0"/>
              <a:t>Level 1 Bullets 18/24 Light</a:t>
            </a:r>
          </a:p>
          <a:p>
            <a:pPr lvl="1"/>
            <a:r>
              <a:rPr lang="en-GB" dirty="0"/>
              <a:t>Level 2 Secondary Bullets  18/24 Light</a:t>
            </a:r>
          </a:p>
          <a:p>
            <a:pPr lvl="2"/>
            <a:r>
              <a:rPr lang="en-GB" dirty="0"/>
              <a:t>Level 3 Bullets 14/18 Light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Level 5 Bullets 11/15 Light</a:t>
            </a:r>
          </a:p>
          <a:p>
            <a:pPr lvl="5"/>
            <a:r>
              <a:rPr lang="en-GB" dirty="0"/>
              <a:t>Level 6 Secondary Bullets 11/15 Light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D2E666-5D1B-034A-A815-60EB46ABD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8678703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380031"/>
            <a:ext cx="4140200" cy="46800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tabLst/>
              <a:defRPr/>
            </a:lvl2pPr>
            <a:lvl3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anose="00000400000000000000" pitchFamily="2" charset="0"/>
              </a:defRPr>
            </a:lvl6pPr>
          </a:lstStyle>
          <a:p>
            <a:pPr lvl="0"/>
            <a:r>
              <a:rPr lang="en-GB" dirty="0"/>
              <a:t>Level 1 Headline 18/24 Medium</a:t>
            </a:r>
          </a:p>
          <a:p>
            <a:pPr lvl="1"/>
            <a:r>
              <a:rPr lang="en-GB" dirty="0"/>
              <a:t>Level 2 Body Copy 18/24 Light</a:t>
            </a:r>
          </a:p>
          <a:p>
            <a:pPr lvl="2"/>
            <a:r>
              <a:rPr lang="en-GB" dirty="0"/>
              <a:t>Level 3 Headline 14/18 Medium</a:t>
            </a:r>
          </a:p>
          <a:p>
            <a:pPr lvl="3"/>
            <a:r>
              <a:rPr lang="en-GB" dirty="0"/>
              <a:t>Level 4 Body Copy 14/18 Light</a:t>
            </a:r>
          </a:p>
          <a:p>
            <a:pPr lvl="4"/>
            <a:r>
              <a:rPr lang="en-GB" dirty="0"/>
              <a:t>Level 5 Headline 11/15 Medium</a:t>
            </a:r>
          </a:p>
          <a:p>
            <a:pPr lvl="5"/>
            <a:r>
              <a:rPr lang="en-GB" dirty="0"/>
              <a:t>Level 6 Body Copy 11/15 Light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054D66-0EE7-0B40-A894-40846278A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998" y="1062000"/>
            <a:ext cx="4215600" cy="5248800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90611C-29E9-F245-8A74-7D8767A433FA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13695-F81D-3B42-A691-1E0CC1F24C0A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94720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054D66-0EE7-0B40-A894-40846278A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998" y="1062000"/>
            <a:ext cx="4215600" cy="5248800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FFAB99-8F77-5448-8A63-9C69310D1CFA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B99EA-BB10-4D42-88E9-CF0257F4631B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7DCE1-C92E-FE48-B7FA-DC02C8EA2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000" y="1378800"/>
            <a:ext cx="4140000" cy="4680000"/>
          </a:xfrm>
        </p:spPr>
        <p:txBody>
          <a:bodyPr/>
          <a:lstStyle>
            <a:lvl1pPr>
              <a:defRPr b="0" i="0">
                <a:latin typeface="Montserrat Light" panose="000004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GB" dirty="0"/>
              <a:t>Level 1 Bullets 18/24 Light</a:t>
            </a:r>
          </a:p>
          <a:p>
            <a:pPr lvl="1"/>
            <a:r>
              <a:rPr lang="en-GB" dirty="0"/>
              <a:t>Level 2 Secondary Bullets 18/24 Light</a:t>
            </a:r>
          </a:p>
          <a:p>
            <a:pPr lvl="2"/>
            <a:r>
              <a:rPr lang="en-GB" dirty="0"/>
              <a:t>Level 3 Bullets 14/18 Light</a:t>
            </a:r>
          </a:p>
          <a:p>
            <a:pPr lvl="3"/>
            <a:r>
              <a:rPr lang="en-GB" dirty="0"/>
              <a:t>Level 4 Secondary Bullets 14/18 Light</a:t>
            </a:r>
          </a:p>
          <a:p>
            <a:pPr lvl="4"/>
            <a:r>
              <a:rPr lang="en-GB" dirty="0"/>
              <a:t>Level 5 Bullets 11/15 Light</a:t>
            </a:r>
          </a:p>
          <a:p>
            <a:pPr lvl="5"/>
            <a:r>
              <a:rPr lang="en-GB" dirty="0"/>
              <a:t>Level 6 Secondary Bullets 11/15 Light</a:t>
            </a:r>
          </a:p>
        </p:txBody>
      </p:sp>
    </p:spTree>
    <p:extLst>
      <p:ext uri="{BB962C8B-B14F-4D97-AF65-F5344CB8AC3E}">
        <p14:creationId xmlns:p14="http://schemas.microsoft.com/office/powerpoint/2010/main" val="20099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69530" y="244049"/>
            <a:ext cx="287725" cy="189404"/>
          </a:xfrm>
        </p:spPr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52AB5-2221-8B46-A097-738782A0C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270DC4D-7471-1E48-BBCE-CD9D3F36D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8923" y="1062000"/>
            <a:ext cx="4212001" cy="3463199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87FC64-0242-E24E-A3AD-7DFD6D9C04F2}"/>
              </a:ext>
            </a:extLst>
          </p:cNvPr>
          <p:cNvCxnSpPr>
            <a:cxnSpLocks/>
          </p:cNvCxnSpPr>
          <p:nvPr userDrawn="1"/>
        </p:nvCxnSpPr>
        <p:spPr>
          <a:xfrm>
            <a:off x="289255" y="1053884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B15515-0636-D340-A3DB-EC5075761804}"/>
              </a:ext>
            </a:extLst>
          </p:cNvPr>
          <p:cNvCxnSpPr>
            <a:cxnSpLocks/>
          </p:cNvCxnSpPr>
          <p:nvPr userDrawn="1"/>
        </p:nvCxnSpPr>
        <p:spPr>
          <a:xfrm>
            <a:off x="289255" y="4529971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AF2682-F345-7747-9457-78FBCBC5B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99" y="4680000"/>
            <a:ext cx="4212925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B9AEB329-62B0-4F4D-9662-12F508B1F5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45255" y="1062000"/>
            <a:ext cx="4212000" cy="3463199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688720-2A02-FA4D-B18D-D1E61DEE81A9}"/>
              </a:ext>
            </a:extLst>
          </p:cNvPr>
          <p:cNvCxnSpPr>
            <a:cxnSpLocks/>
          </p:cNvCxnSpPr>
          <p:nvPr userDrawn="1"/>
        </p:nvCxnSpPr>
        <p:spPr>
          <a:xfrm>
            <a:off x="4645255" y="1053884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E99C93-3408-234B-9F3E-186D862884E4}"/>
              </a:ext>
            </a:extLst>
          </p:cNvPr>
          <p:cNvCxnSpPr>
            <a:cxnSpLocks/>
          </p:cNvCxnSpPr>
          <p:nvPr userDrawn="1"/>
        </p:nvCxnSpPr>
        <p:spPr>
          <a:xfrm>
            <a:off x="4645255" y="4529971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46F3892-F09F-444C-AA68-B0E05C8C25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255" y="4680000"/>
            <a:ext cx="42120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14866-57C8-D04F-9316-D7A1280D1759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55997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6624" y="244049"/>
            <a:ext cx="287725" cy="189404"/>
          </a:xfrm>
        </p:spPr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52AB5-2221-8B46-A097-738782A0C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270DC4D-7471-1E48-BBCE-CD9D3F36D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8923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87FC64-0242-E24E-A3AD-7DFD6D9C04F2}"/>
              </a:ext>
            </a:extLst>
          </p:cNvPr>
          <p:cNvCxnSpPr>
            <a:cxnSpLocks/>
          </p:cNvCxnSpPr>
          <p:nvPr userDrawn="1"/>
        </p:nvCxnSpPr>
        <p:spPr>
          <a:xfrm>
            <a:off x="289255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B15515-0636-D340-A3DB-EC5075761804}"/>
              </a:ext>
            </a:extLst>
          </p:cNvPr>
          <p:cNvCxnSpPr>
            <a:cxnSpLocks/>
          </p:cNvCxnSpPr>
          <p:nvPr userDrawn="1"/>
        </p:nvCxnSpPr>
        <p:spPr>
          <a:xfrm>
            <a:off x="289255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AF2682-F345-7747-9457-78FBCBC5B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99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B9AEB329-62B0-4F4D-9662-12F508B1F5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63324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688720-2A02-FA4D-B18D-D1E61DEE81A9}"/>
              </a:ext>
            </a:extLst>
          </p:cNvPr>
          <p:cNvCxnSpPr>
            <a:cxnSpLocks/>
          </p:cNvCxnSpPr>
          <p:nvPr userDrawn="1"/>
        </p:nvCxnSpPr>
        <p:spPr>
          <a:xfrm>
            <a:off x="2463324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E99C93-3408-234B-9F3E-186D862884E4}"/>
              </a:ext>
            </a:extLst>
          </p:cNvPr>
          <p:cNvCxnSpPr>
            <a:cxnSpLocks/>
          </p:cNvCxnSpPr>
          <p:nvPr userDrawn="1"/>
        </p:nvCxnSpPr>
        <p:spPr>
          <a:xfrm>
            <a:off x="2463324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46F3892-F09F-444C-AA68-B0E05C8C25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3324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14866-57C8-D04F-9316-D7A1280D1759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06B9FAE2-A06D-1D4E-B599-A908338B38B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3998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A7EBC-94DB-CD4E-B16C-237FABC96F63}"/>
              </a:ext>
            </a:extLst>
          </p:cNvPr>
          <p:cNvCxnSpPr>
            <a:cxnSpLocks/>
          </p:cNvCxnSpPr>
          <p:nvPr userDrawn="1"/>
        </p:nvCxnSpPr>
        <p:spPr>
          <a:xfrm>
            <a:off x="4643998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5D6220-7BEE-8344-BCE2-C52531E44EE9}"/>
              </a:ext>
            </a:extLst>
          </p:cNvPr>
          <p:cNvCxnSpPr>
            <a:cxnSpLocks/>
          </p:cNvCxnSpPr>
          <p:nvPr userDrawn="1"/>
        </p:nvCxnSpPr>
        <p:spPr>
          <a:xfrm>
            <a:off x="4643998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93C5DF2C-0A0F-654C-8D2E-EFE35EA7B4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3998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0059B623-40FB-E649-9FD8-C9E0985D3B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21998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9CFBDFC-85A3-DB40-A5A0-550235613E62}"/>
              </a:ext>
            </a:extLst>
          </p:cNvPr>
          <p:cNvCxnSpPr>
            <a:cxnSpLocks/>
          </p:cNvCxnSpPr>
          <p:nvPr userDrawn="1"/>
        </p:nvCxnSpPr>
        <p:spPr>
          <a:xfrm>
            <a:off x="6821998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F6852A-BF17-DE45-8597-92626160ACFE}"/>
              </a:ext>
            </a:extLst>
          </p:cNvPr>
          <p:cNvCxnSpPr>
            <a:cxnSpLocks/>
          </p:cNvCxnSpPr>
          <p:nvPr userDrawn="1"/>
        </p:nvCxnSpPr>
        <p:spPr>
          <a:xfrm>
            <a:off x="6821998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A3B43F56-EE46-AC48-AC63-C75B78FB87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21998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</p:spTree>
    <p:extLst>
      <p:ext uri="{BB962C8B-B14F-4D97-AF65-F5344CB8AC3E}">
        <p14:creationId xmlns:p14="http://schemas.microsoft.com/office/powerpoint/2010/main" val="2124362691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2592218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6D1E4-305F-914B-B7C3-28BA2D63FA69}"/>
              </a:ext>
            </a:extLst>
          </p:cNvPr>
          <p:cNvSpPr>
            <a:spLocks/>
          </p:cNvSpPr>
          <p:nvPr userDrawn="1"/>
        </p:nvSpPr>
        <p:spPr>
          <a:xfrm>
            <a:off x="4643998" y="1062000"/>
            <a:ext cx="4215600" cy="524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380031"/>
            <a:ext cx="4140200" cy="4680000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tabLst/>
              <a:defRPr sz="1400"/>
            </a:lvl2pPr>
            <a:lvl3pPr marL="198000" indent="-396000">
              <a:spcBef>
                <a:spcPts val="1200"/>
              </a:spcBef>
              <a:buFont typeface="Montserrat" panose="020B0604020202020204" pitchFamily="34" charset="0"/>
              <a:buChar char="•"/>
              <a:defRPr lang="en-GB" sz="1400" b="0" i="0" kern="1200" spc="-70" baseline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itchFamily="2" charset="77"/>
              </a:defRPr>
            </a:lvl6pPr>
          </a:lstStyle>
          <a:p>
            <a:pPr lvl="0"/>
            <a:r>
              <a:rPr lang="en-GB" dirty="0"/>
              <a:t>Level 1 Headline 14/18 Medium</a:t>
            </a:r>
          </a:p>
          <a:p>
            <a:pPr lvl="1"/>
            <a:r>
              <a:rPr lang="en-GB" dirty="0"/>
              <a:t>Level 2 Body Copy 14/18 Light</a:t>
            </a:r>
          </a:p>
          <a:p>
            <a:pPr lvl="2"/>
            <a:r>
              <a:rPr lang="en-GB" dirty="0"/>
              <a:t>Level 3 Bullets 14/18 Light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576B47-EACA-524B-8256-F341744B4A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0000" y="1404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DC76336-0E66-274F-AD12-CFE4ED2965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2000" y="1404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E1C17C-12ED-4143-ACA3-A169241A62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60000" y="3240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69747BA-050E-D04D-BA18-7DAA6F7EF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12000" y="3240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E7C1B24-1D02-964A-A7FF-D72516677AA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859338" y="1867864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7" name="Chart Placeholder 15">
            <a:extLst>
              <a:ext uri="{FF2B5EF4-FFF2-40B4-BE49-F238E27FC236}">
                <a16:creationId xmlns:a16="http://schemas.microsoft.com/office/drawing/2014/main" id="{B0924C4D-0F8B-B14E-A486-51D3FB2C04E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912000" y="1867864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8" name="Chart Placeholder 15">
            <a:extLst>
              <a:ext uri="{FF2B5EF4-FFF2-40B4-BE49-F238E27FC236}">
                <a16:creationId xmlns:a16="http://schemas.microsoft.com/office/drawing/2014/main" id="{0727E2CF-D792-4841-8EE0-5059E1A45CC2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859338" y="3708000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9" name="Chart Placeholder 15">
            <a:extLst>
              <a:ext uri="{FF2B5EF4-FFF2-40B4-BE49-F238E27FC236}">
                <a16:creationId xmlns:a16="http://schemas.microsoft.com/office/drawing/2014/main" id="{10E8C0F3-A78F-F949-852D-BCA97499BE36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912000" y="3708000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9E0B9-738D-244F-9D96-028E271042D7}"/>
              </a:ext>
            </a:extLst>
          </p:cNvPr>
          <p:cNvCxnSpPr/>
          <p:nvPr userDrawn="1"/>
        </p:nvCxnSpPr>
        <p:spPr>
          <a:xfrm>
            <a:off x="4860000" y="1800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964700-8137-9A49-8C9D-B124352CC8CD}"/>
              </a:ext>
            </a:extLst>
          </p:cNvPr>
          <p:cNvCxnSpPr/>
          <p:nvPr userDrawn="1"/>
        </p:nvCxnSpPr>
        <p:spPr>
          <a:xfrm>
            <a:off x="6912000" y="1800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7044EA-3240-704E-A80D-D17B39A60E86}"/>
              </a:ext>
            </a:extLst>
          </p:cNvPr>
          <p:cNvCxnSpPr/>
          <p:nvPr userDrawn="1"/>
        </p:nvCxnSpPr>
        <p:spPr>
          <a:xfrm>
            <a:off x="4860000" y="3636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BC62D4-C37B-694F-9078-C72AB04BB926}"/>
              </a:ext>
            </a:extLst>
          </p:cNvPr>
          <p:cNvCxnSpPr/>
          <p:nvPr userDrawn="1"/>
        </p:nvCxnSpPr>
        <p:spPr>
          <a:xfrm>
            <a:off x="6912000" y="3636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9DB67-EBF0-6444-B7A3-3F00BBF2ABA6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8B4178-F2AF-6843-A82F-CF2D2D762B26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78812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6D1E4-305F-914B-B7C3-28BA2D63FA69}"/>
              </a:ext>
            </a:extLst>
          </p:cNvPr>
          <p:cNvSpPr>
            <a:spLocks/>
          </p:cNvSpPr>
          <p:nvPr userDrawn="1"/>
        </p:nvSpPr>
        <p:spPr>
          <a:xfrm>
            <a:off x="4643998" y="1062000"/>
            <a:ext cx="4215600" cy="524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380031"/>
            <a:ext cx="4140200" cy="4680000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tabLst/>
              <a:defRPr sz="1400"/>
            </a:lvl2pPr>
            <a:lvl3pPr marL="198000" indent="-396000">
              <a:spcBef>
                <a:spcPts val="1200"/>
              </a:spcBef>
              <a:buFont typeface="Montserrat" panose="020B0604020202020204" pitchFamily="34" charset="0"/>
              <a:buChar char="•"/>
              <a:defRPr lang="en-GB" sz="1400" b="0" i="0" kern="1200" spc="-70" baseline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itchFamily="2" charset="77"/>
              </a:defRPr>
            </a:lvl6pPr>
          </a:lstStyle>
          <a:p>
            <a:pPr lvl="0"/>
            <a:r>
              <a:rPr lang="en-GB" dirty="0"/>
              <a:t>Level 1 Headline 14/18 Medium</a:t>
            </a:r>
          </a:p>
          <a:p>
            <a:pPr lvl="1"/>
            <a:r>
              <a:rPr lang="en-GB" dirty="0"/>
              <a:t>Level 2 Body Copy 14/18 Light</a:t>
            </a:r>
          </a:p>
          <a:p>
            <a:pPr lvl="2"/>
            <a:r>
              <a:rPr lang="en-GB" dirty="0"/>
              <a:t>Level 3 Bullets 14/18 Light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576B47-EACA-524B-8256-F341744B4A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9998" y="1404000"/>
            <a:ext cx="3816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4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E7C1B24-1D02-964A-A7FF-D72516677AA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859338" y="1867863"/>
            <a:ext cx="3816000" cy="3060975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93755E-FF64-EF49-BCCE-7993DABEFE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59337" y="5040000"/>
            <a:ext cx="1224000" cy="906463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 b="0" i="0" spc="-30" baseline="0">
                <a:solidFill>
                  <a:srgbClr val="5F5F5F"/>
                </a:solidFill>
                <a:latin typeface="Montserrat Light" pitchFamily="2" charset="77"/>
              </a:defRPr>
            </a:lvl1pPr>
            <a:lvl2pPr marL="0" indent="0">
              <a:lnSpc>
                <a:spcPts val="2100"/>
              </a:lnSpc>
              <a:spcBef>
                <a:spcPts val="100"/>
              </a:spcBef>
              <a:buNone/>
              <a:tabLst/>
              <a:defRPr sz="2100" b="0" i="0">
                <a:solidFill>
                  <a:schemeClr val="accent3"/>
                </a:solidFill>
                <a:latin typeface="Montserrat Light" pitchFamily="2" charset="77"/>
              </a:defRPr>
            </a:lvl2pPr>
            <a:lvl3pPr marL="0" indent="0">
              <a:lnSpc>
                <a:spcPts val="1400"/>
              </a:lnSpc>
              <a:spcBef>
                <a:spcPts val="0"/>
              </a:spcBef>
              <a:buNone/>
              <a:defRPr sz="1000" spc="-30" baseline="0">
                <a:solidFill>
                  <a:srgbClr val="5F5F5F"/>
                </a:solidFill>
              </a:defRPr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18AB00B-8D60-2D41-A9AD-BD3B8F4DE9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58027" y="5040000"/>
            <a:ext cx="1224000" cy="906463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 b="0" i="0" spc="-30" baseline="0">
                <a:solidFill>
                  <a:srgbClr val="5F5F5F"/>
                </a:solidFill>
                <a:latin typeface="Montserrat Light" pitchFamily="2" charset="77"/>
              </a:defRPr>
            </a:lvl1pPr>
            <a:lvl2pPr marL="0" indent="0">
              <a:lnSpc>
                <a:spcPts val="2100"/>
              </a:lnSpc>
              <a:spcBef>
                <a:spcPts val="100"/>
              </a:spcBef>
              <a:buNone/>
              <a:tabLst/>
              <a:defRPr sz="2100" b="0" i="0">
                <a:solidFill>
                  <a:schemeClr val="accent5"/>
                </a:solidFill>
                <a:latin typeface="Montserrat Light" pitchFamily="2" charset="77"/>
              </a:defRPr>
            </a:lvl2pPr>
            <a:lvl3pPr marL="0" indent="0">
              <a:lnSpc>
                <a:spcPts val="1400"/>
              </a:lnSpc>
              <a:spcBef>
                <a:spcPts val="0"/>
              </a:spcBef>
              <a:buNone/>
              <a:defRPr sz="1000" spc="-30" baseline="0">
                <a:solidFill>
                  <a:srgbClr val="5F5F5F"/>
                </a:solidFill>
              </a:defRPr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0A6A4F6-BF1A-4947-832E-B9763F9A8D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56718" y="5040000"/>
            <a:ext cx="1224000" cy="906463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 b="0" i="0" spc="-30" baseline="0">
                <a:solidFill>
                  <a:srgbClr val="5F5F5F"/>
                </a:solidFill>
                <a:latin typeface="Montserrat Light" pitchFamily="2" charset="77"/>
              </a:defRPr>
            </a:lvl1pPr>
            <a:lvl2pPr marL="0" indent="0">
              <a:lnSpc>
                <a:spcPts val="2100"/>
              </a:lnSpc>
              <a:spcBef>
                <a:spcPts val="100"/>
              </a:spcBef>
              <a:buNone/>
              <a:tabLst/>
              <a:defRPr sz="2100" b="0" i="0">
                <a:solidFill>
                  <a:schemeClr val="accent4"/>
                </a:solidFill>
                <a:latin typeface="Montserrat Light" pitchFamily="2" charset="77"/>
              </a:defRPr>
            </a:lvl2pPr>
            <a:lvl3pPr marL="0" indent="0">
              <a:lnSpc>
                <a:spcPts val="1400"/>
              </a:lnSpc>
              <a:spcBef>
                <a:spcPts val="0"/>
              </a:spcBef>
              <a:buNone/>
              <a:defRPr sz="1000" spc="-30" baseline="0">
                <a:solidFill>
                  <a:srgbClr val="5F5F5F"/>
                </a:solidFill>
              </a:defRPr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8297FF-075B-EB42-B0FC-4EF04F62741A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EDF8EA-783E-724B-9FC1-5F1C1D674394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2039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6D1E4-305F-914B-B7C3-28BA2D63FA69}"/>
              </a:ext>
            </a:extLst>
          </p:cNvPr>
          <p:cNvSpPr>
            <a:spLocks/>
          </p:cNvSpPr>
          <p:nvPr userDrawn="1"/>
        </p:nvSpPr>
        <p:spPr>
          <a:xfrm>
            <a:off x="288924" y="1055780"/>
            <a:ext cx="8571600" cy="52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9205E91-5B62-B64C-90B6-3DB31B612A4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5775" y="1252403"/>
            <a:ext cx="8208000" cy="4860000"/>
          </a:xfrm>
        </p:spPr>
        <p:txBody>
          <a:bodyPr/>
          <a:lstStyle>
            <a:lvl1pPr marL="0" indent="0" algn="l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C33E9-77DA-FB49-9047-E81A9DADF960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484735-E813-D541-9934-4D7BCDF25880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7107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7DB837F-0067-6D45-9F93-E250875D045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288925" y="1368001"/>
            <a:ext cx="8555424" cy="4608000"/>
          </a:xfrm>
        </p:spPr>
        <p:txBody>
          <a:bodyPr/>
          <a:lstStyle>
            <a:lvl1pPr marL="0" indent="0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A095A9-5754-2F49-BEDC-7AC5587E5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6021712"/>
            <a:ext cx="8555424" cy="216000"/>
          </a:xfrm>
        </p:spPr>
        <p:txBody>
          <a:bodyPr anchor="t"/>
          <a:lstStyle>
            <a:lvl1pPr marL="450000" indent="-358775">
              <a:lnSpc>
                <a:spcPts val="750"/>
              </a:lnSpc>
              <a:spcBef>
                <a:spcPts val="0"/>
              </a:spcBef>
              <a:buClr>
                <a:srgbClr val="5F5F5F"/>
              </a:buClr>
              <a:buFont typeface="+mj-lt"/>
              <a:buAutoNum type="arabicPeriod"/>
              <a:tabLst/>
              <a:defRPr sz="600" b="0" i="0" spc="-30" baseline="0">
                <a:solidFill>
                  <a:srgbClr val="5F5F5F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3272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8F7A92F-01E5-9B48-8C0F-4CC552B9D4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26912503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58BCD8-56B9-A043-9F31-A7A870B44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71" y="811027"/>
            <a:ext cx="7470000" cy="74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2400" y="1084223"/>
            <a:ext cx="7848000" cy="1800000"/>
          </a:xfrm>
        </p:spPr>
        <p:txBody>
          <a:bodyPr anchor="b"/>
          <a:lstStyle>
            <a:lvl1pPr algn="l">
              <a:lnSpc>
                <a:spcPts val="3000"/>
              </a:lnSpc>
              <a:defRPr sz="3600" b="0" i="0" spc="-60" baseline="0"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2400" y="2890274"/>
            <a:ext cx="7848000" cy="72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spc="-110" baseline="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Presentation Subtitle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2CF19BB-E48F-4D48-A209-3A64F05A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400" y="3747783"/>
            <a:ext cx="360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400"/>
              </a:lnSpc>
              <a:defRPr sz="1600" b="0" i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C756D-809F-2942-BF75-940C043DD0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08" y="293228"/>
            <a:ext cx="1861200" cy="3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341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058BCD8-56B9-A043-9F31-A7A870B4438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71" y="811027"/>
            <a:ext cx="7470000" cy="747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023375" y="1084223"/>
            <a:ext cx="7848000" cy="1800000"/>
          </a:xfrm>
        </p:spPr>
        <p:txBody>
          <a:bodyPr anchor="b"/>
          <a:lstStyle>
            <a:lvl1pPr algn="l">
              <a:lnSpc>
                <a:spcPts val="3000"/>
              </a:lnSpc>
              <a:defRPr sz="3600" b="0" i="0" spc="-60" baseline="0"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23375" y="2890274"/>
            <a:ext cx="7848000" cy="72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spc="-110" baseline="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Presentation Subtitle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2CF19BB-E48F-4D48-A209-3A64F05A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2400" y="3747783"/>
            <a:ext cx="360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400"/>
              </a:lnSpc>
              <a:defRPr sz="1600" b="0" i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C756D-809F-2942-BF75-940C043DD03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08" y="293228"/>
            <a:ext cx="1861200" cy="31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6804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Image + Title right 01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096743-BDAA-DC41-BB31-4A29CF94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9468" y="-427612"/>
            <a:ext cx="7466400" cy="746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820CD1-7E40-8240-B4DB-D598B5134A6D}"/>
              </a:ext>
            </a:extLst>
          </p:cNvPr>
          <p:cNvSpPr/>
          <p:nvPr userDrawn="1"/>
        </p:nvSpPr>
        <p:spPr>
          <a:xfrm>
            <a:off x="3050083" y="4286657"/>
            <a:ext cx="5796000" cy="203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6852" y="4286657"/>
            <a:ext cx="5509583" cy="666798"/>
          </a:xfrm>
        </p:spPr>
        <p:txBody>
          <a:bodyPr anchor="b"/>
          <a:lstStyle>
            <a:lvl1pPr algn="l">
              <a:lnSpc>
                <a:spcPts val="3000"/>
              </a:lnSpc>
              <a:defRPr sz="3600" b="0" i="0" spc="-60" baseline="0"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6852" y="4959506"/>
            <a:ext cx="5509583" cy="72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spc="-110" baseline="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Presentation Subtitle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2CF19BB-E48F-4D48-A209-3A64F05A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7477" y="5817015"/>
            <a:ext cx="360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400"/>
              </a:lnSpc>
              <a:defRPr sz="1600" b="0" i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C756D-809F-2942-BF75-940C043DD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08" y="293229"/>
            <a:ext cx="1861200" cy="31869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B4BFB30-F667-9E4F-85D1-5E0986F46598}"/>
              </a:ext>
            </a:extLst>
          </p:cNvPr>
          <p:cNvSpPr txBox="1">
            <a:spLocks/>
          </p:cNvSpPr>
          <p:nvPr userDrawn="1"/>
        </p:nvSpPr>
        <p:spPr>
          <a:xfrm>
            <a:off x="9324000" y="0"/>
            <a:ext cx="2880000" cy="16256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72000" rIns="72000" bIns="7200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2600" b="0" i="0" kern="1200" spc="-110" baseline="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ts val="18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ts val="15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 pitchFamily="2" charset="0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286000" marR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GB" sz="1100" b="0" i="0" spc="0" baseline="0" dirty="0">
                <a:solidFill>
                  <a:schemeClr val="bg1"/>
                </a:solidFill>
                <a:latin typeface="Montserrat Medium" pitchFamily="2" charset="77"/>
              </a:rPr>
              <a:t>To change the background image: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Right-click and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or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 from the Design tab, 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On the panel on the right-hand side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Picture or texture fill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then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Insert picture from File…</a:t>
            </a:r>
          </a:p>
        </p:txBody>
      </p:sp>
    </p:spTree>
    <p:extLst>
      <p:ext uri="{BB962C8B-B14F-4D97-AF65-F5344CB8AC3E}">
        <p14:creationId xmlns:p14="http://schemas.microsoft.com/office/powerpoint/2010/main" val="33424247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Image + Title righ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096743-BDAA-DC41-BB31-4A29CF94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89877">
            <a:off x="-922076" y="-326012"/>
            <a:ext cx="7466400" cy="746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820CD1-7E40-8240-B4DB-D598B5134A6D}"/>
              </a:ext>
            </a:extLst>
          </p:cNvPr>
          <p:cNvSpPr/>
          <p:nvPr userDrawn="1"/>
        </p:nvSpPr>
        <p:spPr>
          <a:xfrm>
            <a:off x="3050083" y="1096417"/>
            <a:ext cx="5796000" cy="203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236852" y="1096417"/>
            <a:ext cx="5509583" cy="666798"/>
          </a:xfrm>
        </p:spPr>
        <p:txBody>
          <a:bodyPr anchor="b"/>
          <a:lstStyle>
            <a:lvl1pPr algn="l">
              <a:lnSpc>
                <a:spcPts val="3000"/>
              </a:lnSpc>
              <a:defRPr sz="3600" b="0" i="0" spc="-60" baseline="0"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236852" y="1769266"/>
            <a:ext cx="5509583" cy="72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spc="-110" baseline="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Presentation Subtitle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2CF19BB-E48F-4D48-A209-3A64F05A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57477" y="2626775"/>
            <a:ext cx="360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400"/>
              </a:lnSpc>
              <a:defRPr sz="1600" b="0" i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C756D-809F-2942-BF75-940C043DD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08" y="293229"/>
            <a:ext cx="1861200" cy="31869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3B4BFB30-F667-9E4F-85D1-5E0986F46598}"/>
              </a:ext>
            </a:extLst>
          </p:cNvPr>
          <p:cNvSpPr txBox="1">
            <a:spLocks/>
          </p:cNvSpPr>
          <p:nvPr userDrawn="1"/>
        </p:nvSpPr>
        <p:spPr>
          <a:xfrm>
            <a:off x="9324000" y="0"/>
            <a:ext cx="2880000" cy="16256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72000" rIns="72000" bIns="7200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2600" b="0" i="0" kern="1200" spc="-110" baseline="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ts val="18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ts val="15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 pitchFamily="2" charset="0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286000" marR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GB" sz="1100" b="0" i="0" spc="0" baseline="0" dirty="0">
                <a:solidFill>
                  <a:schemeClr val="bg1"/>
                </a:solidFill>
                <a:latin typeface="Montserrat Medium" pitchFamily="2" charset="77"/>
              </a:rPr>
              <a:t>To change the background image: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Right-click and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or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 from the Design tab, 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On the panel on the right-hand side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Picture or texture fill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then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Insert picture from File…</a:t>
            </a:r>
          </a:p>
        </p:txBody>
      </p:sp>
    </p:spTree>
    <p:extLst>
      <p:ext uri="{BB962C8B-B14F-4D97-AF65-F5344CB8AC3E}">
        <p14:creationId xmlns:p14="http://schemas.microsoft.com/office/powerpoint/2010/main" val="12226972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Image + Title left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096743-BDAA-DC41-BB31-4A29CF94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91605">
            <a:off x="3602193" y="1626729"/>
            <a:ext cx="7466400" cy="746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820CD1-7E40-8240-B4DB-D598B5134A6D}"/>
              </a:ext>
            </a:extLst>
          </p:cNvPr>
          <p:cNvSpPr/>
          <p:nvPr userDrawn="1"/>
        </p:nvSpPr>
        <p:spPr>
          <a:xfrm>
            <a:off x="287349" y="1411377"/>
            <a:ext cx="5796000" cy="203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118" y="1411377"/>
            <a:ext cx="5509583" cy="666798"/>
          </a:xfrm>
        </p:spPr>
        <p:txBody>
          <a:bodyPr anchor="b"/>
          <a:lstStyle>
            <a:lvl1pPr algn="l">
              <a:lnSpc>
                <a:spcPts val="3000"/>
              </a:lnSpc>
              <a:defRPr sz="3600" b="0" i="0" spc="-60" baseline="0"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118" y="2084226"/>
            <a:ext cx="5509583" cy="72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spc="-110" baseline="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Presentation Subtitle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2CF19BB-E48F-4D48-A209-3A64F05A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4743" y="2941735"/>
            <a:ext cx="360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400"/>
              </a:lnSpc>
              <a:defRPr sz="1600" b="0" i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C756D-809F-2942-BF75-940C043DD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08" y="293229"/>
            <a:ext cx="1861200" cy="31869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97DF435-00E5-9445-9E3A-6CC7E4E16463}"/>
              </a:ext>
            </a:extLst>
          </p:cNvPr>
          <p:cNvSpPr txBox="1">
            <a:spLocks/>
          </p:cNvSpPr>
          <p:nvPr userDrawn="1"/>
        </p:nvSpPr>
        <p:spPr>
          <a:xfrm>
            <a:off x="9324000" y="0"/>
            <a:ext cx="2880000" cy="16256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72000" rIns="72000" bIns="7200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2600" b="0" i="0" kern="1200" spc="-110" baseline="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ts val="18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ts val="15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 pitchFamily="2" charset="0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286000" marR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GB" sz="1100" b="0" i="0" spc="0" baseline="0" dirty="0">
                <a:solidFill>
                  <a:schemeClr val="bg1"/>
                </a:solidFill>
                <a:latin typeface="Montserrat Medium" pitchFamily="2" charset="77"/>
              </a:rPr>
              <a:t>To change the background image: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Right-click and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or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 from the Design tab, 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On the panel on the right-hand side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Picture or texture fill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then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Insert picture from File…</a:t>
            </a:r>
          </a:p>
        </p:txBody>
      </p:sp>
    </p:spTree>
    <p:extLst>
      <p:ext uri="{BB962C8B-B14F-4D97-AF65-F5344CB8AC3E}">
        <p14:creationId xmlns:p14="http://schemas.microsoft.com/office/powerpoint/2010/main" val="2341963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4613072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- Image + Title left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096743-BDAA-DC41-BB31-4A29CF94D60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16" y="-834178"/>
            <a:ext cx="7466400" cy="746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6820CD1-7E40-8240-B4DB-D598B5134A6D}"/>
              </a:ext>
            </a:extLst>
          </p:cNvPr>
          <p:cNvSpPr/>
          <p:nvPr userDrawn="1"/>
        </p:nvSpPr>
        <p:spPr>
          <a:xfrm>
            <a:off x="287349" y="4286657"/>
            <a:ext cx="5796000" cy="2034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74118" y="4286657"/>
            <a:ext cx="5509583" cy="666798"/>
          </a:xfrm>
        </p:spPr>
        <p:txBody>
          <a:bodyPr anchor="b"/>
          <a:lstStyle>
            <a:lvl1pPr algn="l">
              <a:lnSpc>
                <a:spcPts val="3000"/>
              </a:lnSpc>
              <a:defRPr sz="3600" b="0" i="0" spc="-60" baseline="0">
                <a:latin typeface="Montserrat Medium" pitchFamily="2" charset="77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4118" y="4959506"/>
            <a:ext cx="5509583" cy="72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spc="-110" baseline="0">
                <a:latin typeface="Montserrat Light" panose="000004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marR="0" lvl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Presentation Subtitle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D2CF19BB-E48F-4D48-A209-3A64F05A20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4743" y="5817015"/>
            <a:ext cx="3600000" cy="360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lnSpc>
                <a:spcPts val="2400"/>
              </a:lnSpc>
              <a:defRPr sz="1600" b="0" i="0">
                <a:solidFill>
                  <a:schemeClr val="tx1"/>
                </a:solidFill>
                <a:latin typeface="Montserrat Light" panose="00000400000000000000" pitchFamily="2" charset="0"/>
              </a:defRPr>
            </a:lvl1pPr>
          </a:lstStyle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1C756D-809F-2942-BF75-940C043DD0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4008" y="293229"/>
            <a:ext cx="1861200" cy="318698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897DF435-00E5-9445-9E3A-6CC7E4E16463}"/>
              </a:ext>
            </a:extLst>
          </p:cNvPr>
          <p:cNvSpPr txBox="1">
            <a:spLocks/>
          </p:cNvSpPr>
          <p:nvPr userDrawn="1"/>
        </p:nvSpPr>
        <p:spPr>
          <a:xfrm>
            <a:off x="9324000" y="0"/>
            <a:ext cx="2880000" cy="16256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72000" rIns="72000" bIns="7200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2600" b="0" i="0" kern="1200" spc="-110" baseline="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ts val="18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ts val="15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 pitchFamily="2" charset="0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286000" marR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GB" sz="1100" b="0" i="0" spc="0" baseline="0" dirty="0">
                <a:solidFill>
                  <a:schemeClr val="bg1"/>
                </a:solidFill>
                <a:latin typeface="Montserrat Medium" pitchFamily="2" charset="77"/>
              </a:rPr>
              <a:t>To change the background image: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Right-click and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or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 from the Design tab, 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On the panel on the right-hand side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Picture or texture fill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then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Insert picture from File…</a:t>
            </a:r>
          </a:p>
        </p:txBody>
      </p:sp>
    </p:spTree>
    <p:extLst>
      <p:ext uri="{BB962C8B-B14F-4D97-AF65-F5344CB8AC3E}">
        <p14:creationId xmlns:p14="http://schemas.microsoft.com/office/powerpoint/2010/main" val="2350944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96774" y="1398463"/>
            <a:ext cx="78867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r>
              <a:rPr lang="en-GB" dirty="0"/>
              <a:t>Level 1 18/24 Medium</a:t>
            </a:r>
          </a:p>
          <a:p>
            <a:pPr lvl="1"/>
            <a:r>
              <a:rPr lang="en-GB" dirty="0"/>
              <a:t>Level 2 18/24 Light </a:t>
            </a:r>
          </a:p>
          <a:p>
            <a:pPr lvl="2"/>
            <a:r>
              <a:rPr lang="en-GB" dirty="0"/>
              <a:t>Level 3 14/18 Light</a:t>
            </a:r>
          </a:p>
          <a:p>
            <a:pPr lvl="3"/>
            <a:r>
              <a:rPr lang="en-GB" dirty="0"/>
              <a:t>Level 4 14/18 Light</a:t>
            </a:r>
          </a:p>
          <a:p>
            <a:pPr lvl="4"/>
            <a:r>
              <a:rPr lang="en-GB" dirty="0"/>
              <a:t>Level 5 11/15 Light</a:t>
            </a:r>
          </a:p>
          <a:p>
            <a:pPr lvl="5"/>
            <a:r>
              <a:rPr lang="en-GB" dirty="0"/>
              <a:t>Level 6 11/15 Light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850AF50-5947-5647-B8B8-1EC8A337E2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141089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Teal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5934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Imag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907683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768619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39F2E13B-A7E8-C14A-8A9A-A4AC762B8525}"/>
              </a:ext>
            </a:extLst>
          </p:cNvPr>
          <p:cNvSpPr txBox="1">
            <a:spLocks/>
          </p:cNvSpPr>
          <p:nvPr userDrawn="1"/>
        </p:nvSpPr>
        <p:spPr>
          <a:xfrm>
            <a:off x="9324000" y="0"/>
            <a:ext cx="2880000" cy="16256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72000" rIns="72000" bIns="72000" rtlCol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2600" b="0" i="0" kern="1200" spc="-110" baseline="0">
                <a:solidFill>
                  <a:schemeClr val="tx1"/>
                </a:solidFill>
                <a:latin typeface="Montserrat Light" pitchFamily="2" charset="77"/>
                <a:ea typeface="+mn-ea"/>
                <a:cs typeface="+mn-cs"/>
              </a:defRPr>
            </a:lvl1pPr>
            <a:lvl2pPr marL="457200" marR="0" indent="0" algn="ctr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20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2pPr>
            <a:lvl3pPr marL="914400" marR="0" indent="0" algn="ctr" defTabSz="914400" rtl="0" eaLnBrk="1" fontAlgn="auto" latinLnBrk="0" hangingPunct="1">
              <a:lnSpc>
                <a:spcPts val="18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 sz="18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3pPr>
            <a:lvl4pPr marL="1371600" marR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4pPr>
            <a:lvl5pPr marL="1828800" marR="0" indent="0" algn="ctr" defTabSz="914400" rtl="0" eaLnBrk="1" fontAlgn="auto" latinLnBrk="0" hangingPunct="1">
              <a:lnSpc>
                <a:spcPts val="1500"/>
              </a:lnSpc>
              <a:spcBef>
                <a:spcPts val="180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 pitchFamily="2" charset="0"/>
              <a:buNone/>
              <a:tabLst/>
              <a:defRPr sz="1600" b="0" i="0" kern="1200">
                <a:solidFill>
                  <a:schemeClr val="tx1"/>
                </a:solidFill>
                <a:latin typeface="Montserrat Medium" pitchFamily="2" charset="77"/>
                <a:ea typeface="+mn-ea"/>
                <a:cs typeface="+mn-cs"/>
              </a:defRPr>
            </a:lvl5pPr>
            <a:lvl6pPr marL="2286000" marR="0" indent="0" algn="ctr" defTabSz="914400" rtl="0" eaLnBrk="1" fontAlgn="auto" latinLnBrk="0" hangingPunct="1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Clr>
                <a:srgbClr val="00AFAA"/>
              </a:buClr>
              <a:buSzPct val="120000"/>
              <a:buFont typeface="Montserrat"/>
              <a:buNone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500"/>
              </a:lnSpc>
            </a:pPr>
            <a:r>
              <a:rPr lang="en-GB" sz="1100" b="0" i="0" spc="0" baseline="0" dirty="0">
                <a:solidFill>
                  <a:schemeClr val="bg1"/>
                </a:solidFill>
                <a:latin typeface="Montserrat Medium" pitchFamily="2" charset="77"/>
              </a:rPr>
              <a:t>To change the background image: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Right-click and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or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Format Background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 from the Design tab, </a:t>
            </a:r>
          </a:p>
          <a:p>
            <a:pPr marL="228600" indent="-228600">
              <a:lnSpc>
                <a:spcPts val="1500"/>
              </a:lnSpc>
              <a:spcBef>
                <a:spcPts val="300"/>
              </a:spcBef>
              <a:buClr>
                <a:schemeClr val="bg1"/>
              </a:buClr>
              <a:buFont typeface="+mj-lt"/>
              <a:buAutoNum type="arabicPeriod"/>
            </a:pP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On the panel on the right-hand side select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Picture or texture fill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 Light" pitchFamily="2" charset="77"/>
              </a:rPr>
              <a:t>, then </a:t>
            </a:r>
            <a:r>
              <a:rPr lang="en-GB" sz="1100" b="0" i="0" spc="0" baseline="0" dirty="0">
                <a:solidFill>
                  <a:schemeClr val="bg1"/>
                </a:solidFill>
                <a:latin typeface="Montserrat" pitchFamily="2" charset="77"/>
              </a:rPr>
              <a:t>Insert picture from File…</a:t>
            </a:r>
          </a:p>
        </p:txBody>
      </p:sp>
    </p:spTree>
    <p:extLst>
      <p:ext uri="{BB962C8B-B14F-4D97-AF65-F5344CB8AC3E}">
        <p14:creationId xmlns:p14="http://schemas.microsoft.com/office/powerpoint/2010/main" val="1016772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15865"/>
            <a:ext cx="7174693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accent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accent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527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Ston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67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Orang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6990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Gree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626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Blue-Grey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891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ivider slide - Blu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C2145D-164E-534F-A88B-469293743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06" y="-1122215"/>
            <a:ext cx="7162038" cy="720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16522" y="408917"/>
            <a:ext cx="7886700" cy="2852737"/>
          </a:xfrm>
        </p:spPr>
        <p:txBody>
          <a:bodyPr anchor="b"/>
          <a:lstStyle>
            <a:lvl1pPr>
              <a:lnSpc>
                <a:spcPts val="3000"/>
              </a:lnSpc>
              <a:defRPr sz="3600" spc="-30" baseline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r>
              <a:rPr lang="en-GB" dirty="0"/>
              <a:t>Divider 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016522" y="3269853"/>
            <a:ext cx="7886700" cy="1500187"/>
          </a:xfrm>
        </p:spPr>
        <p:txBody>
          <a:bodyPr/>
          <a:lstStyle>
            <a:lvl1pPr marL="0" indent="0">
              <a:lnSpc>
                <a:spcPts val="3200"/>
              </a:lnSpc>
              <a:spcBef>
                <a:spcPts val="0"/>
              </a:spcBef>
              <a:buNone/>
              <a:defRPr sz="2600" b="0" i="0" spc="-100" baseline="0">
                <a:solidFill>
                  <a:schemeClr val="bg1"/>
                </a:solidFill>
                <a:latin typeface="Montserrat Light" panose="00000400000000000000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Divider slide subtitle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FEB4EB-8878-1740-821C-EC7BD62360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7972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3489145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Gre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7AA42ED-11C9-6B49-A26F-2CD00384DAA7}"/>
              </a:ext>
            </a:extLst>
          </p:cNvPr>
          <p:cNvGrpSpPr/>
          <p:nvPr userDrawn="1"/>
        </p:nvGrpSpPr>
        <p:grpSpPr>
          <a:xfrm>
            <a:off x="289255" y="1053884"/>
            <a:ext cx="8574734" cy="5261675"/>
            <a:chOff x="289255" y="1053884"/>
            <a:chExt cx="8574734" cy="526167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9CE45F-2F4A-5044-A583-29269F902370}"/>
                </a:ext>
              </a:extLst>
            </p:cNvPr>
            <p:cNvSpPr>
              <a:spLocks/>
            </p:cNvSpPr>
            <p:nvPr userDrawn="1"/>
          </p:nvSpPr>
          <p:spPr>
            <a:xfrm>
              <a:off x="292389" y="1056023"/>
              <a:ext cx="8571600" cy="52524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latin typeface="Montserrat Light" panose="00000400000000000000" pitchFamily="2" charset="0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E657B17-3092-754C-AC4B-461E110470F9}"/>
                </a:ext>
              </a:extLst>
            </p:cNvPr>
            <p:cNvCxnSpPr/>
            <p:nvPr userDrawn="1"/>
          </p:nvCxnSpPr>
          <p:spPr>
            <a:xfrm>
              <a:off x="289255" y="6315559"/>
              <a:ext cx="856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B3746C0-C5FA-3444-9AD8-F437A5B4DE79}"/>
                </a:ext>
              </a:extLst>
            </p:cNvPr>
            <p:cNvCxnSpPr/>
            <p:nvPr userDrawn="1"/>
          </p:nvCxnSpPr>
          <p:spPr>
            <a:xfrm>
              <a:off x="289255" y="1053884"/>
              <a:ext cx="8568000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10651" y="1355558"/>
            <a:ext cx="7128000" cy="4860000"/>
          </a:xfrm>
        </p:spPr>
        <p:txBody>
          <a:bodyPr/>
          <a:lstStyle>
            <a:lvl1pPr marL="0" indent="0">
              <a:lnSpc>
                <a:spcPts val="3000"/>
              </a:lnSpc>
              <a:buNone/>
              <a:defRPr lang="en-GB" smtClean="0">
                <a:effectLst/>
              </a:defRPr>
            </a:lvl1pPr>
            <a:lvl2pPr marL="0" marR="0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/>
              <a:buNone/>
              <a:tabLst/>
              <a:defRPr lang="en-GB" smtClean="0">
                <a:effectLst/>
              </a:defRPr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r>
              <a:rPr lang="en-GB" dirty="0">
                <a:effectLst/>
                <a:latin typeface="Montserrat" pitchFamily="2" charset="77"/>
              </a:rPr>
              <a:t>Level 1 Headline 22/30 copy</a:t>
            </a:r>
          </a:p>
          <a:p>
            <a:pPr marL="0" marR="0" lvl="1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/>
              <a:buNone/>
              <a:tabLst/>
              <a:defRPr/>
            </a:pPr>
            <a:r>
              <a:rPr lang="en-GB" dirty="0"/>
              <a:t>Level 2 Body Copy 22/30 copy</a:t>
            </a:r>
          </a:p>
          <a:p>
            <a:pPr marL="0" marR="0" lvl="1" indent="0" algn="l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/>
              <a:buNone/>
              <a:tabLst/>
              <a:defRPr/>
            </a:pP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07109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1380031"/>
            <a:ext cx="3510000" cy="468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lvl1pPr>
            <a:lvl2pPr marL="0" indent="0">
              <a:spcBef>
                <a:spcPts val="0"/>
              </a:spcBef>
              <a:buNone/>
              <a:tabLst/>
              <a:defRPr/>
            </a:lvl2pPr>
            <a:lvl3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anose="00000400000000000000" pitchFamily="2" charset="0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Level 1 Headline 18/24 Medium</a:t>
            </a:r>
          </a:p>
          <a:p>
            <a:pPr lvl="1"/>
            <a:r>
              <a:rPr lang="en-GB" dirty="0"/>
              <a:t>Level 2 Body Copy 18/24 Light</a:t>
            </a:r>
          </a:p>
          <a:p>
            <a:pPr lvl="2"/>
            <a:r>
              <a:rPr lang="en-GB" dirty="0"/>
              <a:t>Level 3 Headline 14/18 Medium</a:t>
            </a:r>
          </a:p>
          <a:p>
            <a:pPr lvl="3"/>
            <a:r>
              <a:rPr lang="en-GB" dirty="0"/>
              <a:t>Level 4 Body Copy 14/18 Light</a:t>
            </a:r>
          </a:p>
          <a:p>
            <a:pPr lvl="4"/>
            <a:r>
              <a:rPr lang="en-GB" dirty="0"/>
              <a:t>Level 5 Heading 11/15 Medium</a:t>
            </a:r>
          </a:p>
          <a:p>
            <a:pPr lvl="5"/>
            <a:r>
              <a:rPr lang="en-GB" dirty="0"/>
              <a:t>Level 6 Body Copy 11/15 Light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6CD8260-F678-6647-9144-3876914ACF4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000" y="1380031"/>
            <a:ext cx="3510000" cy="4680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lvl1pPr>
            <a:lvl2pPr marL="0" indent="0">
              <a:spcBef>
                <a:spcPts val="0"/>
              </a:spcBef>
              <a:buNone/>
              <a:tabLst/>
              <a:defRPr/>
            </a:lvl2pPr>
            <a:lvl3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anose="00000400000000000000" pitchFamily="2" charset="0"/>
              </a:defRPr>
            </a:lvl6pPr>
          </a:lstStyle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300"/>
              </a:spcBef>
              <a:spcAft>
                <a:spcPts val="0"/>
              </a:spcAft>
              <a:buClr>
                <a:srgbClr val="00AFAA"/>
              </a:buClr>
              <a:buSzPct val="90000"/>
              <a:buFont typeface="Montserrat" pitchFamily="2" charset="0"/>
              <a:buNone/>
              <a:tabLst/>
              <a:defRPr/>
            </a:pPr>
            <a:r>
              <a:rPr lang="en-GB" dirty="0"/>
              <a:t>Level 1 Headline 18/24 Medium</a:t>
            </a:r>
          </a:p>
          <a:p>
            <a:pPr lvl="1"/>
            <a:r>
              <a:rPr lang="en-GB" dirty="0"/>
              <a:t>Level 2 Body Copy 18/24 Light</a:t>
            </a:r>
          </a:p>
          <a:p>
            <a:pPr lvl="2"/>
            <a:r>
              <a:rPr lang="en-GB" dirty="0"/>
              <a:t>Level 3 Headline 14/18 Medium</a:t>
            </a:r>
          </a:p>
          <a:p>
            <a:pPr lvl="3"/>
            <a:r>
              <a:rPr lang="en-GB" dirty="0"/>
              <a:t>Level 4 Body Copy 14/18 Light</a:t>
            </a:r>
          </a:p>
          <a:p>
            <a:pPr lvl="4"/>
            <a:r>
              <a:rPr lang="en-GB" dirty="0"/>
              <a:t>Level 5 Heading 11/15 Medium</a:t>
            </a:r>
          </a:p>
          <a:p>
            <a:pPr lvl="5"/>
            <a:r>
              <a:rPr lang="en-GB" dirty="0"/>
              <a:t>Level 6 Body Copy 11/15 Light</a:t>
            </a:r>
          </a:p>
        </p:txBody>
      </p:sp>
    </p:spTree>
    <p:extLst>
      <p:ext uri="{BB962C8B-B14F-4D97-AF65-F5344CB8AC3E}">
        <p14:creationId xmlns:p14="http://schemas.microsoft.com/office/powerpoint/2010/main" val="210109654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slide - 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E1F27FD-F23D-A54A-AB8F-199F056E2A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000" y="1379951"/>
            <a:ext cx="3510000" cy="4680000"/>
          </a:xfrm>
        </p:spPr>
        <p:txBody>
          <a:bodyPr/>
          <a:lstStyle>
            <a:lvl1pPr>
              <a:defRPr b="0" i="0">
                <a:latin typeface="Montserrat Light" panose="000004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lang="en-GB" sz="1100" b="0" i="0" kern="1200" spc="-80" baseline="0" dirty="0" smtClean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5pPr>
            <a:lvl6pPr>
              <a:defRPr lang="en-GB" sz="1100" b="0" i="0" kern="1200" spc="-80" baseline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6pPr>
          </a:lstStyle>
          <a:p>
            <a:pPr lvl="0"/>
            <a:r>
              <a:rPr lang="en-GB" dirty="0"/>
              <a:t>Level 1 Bullets 18/24 Light</a:t>
            </a:r>
          </a:p>
          <a:p>
            <a:pPr lvl="1"/>
            <a:r>
              <a:rPr lang="en-GB" dirty="0"/>
              <a:t>Level 2 Secondary Bullets 18/24 Light</a:t>
            </a:r>
          </a:p>
          <a:p>
            <a:pPr lvl="2"/>
            <a:r>
              <a:rPr lang="en-GB" dirty="0"/>
              <a:t>Level 3 Bullets 14/18 Light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Level 5 Bullets 11/15 Light</a:t>
            </a:r>
          </a:p>
          <a:p>
            <a:pPr lvl="5"/>
            <a:r>
              <a:rPr lang="en-GB" dirty="0"/>
              <a:t>Level 6 Secondary Bullets 11/15 Light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FB5F319-7861-2343-A64E-8274E90293E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72000" y="1379951"/>
            <a:ext cx="3508242" cy="4680000"/>
          </a:xfrm>
        </p:spPr>
        <p:txBody>
          <a:bodyPr/>
          <a:lstStyle>
            <a:lvl1pPr>
              <a:defRPr b="0" i="0">
                <a:latin typeface="Montserrat Light" panose="000004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pc="-80" baseline="0"/>
            </a:lvl5pPr>
            <a:lvl6pPr>
              <a:defRPr spc="-80" baseline="0"/>
            </a:lvl6pPr>
          </a:lstStyle>
          <a:p>
            <a:pPr lvl="0"/>
            <a:r>
              <a:rPr lang="en-GB" dirty="0"/>
              <a:t>Level 1 Bullets 18/24 Light</a:t>
            </a:r>
          </a:p>
          <a:p>
            <a:pPr lvl="1"/>
            <a:r>
              <a:rPr lang="en-GB" dirty="0"/>
              <a:t>Level 2 Secondary Bullets  18/24 Light</a:t>
            </a:r>
          </a:p>
          <a:p>
            <a:pPr lvl="2"/>
            <a:r>
              <a:rPr lang="en-GB" dirty="0"/>
              <a:t>Level 3 Bullets 14/18 Light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Level 5 Bullets 11/15 Light</a:t>
            </a:r>
          </a:p>
          <a:p>
            <a:pPr lvl="5"/>
            <a:r>
              <a:rPr lang="en-GB" dirty="0"/>
              <a:t>Level 6 Secondary Bullets 11/15 Light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6D2E666-5D1B-034A-A815-60EB46ABD8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6080707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380031"/>
            <a:ext cx="4140200" cy="4680000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spcBef>
                <a:spcPts val="0"/>
              </a:spcBef>
              <a:buNone/>
              <a:tabLst/>
              <a:defRPr/>
            </a:lvl2pPr>
            <a:lvl3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anose="00000400000000000000" pitchFamily="2" charset="0"/>
              </a:defRPr>
            </a:lvl6pPr>
          </a:lstStyle>
          <a:p>
            <a:pPr lvl="0"/>
            <a:r>
              <a:rPr lang="en-GB" dirty="0"/>
              <a:t>Level 1 Headline 18/24 Medium</a:t>
            </a:r>
          </a:p>
          <a:p>
            <a:pPr lvl="1"/>
            <a:r>
              <a:rPr lang="en-GB" dirty="0"/>
              <a:t>Level 2 Body Copy 18/24 Light</a:t>
            </a:r>
          </a:p>
          <a:p>
            <a:pPr lvl="2"/>
            <a:r>
              <a:rPr lang="en-GB" dirty="0"/>
              <a:t>Level 3 Headline 14/18 Medium</a:t>
            </a:r>
          </a:p>
          <a:p>
            <a:pPr lvl="3"/>
            <a:r>
              <a:rPr lang="en-GB" dirty="0"/>
              <a:t>Level 4 Body Copy 14/18 Light</a:t>
            </a:r>
          </a:p>
          <a:p>
            <a:pPr lvl="4"/>
            <a:r>
              <a:rPr lang="en-GB" dirty="0"/>
              <a:t>Level 5 Headline 11/15 Medium</a:t>
            </a:r>
          </a:p>
          <a:p>
            <a:pPr lvl="5"/>
            <a:r>
              <a:rPr lang="en-GB" dirty="0"/>
              <a:t>Level 6 Body Copy 11/15 Light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054D66-0EE7-0B40-A894-40846278A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998" y="1062000"/>
            <a:ext cx="4215600" cy="5248800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D90611C-29E9-F245-8A74-7D8767A433FA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3013695-F81D-3B42-A691-1E0CC1F24C0A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51786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slid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054D66-0EE7-0B40-A894-40846278A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43998" y="1062000"/>
            <a:ext cx="4215600" cy="5248800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FFAB99-8F77-5448-8A63-9C69310D1CFA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B99EA-BB10-4D42-88E9-CF0257F4631B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D7DCE1-C92E-FE48-B7FA-DC02C8EA274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8000" y="1378800"/>
            <a:ext cx="4140000" cy="4680000"/>
          </a:xfrm>
        </p:spPr>
        <p:txBody>
          <a:bodyPr/>
          <a:lstStyle>
            <a:lvl1pPr>
              <a:defRPr b="0" i="0">
                <a:latin typeface="Montserrat Light" panose="00000400000000000000" pitchFamily="2" charset="0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</a:lstStyle>
          <a:p>
            <a:pPr lvl="0"/>
            <a:r>
              <a:rPr lang="en-GB" dirty="0"/>
              <a:t>Level 1 Bullets 18/24 Light</a:t>
            </a:r>
          </a:p>
          <a:p>
            <a:pPr lvl="1"/>
            <a:r>
              <a:rPr lang="en-GB" dirty="0"/>
              <a:t>Level 2 Secondary Bullets 18/24 Light</a:t>
            </a:r>
          </a:p>
          <a:p>
            <a:pPr lvl="2"/>
            <a:r>
              <a:rPr lang="en-GB" dirty="0"/>
              <a:t>Level 3 Bullets 14/18 Light</a:t>
            </a:r>
          </a:p>
          <a:p>
            <a:pPr lvl="3"/>
            <a:r>
              <a:rPr lang="en-GB" dirty="0"/>
              <a:t>Level 4 Secondary Bullets 14/18 Light</a:t>
            </a:r>
          </a:p>
          <a:p>
            <a:pPr lvl="4"/>
            <a:r>
              <a:rPr lang="en-GB" dirty="0"/>
              <a:t>Level 5 Bullets 11/15 Light</a:t>
            </a:r>
          </a:p>
          <a:p>
            <a:pPr lvl="5"/>
            <a:r>
              <a:rPr lang="en-GB" dirty="0"/>
              <a:t>Level 6 Secondary Bullets 11/15 Light</a:t>
            </a:r>
          </a:p>
        </p:txBody>
      </p:sp>
    </p:spTree>
    <p:extLst>
      <p:ext uri="{BB962C8B-B14F-4D97-AF65-F5344CB8AC3E}">
        <p14:creationId xmlns:p14="http://schemas.microsoft.com/office/powerpoint/2010/main" val="23314304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69530" y="244049"/>
            <a:ext cx="287725" cy="189404"/>
          </a:xfrm>
        </p:spPr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52AB5-2221-8B46-A097-738782A0C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270DC4D-7471-1E48-BBCE-CD9D3F36D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8923" y="1062000"/>
            <a:ext cx="4212001" cy="3463199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87FC64-0242-E24E-A3AD-7DFD6D9C04F2}"/>
              </a:ext>
            </a:extLst>
          </p:cNvPr>
          <p:cNvCxnSpPr>
            <a:cxnSpLocks/>
          </p:cNvCxnSpPr>
          <p:nvPr userDrawn="1"/>
        </p:nvCxnSpPr>
        <p:spPr>
          <a:xfrm>
            <a:off x="289255" y="1053884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B15515-0636-D340-A3DB-EC5075761804}"/>
              </a:ext>
            </a:extLst>
          </p:cNvPr>
          <p:cNvCxnSpPr>
            <a:cxnSpLocks/>
          </p:cNvCxnSpPr>
          <p:nvPr userDrawn="1"/>
        </p:nvCxnSpPr>
        <p:spPr>
          <a:xfrm>
            <a:off x="289255" y="4529971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AF2682-F345-7747-9457-78FBCBC5B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99" y="4680000"/>
            <a:ext cx="4212925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B9AEB329-62B0-4F4D-9662-12F508B1F5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645255" y="1062000"/>
            <a:ext cx="4212000" cy="3463199"/>
          </a:xfrm>
          <a:solidFill>
            <a:schemeClr val="bg2"/>
          </a:solidFill>
        </p:spPr>
        <p:txBody>
          <a:bodyPr wrap="non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688720-2A02-FA4D-B18D-D1E61DEE81A9}"/>
              </a:ext>
            </a:extLst>
          </p:cNvPr>
          <p:cNvCxnSpPr>
            <a:cxnSpLocks/>
          </p:cNvCxnSpPr>
          <p:nvPr userDrawn="1"/>
        </p:nvCxnSpPr>
        <p:spPr>
          <a:xfrm>
            <a:off x="4645255" y="1053884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E99C93-3408-234B-9F3E-186D862884E4}"/>
              </a:ext>
            </a:extLst>
          </p:cNvPr>
          <p:cNvCxnSpPr>
            <a:cxnSpLocks/>
          </p:cNvCxnSpPr>
          <p:nvPr userDrawn="1"/>
        </p:nvCxnSpPr>
        <p:spPr>
          <a:xfrm>
            <a:off x="4645255" y="4529971"/>
            <a:ext cx="4212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46F3892-F09F-444C-AA68-B0E05C8C25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645255" y="4680000"/>
            <a:ext cx="42120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14866-57C8-D04F-9316-D7A1280D1759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969271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ur images +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56624" y="244049"/>
            <a:ext cx="287725" cy="189404"/>
          </a:xfrm>
        </p:spPr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552AB5-2221-8B46-A097-738782A0CC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0270DC4D-7471-1E48-BBCE-CD9D3F36DFB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288923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87FC64-0242-E24E-A3AD-7DFD6D9C04F2}"/>
              </a:ext>
            </a:extLst>
          </p:cNvPr>
          <p:cNvCxnSpPr>
            <a:cxnSpLocks/>
          </p:cNvCxnSpPr>
          <p:nvPr userDrawn="1"/>
        </p:nvCxnSpPr>
        <p:spPr>
          <a:xfrm>
            <a:off x="289255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FB15515-0636-D340-A3DB-EC5075761804}"/>
              </a:ext>
            </a:extLst>
          </p:cNvPr>
          <p:cNvCxnSpPr>
            <a:cxnSpLocks/>
          </p:cNvCxnSpPr>
          <p:nvPr userDrawn="1"/>
        </p:nvCxnSpPr>
        <p:spPr>
          <a:xfrm>
            <a:off x="289255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BDAF2682-F345-7747-9457-78FBCBC5BE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7999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sp>
        <p:nvSpPr>
          <p:cNvPr id="19" name="Picture Placeholder 8">
            <a:extLst>
              <a:ext uri="{FF2B5EF4-FFF2-40B4-BE49-F238E27FC236}">
                <a16:creationId xmlns:a16="http://schemas.microsoft.com/office/drawing/2014/main" id="{B9AEB329-62B0-4F4D-9662-12F508B1F5D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2463324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7688720-2A02-FA4D-B18D-D1E61DEE81A9}"/>
              </a:ext>
            </a:extLst>
          </p:cNvPr>
          <p:cNvCxnSpPr>
            <a:cxnSpLocks/>
          </p:cNvCxnSpPr>
          <p:nvPr userDrawn="1"/>
        </p:nvCxnSpPr>
        <p:spPr>
          <a:xfrm>
            <a:off x="2463324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AE99C93-3408-234B-9F3E-186D862884E4}"/>
              </a:ext>
            </a:extLst>
          </p:cNvPr>
          <p:cNvCxnSpPr>
            <a:cxnSpLocks/>
          </p:cNvCxnSpPr>
          <p:nvPr userDrawn="1"/>
        </p:nvCxnSpPr>
        <p:spPr>
          <a:xfrm>
            <a:off x="2463324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646F3892-F09F-444C-AA68-B0E05C8C256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463324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4A14866-57C8-D04F-9316-D7A1280D1759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06B9FAE2-A06D-1D4E-B599-A908338B38B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43998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1FA7EBC-94DB-CD4E-B16C-237FABC96F63}"/>
              </a:ext>
            </a:extLst>
          </p:cNvPr>
          <p:cNvCxnSpPr>
            <a:cxnSpLocks/>
          </p:cNvCxnSpPr>
          <p:nvPr userDrawn="1"/>
        </p:nvCxnSpPr>
        <p:spPr>
          <a:xfrm>
            <a:off x="4643998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75D6220-7BEE-8344-BCE2-C52531E44EE9}"/>
              </a:ext>
            </a:extLst>
          </p:cNvPr>
          <p:cNvCxnSpPr>
            <a:cxnSpLocks/>
          </p:cNvCxnSpPr>
          <p:nvPr userDrawn="1"/>
        </p:nvCxnSpPr>
        <p:spPr>
          <a:xfrm>
            <a:off x="4643998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93C5DF2C-0A0F-654C-8D2E-EFE35EA7B42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643998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  <p:sp>
        <p:nvSpPr>
          <p:cNvPr id="28" name="Picture Placeholder 8">
            <a:extLst>
              <a:ext uri="{FF2B5EF4-FFF2-40B4-BE49-F238E27FC236}">
                <a16:creationId xmlns:a16="http://schemas.microsoft.com/office/drawing/2014/main" id="{0059B623-40FB-E649-9FD8-C9E0985D3BF7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821998" y="1062000"/>
            <a:ext cx="2037600" cy="3463199"/>
          </a:xfrm>
          <a:solidFill>
            <a:schemeClr val="bg2"/>
          </a:solidFill>
        </p:spPr>
        <p:txBody>
          <a:bodyPr wrap="square" bIns="720000" anchor="ctr"/>
          <a:lstStyle>
            <a:lvl1pPr marL="0" indent="0" algn="ctr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9CFBDFC-85A3-DB40-A5A0-550235613E62}"/>
              </a:ext>
            </a:extLst>
          </p:cNvPr>
          <p:cNvCxnSpPr>
            <a:cxnSpLocks/>
          </p:cNvCxnSpPr>
          <p:nvPr userDrawn="1"/>
        </p:nvCxnSpPr>
        <p:spPr>
          <a:xfrm>
            <a:off x="6821998" y="1053884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BF6852A-BF17-DE45-8597-92626160ACFE}"/>
              </a:ext>
            </a:extLst>
          </p:cNvPr>
          <p:cNvCxnSpPr>
            <a:cxnSpLocks/>
          </p:cNvCxnSpPr>
          <p:nvPr userDrawn="1"/>
        </p:nvCxnSpPr>
        <p:spPr>
          <a:xfrm>
            <a:off x="6821998" y="4529971"/>
            <a:ext cx="20376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A3B43F56-EE46-AC48-AC63-C75B78FB876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21998" y="4680000"/>
            <a:ext cx="2037600" cy="1573200"/>
          </a:xfrm>
        </p:spPr>
        <p:txBody>
          <a:bodyPr/>
          <a:lstStyle>
            <a:lvl1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1pPr>
            <a:lvl2pPr marL="0" indent="0">
              <a:lnSpc>
                <a:spcPts val="1500"/>
              </a:lnSpc>
              <a:spcBef>
                <a:spcPts val="0"/>
              </a:spcBef>
              <a:buNone/>
              <a:defRPr sz="1100"/>
            </a:lvl2pPr>
            <a:lvl3pPr marL="0" indent="0">
              <a:lnSpc>
                <a:spcPts val="1500"/>
              </a:lnSpc>
              <a:buNone/>
              <a:defRPr sz="1100"/>
            </a:lvl3pPr>
            <a:lvl4pPr marL="198000" indent="0">
              <a:lnSpc>
                <a:spcPts val="1500"/>
              </a:lnSpc>
              <a:buNone/>
              <a:defRPr sz="1100"/>
            </a:lvl4pPr>
            <a:lvl5pPr marL="0" indent="0">
              <a:lnSpc>
                <a:spcPts val="1500"/>
              </a:lnSpc>
              <a:buNone/>
              <a:defRPr sz="1100"/>
            </a:lvl5pPr>
          </a:lstStyle>
          <a:p>
            <a:pPr lvl="0"/>
            <a:r>
              <a:rPr lang="en-GB" dirty="0"/>
              <a:t>Level 1 Headline 11/15 Medium</a:t>
            </a:r>
          </a:p>
          <a:p>
            <a:pPr lvl="1"/>
            <a:r>
              <a:rPr lang="en-GB" dirty="0"/>
              <a:t>Level 2 Body Copy 11/15 Light</a:t>
            </a:r>
          </a:p>
        </p:txBody>
      </p:sp>
    </p:spTree>
    <p:extLst>
      <p:ext uri="{BB962C8B-B14F-4D97-AF65-F5344CB8AC3E}">
        <p14:creationId xmlns:p14="http://schemas.microsoft.com/office/powerpoint/2010/main" val="309689168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Four 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6D1E4-305F-914B-B7C3-28BA2D63FA69}"/>
              </a:ext>
            </a:extLst>
          </p:cNvPr>
          <p:cNvSpPr>
            <a:spLocks/>
          </p:cNvSpPr>
          <p:nvPr userDrawn="1"/>
        </p:nvSpPr>
        <p:spPr>
          <a:xfrm>
            <a:off x="4643998" y="1062000"/>
            <a:ext cx="4215600" cy="524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380031"/>
            <a:ext cx="4140200" cy="4680000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tabLst/>
              <a:defRPr sz="1400"/>
            </a:lvl2pPr>
            <a:lvl3pPr marL="198000" indent="-396000">
              <a:spcBef>
                <a:spcPts val="1200"/>
              </a:spcBef>
              <a:buFont typeface="Montserrat" panose="020B0604020202020204" pitchFamily="34" charset="0"/>
              <a:buChar char="•"/>
              <a:defRPr lang="en-GB" sz="1400" b="0" i="0" kern="1200" spc="-70" baseline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itchFamily="2" charset="77"/>
              </a:defRPr>
            </a:lvl6pPr>
          </a:lstStyle>
          <a:p>
            <a:pPr lvl="0"/>
            <a:r>
              <a:rPr lang="en-GB" dirty="0"/>
              <a:t>Level 1 Headline 14/18 Medium</a:t>
            </a:r>
          </a:p>
          <a:p>
            <a:pPr lvl="1"/>
            <a:r>
              <a:rPr lang="en-GB" dirty="0"/>
              <a:t>Level 2 Body Copy 14/18 Light</a:t>
            </a:r>
          </a:p>
          <a:p>
            <a:pPr lvl="2"/>
            <a:r>
              <a:rPr lang="en-GB" dirty="0"/>
              <a:t>Level 3 Bullets 14/18 Light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576B47-EACA-524B-8256-F341744B4A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60000" y="1404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DC76336-0E66-274F-AD12-CFE4ED2965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912000" y="1404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25E1C17C-12ED-4143-ACA3-A169241A628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860000" y="3240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569747BA-050E-D04D-BA18-7DAA6F7EFD8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912000" y="3240000"/>
            <a:ext cx="1800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1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E7C1B24-1D02-964A-A7FF-D72516677AA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859338" y="1867864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7" name="Chart Placeholder 15">
            <a:extLst>
              <a:ext uri="{FF2B5EF4-FFF2-40B4-BE49-F238E27FC236}">
                <a16:creationId xmlns:a16="http://schemas.microsoft.com/office/drawing/2014/main" id="{B0924C4D-0F8B-B14E-A486-51D3FB2C04E6}"/>
              </a:ext>
            </a:extLst>
          </p:cNvPr>
          <p:cNvSpPr>
            <a:spLocks noGrp="1"/>
          </p:cNvSpPr>
          <p:nvPr>
            <p:ph type="chart" sz="quarter" idx="20"/>
          </p:nvPr>
        </p:nvSpPr>
        <p:spPr>
          <a:xfrm>
            <a:off x="6912000" y="1867864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8" name="Chart Placeholder 15">
            <a:extLst>
              <a:ext uri="{FF2B5EF4-FFF2-40B4-BE49-F238E27FC236}">
                <a16:creationId xmlns:a16="http://schemas.microsoft.com/office/drawing/2014/main" id="{0727E2CF-D792-4841-8EE0-5059E1A45CC2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4859338" y="3708000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sp>
        <p:nvSpPr>
          <p:cNvPr id="19" name="Chart Placeholder 15">
            <a:extLst>
              <a:ext uri="{FF2B5EF4-FFF2-40B4-BE49-F238E27FC236}">
                <a16:creationId xmlns:a16="http://schemas.microsoft.com/office/drawing/2014/main" id="{10E8C0F3-A78F-F949-852D-BCA97499BE36}"/>
              </a:ext>
            </a:extLst>
          </p:cNvPr>
          <p:cNvSpPr>
            <a:spLocks noGrp="1"/>
          </p:cNvSpPr>
          <p:nvPr>
            <p:ph type="chart" sz="quarter" idx="22"/>
          </p:nvPr>
        </p:nvSpPr>
        <p:spPr>
          <a:xfrm>
            <a:off x="6912000" y="3708000"/>
            <a:ext cx="1800225" cy="1260000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59E0B9-738D-244F-9D96-028E271042D7}"/>
              </a:ext>
            </a:extLst>
          </p:cNvPr>
          <p:cNvCxnSpPr/>
          <p:nvPr userDrawn="1"/>
        </p:nvCxnSpPr>
        <p:spPr>
          <a:xfrm>
            <a:off x="4860000" y="1800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964700-8137-9A49-8C9D-B124352CC8CD}"/>
              </a:ext>
            </a:extLst>
          </p:cNvPr>
          <p:cNvCxnSpPr/>
          <p:nvPr userDrawn="1"/>
        </p:nvCxnSpPr>
        <p:spPr>
          <a:xfrm>
            <a:off x="6912000" y="1800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E7044EA-3240-704E-A80D-D17B39A60E86}"/>
              </a:ext>
            </a:extLst>
          </p:cNvPr>
          <p:cNvCxnSpPr/>
          <p:nvPr userDrawn="1"/>
        </p:nvCxnSpPr>
        <p:spPr>
          <a:xfrm>
            <a:off x="4860000" y="3636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BBC62D4-C37B-694F-9078-C72AB04BB926}"/>
              </a:ext>
            </a:extLst>
          </p:cNvPr>
          <p:cNvCxnSpPr/>
          <p:nvPr userDrawn="1"/>
        </p:nvCxnSpPr>
        <p:spPr>
          <a:xfrm>
            <a:off x="6912000" y="3636000"/>
            <a:ext cx="1800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59DB67-EBF0-6444-B7A3-3F00BBF2ABA6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D8B4178-F2AF-6843-A82F-CF2D2D762B26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414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+ On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6D1E4-305F-914B-B7C3-28BA2D63FA69}"/>
              </a:ext>
            </a:extLst>
          </p:cNvPr>
          <p:cNvSpPr>
            <a:spLocks/>
          </p:cNvSpPr>
          <p:nvPr userDrawn="1"/>
        </p:nvSpPr>
        <p:spPr>
          <a:xfrm>
            <a:off x="4643998" y="1062000"/>
            <a:ext cx="4215600" cy="524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AC8550-B23C-BE4C-BA2F-4EA403FB5F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8925" y="1380031"/>
            <a:ext cx="4140200" cy="4680000"/>
          </a:xfrm>
        </p:spPr>
        <p:txBody>
          <a:bodyPr/>
          <a:lstStyle>
            <a:lvl1pPr marL="0" indent="0">
              <a:lnSpc>
                <a:spcPts val="1800"/>
              </a:lnSpc>
              <a:buNone/>
              <a:defRPr sz="1400"/>
            </a:lvl1pPr>
            <a:lvl2pPr marL="0" indent="0">
              <a:lnSpc>
                <a:spcPts val="1800"/>
              </a:lnSpc>
              <a:spcBef>
                <a:spcPts val="0"/>
              </a:spcBef>
              <a:buNone/>
              <a:tabLst/>
              <a:defRPr sz="1400"/>
            </a:lvl2pPr>
            <a:lvl3pPr marL="198000" indent="-396000">
              <a:spcBef>
                <a:spcPts val="1200"/>
              </a:spcBef>
              <a:buFont typeface="Montserrat" panose="020B0604020202020204" pitchFamily="34" charset="0"/>
              <a:buChar char="•"/>
              <a:defRPr lang="en-GB" sz="1400" b="0" i="0" kern="1200" spc="-70" baseline="0" dirty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3pPr>
            <a:lvl4pPr marL="0" indent="0">
              <a:buNone/>
              <a:tabLst/>
              <a:defRPr/>
            </a:lvl4pPr>
            <a:lvl5pPr marL="0" indent="0">
              <a:spcBef>
                <a:spcPts val="900"/>
              </a:spcBef>
              <a:buNone/>
              <a:defRPr b="0" i="0">
                <a:latin typeface="Montserrat Medium" pitchFamily="2" charset="77"/>
              </a:defRPr>
            </a:lvl5pPr>
            <a:lvl6pPr marL="0" indent="0">
              <a:buNone/>
              <a:defRPr b="0" i="0">
                <a:latin typeface="Montserrat Light" pitchFamily="2" charset="77"/>
              </a:defRPr>
            </a:lvl6pPr>
          </a:lstStyle>
          <a:p>
            <a:pPr lvl="0"/>
            <a:r>
              <a:rPr lang="en-GB" dirty="0"/>
              <a:t>Level 1 Headline 14/18 Medium</a:t>
            </a:r>
          </a:p>
          <a:p>
            <a:pPr lvl="1"/>
            <a:r>
              <a:rPr lang="en-GB" dirty="0"/>
              <a:t>Level 2 Body Copy 14/18 Light</a:t>
            </a:r>
          </a:p>
          <a:p>
            <a:pPr lvl="2"/>
            <a:r>
              <a:rPr lang="en-GB" dirty="0"/>
              <a:t>Level 3 Bullets 14/18 Light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A576B47-EACA-524B-8256-F341744B4A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859998" y="1404000"/>
            <a:ext cx="3816000" cy="324000"/>
          </a:xfrm>
        </p:spPr>
        <p:txBody>
          <a:bodyPr wrap="none" anchor="t"/>
          <a:lstStyle>
            <a:lvl1pPr marL="0" indent="0">
              <a:lnSpc>
                <a:spcPts val="1300"/>
              </a:lnSpc>
              <a:spcBef>
                <a:spcPts val="0"/>
              </a:spcBef>
              <a:buNone/>
              <a:defRPr sz="1400"/>
            </a:lvl1pPr>
            <a:lvl2pPr marL="198000" indent="0">
              <a:buNone/>
              <a:defRPr/>
            </a:lvl2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Chart Placeholder 15">
            <a:extLst>
              <a:ext uri="{FF2B5EF4-FFF2-40B4-BE49-F238E27FC236}">
                <a16:creationId xmlns:a16="http://schemas.microsoft.com/office/drawing/2014/main" id="{BE7C1B24-1D02-964A-A7FF-D72516677AA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4859338" y="1867863"/>
            <a:ext cx="3816000" cy="3060975"/>
          </a:xfrm>
        </p:spPr>
        <p:txBody>
          <a:bodyPr anchor="t"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200" b="0" i="0">
                <a:latin typeface="Montserrat Light" pitchFamily="2" charset="77"/>
              </a:defRPr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93755E-FF64-EF49-BCCE-7993DABEFE6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59337" y="5040000"/>
            <a:ext cx="1224000" cy="906463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 b="0" i="0" spc="-30" baseline="0">
                <a:solidFill>
                  <a:srgbClr val="5F5F5F"/>
                </a:solidFill>
                <a:latin typeface="Montserrat Light" pitchFamily="2" charset="77"/>
              </a:defRPr>
            </a:lvl1pPr>
            <a:lvl2pPr marL="0" indent="0">
              <a:lnSpc>
                <a:spcPts val="2100"/>
              </a:lnSpc>
              <a:spcBef>
                <a:spcPts val="100"/>
              </a:spcBef>
              <a:buNone/>
              <a:tabLst/>
              <a:defRPr sz="2100" b="0" i="0">
                <a:solidFill>
                  <a:schemeClr val="accent3"/>
                </a:solidFill>
                <a:latin typeface="Montserrat Light" pitchFamily="2" charset="77"/>
              </a:defRPr>
            </a:lvl2pPr>
            <a:lvl3pPr marL="0" indent="0">
              <a:lnSpc>
                <a:spcPts val="1400"/>
              </a:lnSpc>
              <a:spcBef>
                <a:spcPts val="0"/>
              </a:spcBef>
              <a:buNone/>
              <a:defRPr sz="1000" spc="-30" baseline="0">
                <a:solidFill>
                  <a:srgbClr val="5F5F5F"/>
                </a:solidFill>
              </a:defRPr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018AB00B-8D60-2D41-A9AD-BD3B8F4DE9F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58027" y="5040000"/>
            <a:ext cx="1224000" cy="906463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 b="0" i="0" spc="-30" baseline="0">
                <a:solidFill>
                  <a:srgbClr val="5F5F5F"/>
                </a:solidFill>
                <a:latin typeface="Montserrat Light" pitchFamily="2" charset="77"/>
              </a:defRPr>
            </a:lvl1pPr>
            <a:lvl2pPr marL="0" indent="0">
              <a:lnSpc>
                <a:spcPts val="2100"/>
              </a:lnSpc>
              <a:spcBef>
                <a:spcPts val="100"/>
              </a:spcBef>
              <a:buNone/>
              <a:tabLst/>
              <a:defRPr sz="2100" b="0" i="0">
                <a:solidFill>
                  <a:schemeClr val="accent5"/>
                </a:solidFill>
                <a:latin typeface="Montserrat Light" pitchFamily="2" charset="77"/>
              </a:defRPr>
            </a:lvl2pPr>
            <a:lvl3pPr marL="0" indent="0">
              <a:lnSpc>
                <a:spcPts val="1400"/>
              </a:lnSpc>
              <a:spcBef>
                <a:spcPts val="0"/>
              </a:spcBef>
              <a:buNone/>
              <a:defRPr sz="1000" spc="-30" baseline="0">
                <a:solidFill>
                  <a:srgbClr val="5F5F5F"/>
                </a:solidFill>
              </a:defRPr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80A6A4F6-BF1A-4947-832E-B9763F9A8D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456718" y="5040000"/>
            <a:ext cx="1224000" cy="906463"/>
          </a:xfrm>
        </p:spPr>
        <p:txBody>
          <a:bodyPr/>
          <a:lstStyle>
            <a:lvl1pPr marL="0" indent="0">
              <a:lnSpc>
                <a:spcPts val="1400"/>
              </a:lnSpc>
              <a:spcBef>
                <a:spcPts val="0"/>
              </a:spcBef>
              <a:buNone/>
              <a:defRPr sz="1000" b="0" i="0" spc="-30" baseline="0">
                <a:solidFill>
                  <a:srgbClr val="5F5F5F"/>
                </a:solidFill>
                <a:latin typeface="Montserrat Light" pitchFamily="2" charset="77"/>
              </a:defRPr>
            </a:lvl1pPr>
            <a:lvl2pPr marL="0" indent="0">
              <a:lnSpc>
                <a:spcPts val="2100"/>
              </a:lnSpc>
              <a:spcBef>
                <a:spcPts val="100"/>
              </a:spcBef>
              <a:buNone/>
              <a:tabLst/>
              <a:defRPr sz="2100" b="0" i="0">
                <a:solidFill>
                  <a:schemeClr val="accent4"/>
                </a:solidFill>
                <a:latin typeface="Montserrat Light" pitchFamily="2" charset="77"/>
              </a:defRPr>
            </a:lvl2pPr>
            <a:lvl3pPr marL="0" indent="0">
              <a:lnSpc>
                <a:spcPts val="1400"/>
              </a:lnSpc>
              <a:spcBef>
                <a:spcPts val="0"/>
              </a:spcBef>
              <a:buNone/>
              <a:defRPr sz="1000" spc="-30" baseline="0">
                <a:solidFill>
                  <a:srgbClr val="5F5F5F"/>
                </a:solidFill>
              </a:defRPr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8297FF-075B-EB42-B0FC-4EF04F62741A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FEDF8EA-783E-724B-9FC1-5F1C1D674394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1790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E16D1E4-305F-914B-B7C3-28BA2D63FA69}"/>
              </a:ext>
            </a:extLst>
          </p:cNvPr>
          <p:cNvSpPr>
            <a:spLocks/>
          </p:cNvSpPr>
          <p:nvPr userDrawn="1"/>
        </p:nvSpPr>
        <p:spPr>
          <a:xfrm>
            <a:off x="288924" y="1055780"/>
            <a:ext cx="8571600" cy="52524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latin typeface="Montserrat Light" panose="00000400000000000000" pitchFamily="2" charset="0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39205E91-5B62-B64C-90B6-3DB31B612A4D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485775" y="1252403"/>
            <a:ext cx="8208000" cy="4860000"/>
          </a:xfrm>
        </p:spPr>
        <p:txBody>
          <a:bodyPr/>
          <a:lstStyle>
            <a:lvl1pPr marL="0" indent="0" algn="l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chart</a:t>
            </a:r>
            <a:endParaRPr lang="en-GB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CAC33E9-77DA-FB49-9047-E81A9DADF960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3484735-E813-D541-9934-4D7BCDF25880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6995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621974"/>
      </p:ext>
    </p:extLst>
  </p:cSld>
  <p:clrMapOvr>
    <a:masterClrMapping/>
  </p:clrMapOvr>
  <p:hf hd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BCEF4E6-2CF0-2540-BEED-A33D756571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A7DB837F-0067-6D45-9F93-E250875D0453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288925" y="1368001"/>
            <a:ext cx="8555424" cy="4608000"/>
          </a:xfrm>
        </p:spPr>
        <p:txBody>
          <a:bodyPr/>
          <a:lstStyle>
            <a:lvl1pPr marL="0" indent="0">
              <a:buNone/>
              <a:defRPr b="0" i="0">
                <a:latin typeface="Montserrat Light" panose="00000400000000000000" pitchFamily="2" charset="0"/>
              </a:defRPr>
            </a:lvl1pPr>
          </a:lstStyle>
          <a:p>
            <a:r>
              <a:rPr lang="en-US" smtClean="0"/>
              <a:t>Click icon to add table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A095A9-5754-2F49-BEDC-7AC5587E5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88925" y="6021712"/>
            <a:ext cx="8555424" cy="216000"/>
          </a:xfrm>
        </p:spPr>
        <p:txBody>
          <a:bodyPr anchor="t"/>
          <a:lstStyle>
            <a:lvl1pPr marL="450000" indent="-358775">
              <a:lnSpc>
                <a:spcPts val="750"/>
              </a:lnSpc>
              <a:spcBef>
                <a:spcPts val="0"/>
              </a:spcBef>
              <a:buClr>
                <a:srgbClr val="5F5F5F"/>
              </a:buClr>
              <a:buFont typeface="+mj-lt"/>
              <a:buAutoNum type="arabicPeriod"/>
              <a:tabLst/>
              <a:defRPr sz="600" b="0" i="0" spc="-30" baseline="0">
                <a:solidFill>
                  <a:srgbClr val="5F5F5F"/>
                </a:solidFill>
                <a:latin typeface="Montserrat" pitchFamily="2" charset="77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4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68F7A92F-01E5-9B48-8C0F-4CC552B9D4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8925" y="241300"/>
            <a:ext cx="8280400" cy="719138"/>
          </a:xfrm>
        </p:spPr>
        <p:txBody>
          <a:bodyPr/>
          <a:lstStyle>
            <a:lvl1pPr marL="0" indent="0">
              <a:lnSpc>
                <a:spcPts val="2000"/>
              </a:lnSpc>
              <a:spcBef>
                <a:spcPts val="0"/>
              </a:spcBef>
              <a:buNone/>
              <a:defRPr lang="en-GB" sz="1600" b="0" i="0" kern="1200" spc="-50" baseline="0" dirty="0" smtClean="0">
                <a:solidFill>
                  <a:schemeClr val="tx1"/>
                </a:solidFill>
                <a:effectLst/>
                <a:latin typeface="Montserrat Medium" pitchFamily="2" charset="77"/>
                <a:ea typeface="+mj-ea"/>
                <a:cs typeface="+mj-cs"/>
              </a:defRPr>
            </a:lvl1pPr>
            <a:lvl2pPr marL="0" indent="0">
              <a:lnSpc>
                <a:spcPts val="2000"/>
              </a:lnSpc>
              <a:spcBef>
                <a:spcPts val="0"/>
              </a:spcBef>
              <a:buNone/>
              <a:tabLst/>
              <a:defRPr sz="1600"/>
            </a:lvl2pPr>
            <a:lvl3pPr marL="0" indent="0">
              <a:buNone/>
              <a:defRPr/>
            </a:lvl3pPr>
            <a:lvl4pPr marL="19800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GB" dirty="0"/>
              <a:t>Slide Title</a:t>
            </a:r>
          </a:p>
          <a:p>
            <a:pPr lvl="1"/>
            <a:r>
              <a:rPr lang="en-GB" dirty="0"/>
              <a:t>Slide Subtitle</a:t>
            </a:r>
          </a:p>
        </p:txBody>
      </p:sp>
    </p:spTree>
    <p:extLst>
      <p:ext uri="{BB962C8B-B14F-4D97-AF65-F5344CB8AC3E}">
        <p14:creationId xmlns:p14="http://schemas.microsoft.com/office/powerpoint/2010/main" val="1048564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EAB9-F43F-4076-BCBD-06CEE019B1B9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2DEEFE-7CDD-4951-A2ED-3CBEAC46C5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2053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3659715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843684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438681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0570891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bin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slideLayout" Target="../slideLayouts/slideLayout51.xml"/><Relationship Id="rId30" Type="http://schemas.openxmlformats.org/officeDocument/2006/relationships/image" Target="../media/image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CA9B63-DF8A-40FF-8474-6F83BC2959B2}" type="datetimeFigureOut">
              <a:rPr lang="en-GB" smtClean="0"/>
              <a:t>18/06/2019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338256A-2EE9-884E-A0BD-26FA1DE9CAC2}"/>
              </a:ext>
            </a:extLst>
          </p:cNvPr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6FB6FB7-1792-D344-A45C-E533F8D34E4C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9F54A52-0BFA-1E48-BBBD-E53CB2DAD803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0670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678" r:id="rId13"/>
    <p:sldLayoutId id="2147483679" r:id="rId14"/>
    <p:sldLayoutId id="2147483664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66" r:id="rId24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257" y="240662"/>
            <a:ext cx="8280000" cy="720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96774" y="1378585"/>
            <a:ext cx="78867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dirty="0"/>
              <a:t>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  <a:p>
            <a:pPr lvl="5"/>
            <a:r>
              <a:rPr lang="en-GB" dirty="0"/>
              <a:t>Sixth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255" y="6408000"/>
            <a:ext cx="3600000" cy="288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lnSpc>
                <a:spcPts val="900"/>
              </a:lnSpc>
              <a:defRPr sz="800" b="0" i="0">
                <a:solidFill>
                  <a:schemeClr val="tx1"/>
                </a:solidFill>
                <a:latin typeface="Montserrat Medium" panose="00000600000000000000" pitchFamily="2" charset="0"/>
              </a:defRPr>
            </a:lvl1pPr>
          </a:lstStyle>
          <a:p>
            <a:r>
              <a:rPr lang="en-GB" smtClean="0"/>
              <a:t>Click Insert &gt; Header and Footer to edit this text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56624" y="244049"/>
            <a:ext cx="287725" cy="189404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200" b="0" i="0" spc="-100" baseline="0">
                <a:solidFill>
                  <a:schemeClr val="tx1"/>
                </a:solidFill>
                <a:latin typeface="Montserrat Medium" pitchFamily="2" charset="77"/>
              </a:defRPr>
            </a:lvl1pPr>
          </a:lstStyle>
          <a:p>
            <a:fld id="{B7D98634-0839-1247-8D2B-FEEA21DA0BC2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338256A-2EE9-884E-A0BD-26FA1DE9CAC2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24" y="6423875"/>
            <a:ext cx="1004400" cy="171987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6FB6FB7-1792-D344-A45C-E533F8D34E4C}"/>
              </a:ext>
            </a:extLst>
          </p:cNvPr>
          <p:cNvCxnSpPr/>
          <p:nvPr userDrawn="1"/>
        </p:nvCxnSpPr>
        <p:spPr>
          <a:xfrm>
            <a:off x="289255" y="6315559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9F54A52-0BFA-1E48-BBBD-E53CB2DAD803}"/>
              </a:ext>
            </a:extLst>
          </p:cNvPr>
          <p:cNvCxnSpPr/>
          <p:nvPr userDrawn="1"/>
        </p:nvCxnSpPr>
        <p:spPr>
          <a:xfrm>
            <a:off x="289255" y="1053884"/>
            <a:ext cx="85680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6220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  <p:sldLayoutId id="2147483732" r:id="rId17"/>
    <p:sldLayoutId id="2147483733" r:id="rId18"/>
    <p:sldLayoutId id="2147483734" r:id="rId19"/>
    <p:sldLayoutId id="2147483735" r:id="rId20"/>
    <p:sldLayoutId id="2147483736" r:id="rId21"/>
    <p:sldLayoutId id="2147483737" r:id="rId22"/>
    <p:sldLayoutId id="2147483738" r:id="rId23"/>
    <p:sldLayoutId id="2147483739" r:id="rId24"/>
    <p:sldLayoutId id="2147483740" r:id="rId25"/>
    <p:sldLayoutId id="2147483741" r:id="rId26"/>
    <p:sldLayoutId id="2147483742" r:id="rId27"/>
    <p:sldLayoutId id="2147483743" r:id="rId28"/>
  </p:sldLayoutIdLst>
  <p:hf hdr="0" dt="0"/>
  <p:txStyles>
    <p:titleStyle>
      <a:lvl1pPr marL="0" marR="0" indent="0" algn="l" defTabSz="914400" rtl="0" eaLnBrk="1" fontAlgn="auto" latinLnBrk="0" hangingPunct="1">
        <a:lnSpc>
          <a:spcPts val="2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en-GB" sz="1600" b="0" i="0" kern="1200" spc="-50" baseline="0" smtClean="0">
          <a:solidFill>
            <a:schemeClr val="tx1"/>
          </a:solidFill>
          <a:effectLst/>
          <a:latin typeface="Montserrat Medium" pitchFamily="2" charset="77"/>
          <a:ea typeface="+mj-ea"/>
          <a:cs typeface="+mj-cs"/>
        </a:defRPr>
      </a:lvl1pPr>
    </p:titleStyle>
    <p:bodyStyle>
      <a:lvl1pPr marL="198000" indent="-198000" algn="l" defTabSz="914400" rtl="0" eaLnBrk="1" latinLnBrk="0" hangingPunct="1">
        <a:lnSpc>
          <a:spcPts val="2400"/>
        </a:lnSpc>
        <a:spcBef>
          <a:spcPts val="300"/>
        </a:spcBef>
        <a:spcAft>
          <a:spcPts val="0"/>
        </a:spcAft>
        <a:buClr>
          <a:schemeClr val="accent1"/>
        </a:buClr>
        <a:buSzPct val="90000"/>
        <a:buFont typeface="Montserrat" pitchFamily="2" charset="0"/>
        <a:buChar char="•"/>
        <a:tabLst/>
        <a:defRPr sz="1800" kern="1200" spc="-70" baseline="0">
          <a:solidFill>
            <a:schemeClr val="tx1"/>
          </a:solidFill>
          <a:latin typeface="Montserrat" pitchFamily="2" charset="77"/>
          <a:ea typeface="+mn-ea"/>
          <a:cs typeface="+mn-cs"/>
        </a:defRPr>
      </a:lvl1pPr>
      <a:lvl2pPr marL="396000" indent="-198000" algn="l" defTabSz="914400" rtl="0" eaLnBrk="1" latinLnBrk="0" hangingPunct="1">
        <a:lnSpc>
          <a:spcPts val="2400"/>
        </a:lnSpc>
        <a:spcBef>
          <a:spcPts val="300"/>
        </a:spcBef>
        <a:buClr>
          <a:schemeClr val="accent1"/>
        </a:buClr>
        <a:buSzPct val="100000"/>
        <a:buFont typeface="Montserrat" panose="020B0604020202020204" pitchFamily="34" charset="0"/>
        <a:buChar char="◦"/>
        <a:defRPr sz="1800" b="0" i="0" kern="1200" spc="-70" baseline="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2pPr>
      <a:lvl3pPr marL="198000" indent="-198000" algn="l" defTabSz="914400" rtl="0" eaLnBrk="1" latinLnBrk="0" hangingPunct="1">
        <a:lnSpc>
          <a:spcPts val="1800"/>
        </a:lnSpc>
        <a:spcBef>
          <a:spcPts val="1800"/>
        </a:spcBef>
        <a:buClr>
          <a:schemeClr val="accent1"/>
        </a:buClr>
        <a:buSzPct val="90000"/>
        <a:buFont typeface="Montserrat" pitchFamily="2" charset="0"/>
        <a:buChar char="•"/>
        <a:defRPr sz="1400" b="0" i="0" kern="1200" spc="-70" baseline="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3pPr>
      <a:lvl4pPr marL="396000" indent="-198000" algn="l" defTabSz="914400" rtl="0" eaLnBrk="1" latinLnBrk="0" hangingPunct="1">
        <a:lnSpc>
          <a:spcPts val="1800"/>
        </a:lnSpc>
        <a:spcBef>
          <a:spcPts val="0"/>
        </a:spcBef>
        <a:buClr>
          <a:schemeClr val="accent1"/>
        </a:buClr>
        <a:buSzPct val="100000"/>
        <a:buFont typeface="Montserrat" panose="020B0604020202020204" pitchFamily="34" charset="0"/>
        <a:buChar char="◦"/>
        <a:defRPr sz="1400" b="0" i="0" kern="1200" spc="-70" baseline="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4pPr>
      <a:lvl5pPr marL="198000" indent="-198000" algn="l" defTabSz="914400" rtl="0" eaLnBrk="1" latinLnBrk="0" hangingPunct="1">
        <a:lnSpc>
          <a:spcPts val="1500"/>
        </a:lnSpc>
        <a:spcBef>
          <a:spcPts val="1800"/>
        </a:spcBef>
        <a:buClr>
          <a:schemeClr val="accent1"/>
        </a:buClr>
        <a:buSzPct val="120000"/>
        <a:buFont typeface="Montserrat" pitchFamily="2" charset="0"/>
        <a:buChar char="•"/>
        <a:defRPr sz="1100" b="0" i="0" kern="1200" spc="-70" baseline="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5pPr>
      <a:lvl6pPr marL="396000" indent="-198000" algn="l" defTabSz="914400" rtl="0" eaLnBrk="1" latinLnBrk="0" hangingPunct="1">
        <a:lnSpc>
          <a:spcPts val="1500"/>
        </a:lnSpc>
        <a:spcBef>
          <a:spcPts val="0"/>
        </a:spcBef>
        <a:buClr>
          <a:schemeClr val="accent1"/>
        </a:buClr>
        <a:buSzPct val="100000"/>
        <a:buFont typeface="Montserrat" panose="020B0604020202020204" pitchFamily="34" charset="0"/>
        <a:buChar char="◦"/>
        <a:defRPr lang="en-GB" sz="1100" b="0" i="0" kern="1200" spc="-70" baseline="0" dirty="0">
          <a:solidFill>
            <a:schemeClr val="tx1"/>
          </a:solidFill>
          <a:latin typeface="Montserrat Light" panose="00000400000000000000" pitchFamily="2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Montserrat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B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089A496-72DB-664D-BD5A-E93F26C93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1542" y="1115057"/>
            <a:ext cx="7848000" cy="1800000"/>
          </a:xfrm>
        </p:spPr>
        <p:txBody>
          <a:bodyPr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Ulan Continued Operations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Modification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GB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CFBF3408-D193-C54E-A04D-611FBFAC6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39367" y="4953930"/>
            <a:ext cx="7848000" cy="72000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Independent Planning Commission Presentation</a:t>
            </a:r>
          </a:p>
        </p:txBody>
      </p:sp>
      <p:sp>
        <p:nvSpPr>
          <p:cNvPr id="4" name="Subtitle 6">
            <a:extLst>
              <a:ext uri="{FF2B5EF4-FFF2-40B4-BE49-F238E27FC236}">
                <a16:creationId xmlns:a16="http://schemas.microsoft.com/office/drawing/2014/main" id="{CFBF3408-D193-C54E-A04D-611FBFAC6841}"/>
              </a:ext>
            </a:extLst>
          </p:cNvPr>
          <p:cNvSpPr txBox="1">
            <a:spLocks/>
          </p:cNvSpPr>
          <p:nvPr/>
        </p:nvSpPr>
        <p:spPr>
          <a:xfrm>
            <a:off x="3088058" y="6138000"/>
            <a:ext cx="5702651" cy="72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90000"/>
              <a:buFont typeface="Montserrat" pitchFamily="2" charset="0"/>
              <a:buNone/>
              <a:tabLst/>
              <a:defRPr sz="2600" b="0" i="0" kern="1200" spc="-110" baseline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ts val="2400"/>
              </a:lnSpc>
              <a:spcBef>
                <a:spcPts val="300"/>
              </a:spcBef>
              <a:buClr>
                <a:schemeClr val="accent1"/>
              </a:buClr>
              <a:buSzPct val="100000"/>
              <a:buFont typeface="Montserrat" panose="020B0604020202020204" pitchFamily="34" charset="0"/>
              <a:buNone/>
              <a:defRPr sz="2000" b="0" i="0" kern="1200" spc="-70" baseline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ts val="1800"/>
              </a:lnSpc>
              <a:spcBef>
                <a:spcPts val="1800"/>
              </a:spcBef>
              <a:buClr>
                <a:schemeClr val="accent1"/>
              </a:buClr>
              <a:buSzPct val="90000"/>
              <a:buFont typeface="Montserrat" pitchFamily="2" charset="0"/>
              <a:buNone/>
              <a:defRPr sz="1800" b="0" i="0" kern="1200" spc="-70" baseline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ts val="18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Montserrat" panose="020B0604020202020204" pitchFamily="34" charset="0"/>
              <a:buNone/>
              <a:defRPr sz="1600" b="0" i="0" kern="1200" spc="-70" baseline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ts val="1500"/>
              </a:lnSpc>
              <a:spcBef>
                <a:spcPts val="1800"/>
              </a:spcBef>
              <a:buClr>
                <a:schemeClr val="accent1"/>
              </a:buClr>
              <a:buSzPct val="120000"/>
              <a:buFont typeface="Montserrat" pitchFamily="2" charset="0"/>
              <a:buNone/>
              <a:defRPr sz="1600" b="0" i="0" kern="1200" spc="-70" baseline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ts val="1500"/>
              </a:lnSpc>
              <a:spcBef>
                <a:spcPts val="0"/>
              </a:spcBef>
              <a:buClr>
                <a:schemeClr val="accent1"/>
              </a:buClr>
              <a:buSzPct val="100000"/>
              <a:buFont typeface="Montserrat" panose="020B0604020202020204" pitchFamily="34" charset="0"/>
              <a:buNone/>
              <a:defRPr lang="en-GB" sz="1600" b="0" i="0" kern="1200" spc="-70" baseline="0">
                <a:solidFill>
                  <a:schemeClr val="tx1"/>
                </a:solidFill>
                <a:latin typeface="Montserrat Light" panose="00000400000000000000" pitchFamily="2" charset="0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Montserrat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 June 2019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465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9924" y="1256796"/>
            <a:ext cx="4558899" cy="4351338"/>
          </a:xfrm>
        </p:spPr>
        <p:txBody>
          <a:bodyPr/>
          <a:lstStyle/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Ulan Coal Mine </a:t>
            </a:r>
            <a:r>
              <a:rPr lang="en-US" dirty="0" smtClean="0"/>
              <a:t>Modification </a:t>
            </a:r>
            <a:r>
              <a:rPr lang="en-US" dirty="0"/>
              <a:t>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5519" y="235744"/>
            <a:ext cx="2057400" cy="365125"/>
          </a:xfrm>
        </p:spPr>
        <p:txBody>
          <a:bodyPr/>
          <a:lstStyle/>
          <a:p>
            <a:fld id="{B7D98634-0839-1247-8D2B-FEEA21DA0BC2}" type="slidenum">
              <a:rPr lang="en-GB" smtClean="0"/>
              <a:t>1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sz="18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r>
              <a:rPr lang="en-A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About UCML</a:t>
            </a:r>
            <a:endParaRPr lang="en-AU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274734" y="1273125"/>
            <a:ext cx="352226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Glencore’s Ulan Complex comprises Ulan Underground (UUG), Ulan West (ULW) and Ulan Surface Operations (USO) and is located 45km north of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Mudgee and 25km north east of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Gulgong. </a:t>
            </a:r>
          </a:p>
          <a:p>
            <a:endParaRPr lang="en-AU" sz="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Our Ulan operations employ over 700 people directly and 1,000 indirectly.</a:t>
            </a:r>
          </a:p>
          <a:p>
            <a:endParaRPr lang="en-AU" sz="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Mining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has been undertaken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the Ulan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Area since the early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1920’s. UUG and USO have operated since the 1980’s and ULW since 2012.</a:t>
            </a:r>
            <a:endParaRPr lang="en-AU" sz="16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endParaRPr lang="en-AU" sz="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Ulan produce an export quality thermal product which is railed to the port of Newcastle</a:t>
            </a:r>
          </a:p>
          <a:p>
            <a:endParaRPr lang="en-AU" sz="8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Our current Project Approval term ends in 2033</a:t>
            </a:r>
            <a:endParaRPr lang="en-A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8830" y="1369309"/>
            <a:ext cx="4954089" cy="45781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08711" y="2021163"/>
            <a:ext cx="6838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ULW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13306" y="2028409"/>
            <a:ext cx="676195" cy="376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UUG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204181" y="5050581"/>
            <a:ext cx="5902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USO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1840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416" y="1095703"/>
            <a:ext cx="4108463" cy="5196496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69924" y="1256796"/>
            <a:ext cx="4558899" cy="4351338"/>
          </a:xfrm>
        </p:spPr>
        <p:txBody>
          <a:bodyPr/>
          <a:lstStyle/>
          <a:p>
            <a:endParaRPr lang="en-AU" dirty="0"/>
          </a:p>
          <a:p>
            <a:endParaRPr lang="en-AU" dirty="0" smtClean="0"/>
          </a:p>
          <a:p>
            <a:endParaRPr lang="en-A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Ulan Coal Mine </a:t>
            </a:r>
            <a:r>
              <a:rPr lang="en-US" dirty="0" smtClean="0"/>
              <a:t>Modification </a:t>
            </a:r>
            <a:r>
              <a:rPr lang="en-US" dirty="0"/>
              <a:t>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02871" y="241300"/>
            <a:ext cx="2057400" cy="365125"/>
          </a:xfrm>
        </p:spPr>
        <p:txBody>
          <a:bodyPr/>
          <a:lstStyle/>
          <a:p>
            <a:fld id="{B7D98634-0839-1247-8D2B-FEEA21DA0BC2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UCML will be Seeking</a:t>
            </a:r>
            <a:endParaRPr lang="en-AU" sz="2200" b="1" dirty="0"/>
          </a:p>
        </p:txBody>
      </p:sp>
      <p:sp>
        <p:nvSpPr>
          <p:cNvPr id="6" name="Rectangle 5"/>
          <p:cNvSpPr/>
          <p:nvPr/>
        </p:nvSpPr>
        <p:spPr>
          <a:xfrm>
            <a:off x="474882" y="1271303"/>
            <a:ext cx="3522268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are seeking a modification (Mod 4) to our current Project Approval PA 08_0184</a:t>
            </a:r>
          </a:p>
          <a:p>
            <a:endParaRPr lang="en-A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 4 would provide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access to an additional 6.4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million tonnes of coal shared between our UUG and ULW operations</a:t>
            </a:r>
          </a:p>
          <a:p>
            <a:endParaRPr lang="en-A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approved Mod 4 would not change: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maximum workforce numbers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limits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coal handling and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train movements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water management practices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impacts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State or Federally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listed threatened communities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progressive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rehabilitation of disturbed areas </a:t>
            </a:r>
            <a:endParaRPr lang="en-A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approval term</a:t>
            </a:r>
          </a:p>
          <a:p>
            <a:endParaRPr lang="en-AU" sz="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proposed Mod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area lies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wholly within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our existing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approval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A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Mining Lease </a:t>
            </a:r>
            <a:r>
              <a:rPr lang="en-A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boundaries</a:t>
            </a:r>
          </a:p>
          <a:p>
            <a:endParaRPr lang="en-A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A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5228823" y="1708655"/>
            <a:ext cx="764723" cy="47361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718476" y="1352390"/>
            <a:ext cx="1441968" cy="760719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43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03166" y="1175657"/>
            <a:ext cx="4671893" cy="248285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Ulan Coal Mine Modification 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17659" y="241300"/>
            <a:ext cx="2057400" cy="365125"/>
          </a:xfrm>
        </p:spPr>
        <p:txBody>
          <a:bodyPr/>
          <a:lstStyle/>
          <a:p>
            <a:fld id="{B7D98634-0839-1247-8D2B-FEEA21DA0BC2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 4 Overview</a:t>
            </a:r>
            <a:endParaRPr lang="en-AU" sz="22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3166" y="3722054"/>
            <a:ext cx="4671893" cy="25199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88925" y="1244245"/>
            <a:ext cx="3783613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 </a:t>
            </a:r>
            <a:r>
              <a:rPr lang="en-A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includes: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Extension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of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UUG Longwalls 30 to 33 and Longwalls W7 and W8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Widening of Longwall 33</a:t>
            </a:r>
            <a:endParaRPr lang="en-AU" sz="16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Extension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of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ULW Longwalls 7 and 8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SzPct val="110000"/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Installation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of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supporting infrastructure</a:t>
            </a:r>
          </a:p>
          <a:p>
            <a:pPr>
              <a:buClr>
                <a:schemeClr val="accent1">
                  <a:lumMod val="75000"/>
                </a:schemeClr>
              </a:buClr>
              <a:buSzPct val="110000"/>
            </a:pPr>
            <a:endParaRPr lang="en-AU" sz="1600" dirty="0" smtClean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>
              <a:buClr>
                <a:schemeClr val="accent1">
                  <a:lumMod val="75000"/>
                </a:schemeClr>
              </a:buClr>
              <a:buSzPct val="110000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No new Longwalls are proposed </a:t>
            </a:r>
            <a:endParaRPr lang="en-AU" sz="16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pPr>
              <a:buClr>
                <a:schemeClr val="accent1"/>
              </a:buClr>
            </a:pPr>
            <a:endParaRPr lang="en-AU" sz="1600" dirty="0" smtClean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  <a:p>
            <a:r>
              <a:rPr lang="en-AU" sz="1600" b="1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Why we are seeking Mod 4: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Geological information gathered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during the ongoing exploration process indicates additional mineable resource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Modelling shows that the extended panels can be adequately ventilated </a:t>
            </a:r>
          </a:p>
          <a:p>
            <a:pPr marL="285750" indent="-285750">
              <a:buClr>
                <a:schemeClr val="accent1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coal barrier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between UUG LW28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and LW29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is no longer required and was removed.  As a result LW33 can </a:t>
            </a:r>
            <a:r>
              <a:rPr lang="en-AU" sz="1600" dirty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be </a:t>
            </a:r>
            <a:r>
              <a:rPr lang="en-AU" sz="1600" dirty="0" smtClean="0">
                <a:latin typeface="Times New Roman" panose="02020603050405020304" pitchFamily="18" charset="0"/>
                <a:ea typeface="ＭＳ Ｐゴシック" charset="0"/>
                <a:cs typeface="Times New Roman" panose="02020603050405020304" pitchFamily="18" charset="0"/>
              </a:rPr>
              <a:t>widened</a:t>
            </a:r>
            <a:endParaRPr lang="en-AU" sz="1600" dirty="0">
              <a:latin typeface="Times New Roman" panose="02020603050405020304" pitchFamily="18" charset="0"/>
              <a:ea typeface="ＭＳ Ｐゴシック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081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5774" y="1119144"/>
            <a:ext cx="8201025" cy="5139766"/>
          </a:xfrm>
        </p:spPr>
        <p:txBody>
          <a:bodyPr>
            <a:normAutofit lnSpcReduction="10000"/>
          </a:bodyPr>
          <a:lstStyle/>
          <a:p>
            <a:pPr marL="0" indent="0" fontAlgn="t">
              <a:buNone/>
            </a:pPr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part of our Environmental </a:t>
            </a:r>
            <a:r>
              <a:rPr lang="en-A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</a:t>
            </a:r>
            <a:endParaRPr lang="en-A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t"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Ministerial Consent to apply for the Modification was granted by National Parks and Wildlife Service (NPWS)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 4 will allow us to reduce the number of dewatering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facilities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5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Department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Environment and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confirmed that Mod4 is ‘Not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Controlled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Action’ under the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 Protection and Biodiversity Conservation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 </a:t>
            </a:r>
            <a:r>
              <a:rPr lang="en-US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1999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SzPct val="100000"/>
              <a:buNone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A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Response </a:t>
            </a:r>
            <a:r>
              <a:rPr lang="en-A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Submissions </a:t>
            </a:r>
            <a:endParaRPr lang="en-AU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design work and a commitment to bury pipes and power lines in the Durridgere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State Conservation Area (SCA)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reduced disturbance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2.2 ha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Office of Environment and Heritage requested and Ulan agreed to a voluntary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Biodiversity Offset for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net difference in disturbance for Mod 4 – 1.42ha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Additional Heritage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Subsidence and Shallow Aquifer Assessments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were completed at the request of the private property owner </a:t>
            </a:r>
          </a:p>
          <a:p>
            <a:pPr marL="0" indent="0">
              <a:buNone/>
            </a:pP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Sufficient Water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Licenses for entire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mine life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(to 2033), including the proposed Mod 4 were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acquired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late 2018 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Occupation Licence is required to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install, operate and maintain infrastructure within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Durridgere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SCA. The Occupation Licence is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being prepared in consultation with the NPWS</a:t>
            </a:r>
          </a:p>
          <a:p>
            <a:endParaRPr lang="en-GB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Ulan Coal Mine Modification 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54090" y="241300"/>
            <a:ext cx="2057400" cy="365125"/>
          </a:xfrm>
        </p:spPr>
        <p:txBody>
          <a:bodyPr/>
          <a:lstStyle/>
          <a:p>
            <a:fld id="{B7D98634-0839-1247-8D2B-FEEA21DA0BC2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AU" sz="2200" spc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AU" sz="2200" b="1" spc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Mod 4 update</a:t>
            </a:r>
            <a:endParaRPr lang="en-GB" sz="2200" b="1" dirty="0"/>
          </a:p>
        </p:txBody>
      </p:sp>
    </p:spTree>
    <p:extLst>
      <p:ext uri="{BB962C8B-B14F-4D97-AF65-F5344CB8AC3E}">
        <p14:creationId xmlns:p14="http://schemas.microsoft.com/office/powerpoint/2010/main" val="182897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57218" y="1099221"/>
            <a:ext cx="3868340" cy="31599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Approved</a:t>
            </a:r>
            <a:endParaRPr lang="en-GB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3797182" y="1096927"/>
            <a:ext cx="3887391" cy="315994"/>
          </a:xfrm>
        </p:spPr>
        <p:txBody>
          <a:bodyPr>
            <a:normAutofit/>
          </a:bodyPr>
          <a:lstStyle/>
          <a:p>
            <a:r>
              <a:rPr lang="en-US" sz="16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Proposed Mod 4</a:t>
            </a:r>
            <a:endParaRPr lang="en-GB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Ulan Coal Mine Modification 4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81799" y="235744"/>
            <a:ext cx="2057400" cy="365125"/>
          </a:xfrm>
        </p:spPr>
        <p:txBody>
          <a:bodyPr/>
          <a:lstStyle/>
          <a:p>
            <a:fld id="{B7D98634-0839-1247-8D2B-FEEA21DA0BC2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4294967295"/>
          </p:nvPr>
        </p:nvSpPr>
        <p:spPr>
          <a:xfrm>
            <a:off x="298938" y="241300"/>
            <a:ext cx="7981462" cy="7191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2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Groundwater</a:t>
            </a:r>
            <a:endParaRPr lang="en-GB" sz="22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21" y="1399376"/>
            <a:ext cx="6575779" cy="3592815"/>
          </a:xfrm>
          <a:prstGeom prst="rect">
            <a:avLst/>
          </a:prstGeom>
        </p:spPr>
      </p:pic>
      <p:sp>
        <p:nvSpPr>
          <p:cNvPr id="12" name="Text Placeholder 4"/>
          <p:cNvSpPr txBox="1">
            <a:spLocks/>
          </p:cNvSpPr>
          <p:nvPr/>
        </p:nvSpPr>
        <p:spPr>
          <a:xfrm>
            <a:off x="360721" y="4994485"/>
            <a:ext cx="8478478" cy="12539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Groundwater model was subject to independent Peer Review 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Groundwater drawdown from the proposal will not affect any additional private bores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groundwater assessment considered cumulative impacts of the Ulan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Moolarben mine 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plans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1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dditional baseflow losses have been modelled as less than 2 </a:t>
            </a:r>
            <a:r>
              <a:rPr lang="en-US" sz="1600" dirty="0" err="1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Megalitres</a:t>
            </a:r>
            <a:r>
              <a:rPr lang="en-US" sz="1600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per year     </a:t>
            </a:r>
            <a:endParaRPr lang="en-GB" sz="16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15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A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Ulan Coal’s </a:t>
            </a:r>
            <a:r>
              <a:rPr lang="en-A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Economic Contributions to Mid-West Region LGA in 2018</a:t>
            </a:r>
            <a:endParaRPr lang="en-GB" sz="2000" b="1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33027" y="235744"/>
            <a:ext cx="2057400" cy="365125"/>
          </a:xfrm>
        </p:spPr>
        <p:txBody>
          <a:bodyPr/>
          <a:lstStyle/>
          <a:p>
            <a:fld id="{B7D98634-0839-1247-8D2B-FEEA21DA0BC2}" type="slidenum">
              <a:rPr lang="en-GB" smtClean="0"/>
              <a:t>6</a:t>
            </a:fld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53467" y="1222090"/>
            <a:ext cx="8536960" cy="4680000"/>
          </a:xfrm>
        </p:spPr>
        <p:txBody>
          <a:bodyPr>
            <a:normAutofit/>
          </a:bodyPr>
          <a:lstStyle/>
          <a:p>
            <a:endParaRPr lang="en-A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More than 500 full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employees live locally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Approximately $80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million </a:t>
            </a: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Wages and Salaries is paid to these employees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deal with almost 300 local suppliers</a:t>
            </a:r>
            <a:endParaRPr lang="en-GB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Goods and services purchased from these suppliers totalled $71 million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/>
          </a:p>
        </p:txBody>
      </p:sp>
      <p:sp>
        <p:nvSpPr>
          <p:cNvPr id="6" name="Footer Placeholder 2"/>
          <p:cNvSpPr txBox="1">
            <a:spLocks/>
          </p:cNvSpPr>
          <p:nvPr/>
        </p:nvSpPr>
        <p:spPr>
          <a:xfrm>
            <a:off x="3078897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Ulan Coal Mine Modification 4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293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LENCORE">
  <a:themeElements>
    <a:clrScheme name="Glencore">
      <a:dk1>
        <a:srgbClr val="000000"/>
      </a:dk1>
      <a:lt1>
        <a:srgbClr val="FFFFFF"/>
      </a:lt1>
      <a:dk2>
        <a:srgbClr val="4C4C4C"/>
      </a:dk2>
      <a:lt2>
        <a:srgbClr val="EDEDED"/>
      </a:lt2>
      <a:accent1>
        <a:srgbClr val="00AFAA"/>
      </a:accent1>
      <a:accent2>
        <a:srgbClr val="BEA791"/>
      </a:accent2>
      <a:accent3>
        <a:srgbClr val="EE7330"/>
      </a:accent3>
      <a:accent4>
        <a:srgbClr val="80BA27"/>
      </a:accent4>
      <a:accent5>
        <a:srgbClr val="7D91A5"/>
      </a:accent5>
      <a:accent6>
        <a:srgbClr val="0068B2"/>
      </a:accent6>
      <a:hlink>
        <a:srgbClr val="00AFAA"/>
      </a:hlink>
      <a:folHlink>
        <a:srgbClr val="0068B2"/>
      </a:folHlink>
    </a:clrScheme>
    <a:fontScheme name="Glencore Fonts">
      <a:majorFont>
        <a:latin typeface="Montserrat Light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CAA overview - New Template.potx" id="{335BCDF2-6336-495E-857C-C0100B19F346}" vid="{078BC550-F233-43C6-B6F9-331578E700E6}"/>
    </a:ext>
  </a:extLst>
</a:theme>
</file>

<file path=ppt/theme/theme3.xml><?xml version="1.0" encoding="utf-8"?>
<a:theme xmlns:a="http://schemas.openxmlformats.org/drawingml/2006/main" name="GLENCORE">
  <a:themeElements>
    <a:clrScheme name="Glencore">
      <a:dk1>
        <a:srgbClr val="000000"/>
      </a:dk1>
      <a:lt1>
        <a:srgbClr val="FFFFFF"/>
      </a:lt1>
      <a:dk2>
        <a:srgbClr val="4C4C4C"/>
      </a:dk2>
      <a:lt2>
        <a:srgbClr val="EDEDED"/>
      </a:lt2>
      <a:accent1>
        <a:srgbClr val="00AFAA"/>
      </a:accent1>
      <a:accent2>
        <a:srgbClr val="BEA791"/>
      </a:accent2>
      <a:accent3>
        <a:srgbClr val="EE7330"/>
      </a:accent3>
      <a:accent4>
        <a:srgbClr val="80BA27"/>
      </a:accent4>
      <a:accent5>
        <a:srgbClr val="7D91A5"/>
      </a:accent5>
      <a:accent6>
        <a:srgbClr val="0068B2"/>
      </a:accent6>
      <a:hlink>
        <a:srgbClr val="00AFAA"/>
      </a:hlink>
      <a:folHlink>
        <a:srgbClr val="0068B2"/>
      </a:folHlink>
    </a:clrScheme>
    <a:fontScheme name="Glencore Fonts">
      <a:majorFont>
        <a:latin typeface="Montserrat Light"/>
        <a:ea typeface=""/>
        <a:cs typeface=""/>
      </a:majorFont>
      <a:minorFont>
        <a:latin typeface="Montserra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lencore Template 4x3 embedded font.potx [Read-Only]" id="{C561012C-65AF-4644-A704-32FCFF9ED3D4}" vid="{2BC0E40F-9296-4FD8-ADBB-DC466914AE9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5779</TotalTime>
  <Words>887</Words>
  <Application>Microsoft Office PowerPoint</Application>
  <PresentationFormat>On-screen Show (4:3)</PresentationFormat>
  <Paragraphs>127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Montserrat Medium</vt:lpstr>
      <vt:lpstr>Arial</vt:lpstr>
      <vt:lpstr>Times New Roman</vt:lpstr>
      <vt:lpstr>Calibri Light</vt:lpstr>
      <vt:lpstr>ＭＳ Ｐゴシック</vt:lpstr>
      <vt:lpstr>Calibri</vt:lpstr>
      <vt:lpstr>Montserrat Light</vt:lpstr>
      <vt:lpstr>Montserrat</vt:lpstr>
      <vt:lpstr>Office Theme</vt:lpstr>
      <vt:lpstr>GLENCORE</vt:lpstr>
      <vt:lpstr>Ulan Continued Operations Project Modification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Glencore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Coal Assets Australia</dc:title>
  <dc:creator>ahamonet</dc:creator>
  <cp:keywords>2018 Design v2.0</cp:keywords>
  <cp:lastModifiedBy>Allan, Charlie (Ulan No 3 - AU)</cp:lastModifiedBy>
  <cp:revision>438</cp:revision>
  <cp:lastPrinted>2019-06-17T01:15:53Z</cp:lastPrinted>
  <dcterms:created xsi:type="dcterms:W3CDTF">2018-07-16T00:28:06Z</dcterms:created>
  <dcterms:modified xsi:type="dcterms:W3CDTF">2019-06-18T06:54:57Z</dcterms:modified>
</cp:coreProperties>
</file>