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4AF8ADF5-1506-46A4-917A-19040E8AFC2A}">
  <a:tblStyle styleId="{4AF8ADF5-1506-46A4-917A-19040E8AFC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Leah Llagas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0" y="234450"/>
            <a:ext cx="8520600" cy="11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Percentage of patient admissions</a:t>
            </a:r>
            <a:endParaRPr sz="3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with respiratory problems in 2010-2011</a:t>
            </a:r>
            <a:endParaRPr sz="3600"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494425"/>
            <a:ext cx="2325650" cy="3286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" name="Shape 62"/>
          <p:cNvGraphicFramePr/>
          <p:nvPr/>
        </p:nvGraphicFramePr>
        <p:xfrm>
          <a:off x="2611100" y="231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{4AF8ADF5-1506-46A4-917A-19040E8AFC2A}</a:tableStyleId>
              </a:tblPr>
              <a:tblGrid>
                <a:gridCol w="19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1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ROYAL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NORTH SHORE HOSPITAL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ROYAL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PRINCE ALFRED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HOSPITAL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MOUNT DRUITT HOSPITAL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4.5%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800">
                          <a:solidFill>
                            <a:srgbClr val="FFFFFF"/>
                          </a:solidFill>
                        </a:rPr>
                        <a:t>3.6%</a:t>
                      </a:r>
                      <a:endParaRPr sz="4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>
                        <a:solidFill>
                          <a:srgbClr val="FFFF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Shape 63"/>
          <p:cNvSpPr txBox="1"/>
          <p:nvPr/>
        </p:nvSpPr>
        <p:spPr>
          <a:xfrm>
            <a:off x="6637700" y="3322900"/>
            <a:ext cx="19443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00"/>
                </a:solidFill>
              </a:rPr>
              <a:t>13.5%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11700" y="562200"/>
            <a:ext cx="85206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Only</a:t>
            </a:r>
            <a:endParaRPr sz="7200">
              <a:solidFill>
                <a:srgbClr val="FFFF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00"/>
                </a:solidFill>
              </a:rPr>
              <a:t>3.3 kms</a:t>
            </a:r>
            <a:r>
              <a:rPr lang="en" sz="7200">
                <a:solidFill>
                  <a:srgbClr val="FFFF00"/>
                </a:solidFill>
              </a:rPr>
              <a:t> </a:t>
            </a:r>
            <a:endParaRPr sz="7200">
              <a:solidFill>
                <a:srgbClr val="FFFF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away</a:t>
            </a:r>
            <a:endParaRPr sz="72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311700" y="387725"/>
            <a:ext cx="8520600" cy="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SACRIFICE ZONE</a:t>
            </a:r>
            <a:endParaRPr b="1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311700" y="1227725"/>
            <a:ext cx="8520600" cy="31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 geographic area within </a:t>
            </a:r>
            <a:r>
              <a:rPr lang="en" sz="3600">
                <a:solidFill>
                  <a:srgbClr val="FFFF00"/>
                </a:solidFill>
              </a:rPr>
              <a:t>5kms</a:t>
            </a:r>
            <a:r>
              <a:rPr lang="en" sz="3600">
                <a:solidFill>
                  <a:srgbClr val="FFFFFF"/>
                </a:solidFill>
              </a:rPr>
              <a:t> </a:t>
            </a:r>
            <a:endParaRPr sz="36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00"/>
                </a:solidFill>
              </a:rPr>
              <a:t>PERMANENTLY</a:t>
            </a:r>
            <a:r>
              <a:rPr lang="en" sz="3600" b="1">
                <a:solidFill>
                  <a:srgbClr val="FFFFFF"/>
                </a:solidFill>
              </a:rPr>
              <a:t> IMPAIRED BY:</a:t>
            </a:r>
            <a:endParaRPr sz="3600" b="1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Environmental damage</a:t>
            </a:r>
            <a:endParaRPr sz="36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Economic disinvestment</a:t>
            </a:r>
            <a:endParaRPr sz="36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Cancer Clusters due to dioxins</a:t>
            </a:r>
            <a:endParaRPr sz="36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718225" y="254500"/>
            <a:ext cx="990000" cy="44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EDWARD</a:t>
            </a:r>
            <a:endParaRPr sz="4800"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l="37803" t="18975" r="22436"/>
          <a:stretch/>
        </p:blipFill>
        <p:spPr>
          <a:xfrm>
            <a:off x="1711575" y="360074"/>
            <a:ext cx="3222175" cy="437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4925" y="360075"/>
            <a:ext cx="3283227" cy="43776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933750" y="361850"/>
            <a:ext cx="3596400" cy="4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8 years old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Asthma since 3yo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Preventer 365 days a year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Maximum dose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Misses 20% of school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Weekly swimming lessons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Avoid triggers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311700" y="234450"/>
            <a:ext cx="8520600" cy="8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Department of Planning &amp; Environment</a:t>
            </a:r>
            <a:endParaRPr sz="3600"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496150"/>
            <a:ext cx="2336449" cy="33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2907975" y="1357050"/>
            <a:ext cx="5874300" cy="3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FFFF"/>
                </a:solidFill>
              </a:rPr>
              <a:t> “The applicant has been unable to demonstrate with certainty that there is no threat to human health...” </a:t>
            </a:r>
            <a:endParaRPr sz="2400" i="1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FFFFFF"/>
                </a:solidFill>
              </a:rPr>
              <a:t>“potential impacts to air quality and the risk to human health are unknown” (p.27)</a:t>
            </a:r>
            <a:endParaRPr sz="24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60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/>
              <a:t>Our lives are in </a:t>
            </a:r>
            <a:endParaRPr sz="6000" i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i="1">
                <a:solidFill>
                  <a:srgbClr val="FFFF00"/>
                </a:solidFill>
              </a:rPr>
              <a:t>YOUR</a:t>
            </a:r>
            <a:r>
              <a:rPr lang="en" sz="6000" i="1"/>
              <a:t> hands</a:t>
            </a:r>
            <a:endParaRPr sz="60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Dark</vt:lpstr>
      <vt:lpstr>Leah Llagas</vt:lpstr>
      <vt:lpstr>Percentage of patient admissions with respiratory problems in 2010-2011</vt:lpstr>
      <vt:lpstr>PowerPoint Presentation</vt:lpstr>
      <vt:lpstr>SACRIFICE ZONE</vt:lpstr>
      <vt:lpstr>EDWARD</vt:lpstr>
      <vt:lpstr>Department of Planning &amp; Environment</vt:lpstr>
      <vt:lpstr>Our lives are in  YOUR hands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Leah Llagas</dc:title>
  <dc:creator>Aaron Brown</dc:creator>
  <cp:lastModifiedBy>Aaron Brown</cp:lastModifiedBy>
  <cp:revision>1</cp:revision>
  <dcterms:modified xsi:type="dcterms:W3CDTF">2018-05-22T03:54:09Z</dcterms:modified>
</cp:coreProperties>
</file>