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798" r:id="rId3"/>
  </p:sldMasterIdLst>
  <p:notesMasterIdLst>
    <p:notesMasterId r:id="rId33"/>
  </p:notesMasterIdLst>
  <p:sldIdLst>
    <p:sldId id="256" r:id="rId4"/>
    <p:sldId id="257" r:id="rId5"/>
    <p:sldId id="268" r:id="rId6"/>
    <p:sldId id="309" r:id="rId7"/>
    <p:sldId id="307" r:id="rId8"/>
    <p:sldId id="263" r:id="rId9"/>
    <p:sldId id="294" r:id="rId10"/>
    <p:sldId id="295" r:id="rId11"/>
    <p:sldId id="258" r:id="rId12"/>
    <p:sldId id="296" r:id="rId13"/>
    <p:sldId id="297" r:id="rId14"/>
    <p:sldId id="298" r:id="rId15"/>
    <p:sldId id="299" r:id="rId16"/>
    <p:sldId id="310" r:id="rId17"/>
    <p:sldId id="300" r:id="rId18"/>
    <p:sldId id="301" r:id="rId19"/>
    <p:sldId id="302" r:id="rId20"/>
    <p:sldId id="267" r:id="rId21"/>
    <p:sldId id="311" r:id="rId22"/>
    <p:sldId id="312" r:id="rId23"/>
    <p:sldId id="313" r:id="rId24"/>
    <p:sldId id="314" r:id="rId25"/>
    <p:sldId id="315" r:id="rId26"/>
    <p:sldId id="259" r:id="rId27"/>
    <p:sldId id="303" r:id="rId28"/>
    <p:sldId id="304" r:id="rId29"/>
    <p:sldId id="316" r:id="rId30"/>
    <p:sldId id="260" r:id="rId31"/>
    <p:sldId id="306" r:id="rId32"/>
  </p:sldIdLst>
  <p:sldSz cx="10693400" cy="7561263"/>
  <p:notesSz cx="9939338" cy="6807200"/>
  <p:defaultTextStyle>
    <a:defPPr>
      <a:defRPr lang="en-US"/>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4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7" autoAdjust="0"/>
    <p:restoredTop sz="94660"/>
  </p:normalViewPr>
  <p:slideViewPr>
    <p:cSldViewPr>
      <p:cViewPr>
        <p:scale>
          <a:sx n="75" d="100"/>
          <a:sy n="75" d="100"/>
        </p:scale>
        <p:origin x="684" y="-726"/>
      </p:cViewPr>
      <p:guideLst>
        <p:guide orient="horz" pos="238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7046" cy="34193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5630567" y="0"/>
            <a:ext cx="4307046" cy="341936"/>
          </a:xfrm>
          <a:prstGeom prst="rect">
            <a:avLst/>
          </a:prstGeom>
        </p:spPr>
        <p:txBody>
          <a:bodyPr vert="horz" lIns="91440" tIns="45720" rIns="91440" bIns="45720" rtlCol="0"/>
          <a:lstStyle>
            <a:lvl1pPr algn="r">
              <a:defRPr sz="1200"/>
            </a:lvl1pPr>
          </a:lstStyle>
          <a:p>
            <a:fld id="{5249A267-81A1-40CE-A535-80EF92C50156}" type="datetimeFigureOut">
              <a:rPr lang="en-AU" smtClean="0"/>
              <a:t>11/12/2017</a:t>
            </a:fld>
            <a:endParaRPr lang="en-AU"/>
          </a:p>
        </p:txBody>
      </p:sp>
      <p:sp>
        <p:nvSpPr>
          <p:cNvPr id="4" name="Slide Image Placeholder 3"/>
          <p:cNvSpPr>
            <a:spLocks noGrp="1" noRot="1" noChangeAspect="1"/>
          </p:cNvSpPr>
          <p:nvPr>
            <p:ph type="sldImg" idx="2"/>
          </p:nvPr>
        </p:nvSpPr>
        <p:spPr>
          <a:xfrm>
            <a:off x="3344863" y="850900"/>
            <a:ext cx="3249612" cy="22971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993934" y="3275966"/>
            <a:ext cx="7951470" cy="268033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465265"/>
            <a:ext cx="4307046" cy="34193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5630567" y="6465265"/>
            <a:ext cx="4307046" cy="341935"/>
          </a:xfrm>
          <a:prstGeom prst="rect">
            <a:avLst/>
          </a:prstGeom>
        </p:spPr>
        <p:txBody>
          <a:bodyPr vert="horz" lIns="91440" tIns="45720" rIns="91440" bIns="45720" rtlCol="0" anchor="b"/>
          <a:lstStyle>
            <a:lvl1pPr algn="r">
              <a:defRPr sz="1200"/>
            </a:lvl1pPr>
          </a:lstStyle>
          <a:p>
            <a:fld id="{F81241C5-5863-4914-9541-FA23CB888FDB}" type="slidenum">
              <a:rPr lang="en-AU" smtClean="0"/>
              <a:t>‹#›</a:t>
            </a:fld>
            <a:endParaRPr lang="en-AU"/>
          </a:p>
        </p:txBody>
      </p:sp>
    </p:spTree>
    <p:extLst>
      <p:ext uri="{BB962C8B-B14F-4D97-AF65-F5344CB8AC3E}">
        <p14:creationId xmlns:p14="http://schemas.microsoft.com/office/powerpoint/2010/main" val="74631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2014/15 data – </a:t>
            </a:r>
            <a:r>
              <a:rPr lang="en-AU" i="1" dirty="0"/>
              <a:t>NSW State of the Environment 2015</a:t>
            </a:r>
            <a:r>
              <a:rPr lang="en-AU" dirty="0"/>
              <a:t> report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t>
            </a:r>
            <a:r>
              <a:rPr lang="en-AU" baseline="0" dirty="0"/>
              <a:t> Qld revision – NSW P</a:t>
            </a:r>
            <a:r>
              <a:rPr lang="en-AU" dirty="0"/>
              <a:t>arliamentary inquiry into EfW, 11/17</a:t>
            </a:r>
          </a:p>
          <a:p>
            <a:endParaRPr lang="en-AU" dirty="0"/>
          </a:p>
        </p:txBody>
      </p:sp>
      <p:sp>
        <p:nvSpPr>
          <p:cNvPr id="4" name="Slide Number Placeholder 3"/>
          <p:cNvSpPr>
            <a:spLocks noGrp="1"/>
          </p:cNvSpPr>
          <p:nvPr>
            <p:ph type="sldNum" sz="quarter" idx="10"/>
          </p:nvPr>
        </p:nvSpPr>
        <p:spPr/>
        <p:txBody>
          <a:bodyPr/>
          <a:lstStyle/>
          <a:p>
            <a:fld id="{928DF254-2EC7-45F9-BD30-BE0E7C158C9E}" type="slidenum">
              <a:rPr lang="en-US" smtClean="0"/>
              <a:t>7</a:t>
            </a:fld>
            <a:endParaRPr lang="en-US"/>
          </a:p>
        </p:txBody>
      </p:sp>
    </p:spTree>
    <p:extLst>
      <p:ext uri="{BB962C8B-B14F-4D97-AF65-F5344CB8AC3E}">
        <p14:creationId xmlns:p14="http://schemas.microsoft.com/office/powerpoint/2010/main" val="2020668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Landfill closure – Spring Farm (any), </a:t>
            </a:r>
            <a:r>
              <a:rPr lang="en-AU" dirty="0" err="1"/>
              <a:t>Enviroguard</a:t>
            </a:r>
            <a:r>
              <a:rPr lang="en-AU" dirty="0"/>
              <a:t> (1 Mtpa), Horsley</a:t>
            </a:r>
            <a:r>
              <a:rPr lang="en-AU" baseline="0" dirty="0"/>
              <a:t> Park (430,000 tpa), Kemps Creek (</a:t>
            </a:r>
            <a:r>
              <a:rPr lang="en-AU" baseline="0" dirty="0" err="1"/>
              <a:t>est</a:t>
            </a:r>
            <a:r>
              <a:rPr lang="en-AU" baseline="0" dirty="0"/>
              <a:t> 500,000 tpa)</a:t>
            </a:r>
            <a:endParaRPr lang="en-AU" dirty="0"/>
          </a:p>
        </p:txBody>
      </p:sp>
      <p:sp>
        <p:nvSpPr>
          <p:cNvPr id="4" name="Slide Number Placeholder 3"/>
          <p:cNvSpPr>
            <a:spLocks noGrp="1"/>
          </p:cNvSpPr>
          <p:nvPr>
            <p:ph type="sldNum" sz="quarter" idx="10"/>
          </p:nvPr>
        </p:nvSpPr>
        <p:spPr/>
        <p:txBody>
          <a:bodyPr/>
          <a:lstStyle/>
          <a:p>
            <a:fld id="{928DF254-2EC7-45F9-BD30-BE0E7C158C9E}" type="slidenum">
              <a:rPr lang="en-US" smtClean="0"/>
              <a:t>8</a:t>
            </a:fld>
            <a:endParaRPr lang="en-US"/>
          </a:p>
        </p:txBody>
      </p:sp>
    </p:spTree>
    <p:extLst>
      <p:ext uri="{BB962C8B-B14F-4D97-AF65-F5344CB8AC3E}">
        <p14:creationId xmlns:p14="http://schemas.microsoft.com/office/powerpoint/2010/main" val="1794377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Development</a:t>
            </a:r>
            <a:r>
              <a:rPr lang="en-AU" baseline="0" dirty="0"/>
              <a:t> adequately addresses the EPA’s proposed Draft C&amp;D Waste Management Minimum Standards</a:t>
            </a:r>
          </a:p>
          <a:p>
            <a:endParaRPr lang="en-AU" baseline="0" dirty="0"/>
          </a:p>
          <a:p>
            <a:r>
              <a:rPr lang="en-AU" baseline="0" dirty="0"/>
              <a:t>Bingo has robust procedures in place for managing non-confirming waste received at the site.</a:t>
            </a:r>
            <a:endParaRPr lang="en-AU" dirty="0"/>
          </a:p>
          <a:p>
            <a:endParaRPr lang="en-AU" dirty="0"/>
          </a:p>
        </p:txBody>
      </p:sp>
      <p:sp>
        <p:nvSpPr>
          <p:cNvPr id="4" name="Slide Number Placeholder 3"/>
          <p:cNvSpPr>
            <a:spLocks noGrp="1"/>
          </p:cNvSpPr>
          <p:nvPr>
            <p:ph type="sldNum" sz="quarter" idx="10"/>
          </p:nvPr>
        </p:nvSpPr>
        <p:spPr/>
        <p:txBody>
          <a:bodyPr/>
          <a:lstStyle/>
          <a:p>
            <a:fld id="{F81241C5-5863-4914-9541-FA23CB888FDB}" type="slidenum">
              <a:rPr lang="en-AU" smtClean="0"/>
              <a:t>10</a:t>
            </a:fld>
            <a:endParaRPr lang="en-AU"/>
          </a:p>
        </p:txBody>
      </p:sp>
    </p:spTree>
    <p:extLst>
      <p:ext uri="{BB962C8B-B14F-4D97-AF65-F5344CB8AC3E}">
        <p14:creationId xmlns:p14="http://schemas.microsoft.com/office/powerpoint/2010/main" val="87481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8DF254-2EC7-45F9-BD30-BE0E7C158C9E}" type="slidenum">
              <a:rPr lang="en-US" smtClean="0"/>
              <a:t>11</a:t>
            </a:fld>
            <a:endParaRPr lang="en-US"/>
          </a:p>
        </p:txBody>
      </p:sp>
    </p:spTree>
    <p:extLst>
      <p:ext uri="{BB962C8B-B14F-4D97-AF65-F5344CB8AC3E}">
        <p14:creationId xmlns:p14="http://schemas.microsoft.com/office/powerpoint/2010/main" val="933682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comparison with existing traffic conditions within the vicinity of the site, the additional traffic generated by the proposed development is negligible and is not expected to compromise the safety and function of the surrounding road network.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Proposed split of heavy vehicles by </a:t>
            </a:r>
            <a:r>
              <a:rPr lang="en-US" sz="1200" b="0" i="0" u="none" strike="noStrike" kern="1200" baseline="0" dirty="0" err="1">
                <a:solidFill>
                  <a:schemeClr val="tx1"/>
                </a:solidFill>
                <a:latin typeface="+mn-lt"/>
                <a:ea typeface="+mn-ea"/>
                <a:cs typeface="+mn-cs"/>
              </a:rPr>
              <a:t>avge</a:t>
            </a:r>
            <a:r>
              <a:rPr lang="en-US" sz="1200" b="0" i="0" u="none" strike="noStrike" kern="1200" baseline="0" dirty="0">
                <a:solidFill>
                  <a:schemeClr val="tx1"/>
                </a:solidFill>
                <a:latin typeface="+mn-lt"/>
                <a:ea typeface="+mn-ea"/>
                <a:cs typeface="+mn-cs"/>
              </a:rPr>
              <a:t> net load is:</a:t>
            </a:r>
          </a:p>
          <a:p>
            <a:pPr marL="171450" indent="-171450">
              <a:buFontTx/>
              <a:buChar char="-"/>
            </a:pPr>
            <a:r>
              <a:rPr lang="en-US" sz="1200" b="0" i="0" u="none" strike="noStrike" kern="1200" baseline="0" dirty="0">
                <a:solidFill>
                  <a:schemeClr val="tx1"/>
                </a:solidFill>
                <a:latin typeface="+mn-lt"/>
                <a:ea typeface="+mn-ea"/>
                <a:cs typeface="+mn-cs"/>
              </a:rPr>
              <a:t>5T – 45% of movements</a:t>
            </a:r>
          </a:p>
          <a:p>
            <a:pPr marL="171450" indent="-171450">
              <a:buFontTx/>
              <a:buChar char="-"/>
            </a:pPr>
            <a:r>
              <a:rPr lang="en-US" sz="1200" b="0" i="0" u="none" strike="noStrike" kern="1200" baseline="0" dirty="0">
                <a:solidFill>
                  <a:schemeClr val="tx1"/>
                </a:solidFill>
                <a:latin typeface="+mn-lt"/>
                <a:ea typeface="+mn-ea"/>
                <a:cs typeface="+mn-cs"/>
              </a:rPr>
              <a:t>14.26 T – 40% of movements</a:t>
            </a:r>
          </a:p>
          <a:p>
            <a:pPr marL="171450" indent="-171450">
              <a:buFontTx/>
              <a:buChar char="-"/>
            </a:pPr>
            <a:r>
              <a:rPr lang="en-US" sz="1200" b="0" i="0" u="none" strike="noStrike" kern="1200" baseline="0" dirty="0">
                <a:solidFill>
                  <a:schemeClr val="tx1"/>
                </a:solidFill>
                <a:latin typeface="+mn-lt"/>
                <a:ea typeface="+mn-ea"/>
                <a:cs typeface="+mn-cs"/>
              </a:rPr>
              <a:t>27.3 t – 15% of movements</a:t>
            </a:r>
          </a:p>
        </p:txBody>
      </p:sp>
      <p:sp>
        <p:nvSpPr>
          <p:cNvPr id="4" name="Slide Number Placeholder 3"/>
          <p:cNvSpPr>
            <a:spLocks noGrp="1"/>
          </p:cNvSpPr>
          <p:nvPr>
            <p:ph type="sldNum" sz="quarter" idx="10"/>
          </p:nvPr>
        </p:nvSpPr>
        <p:spPr/>
        <p:txBody>
          <a:bodyPr/>
          <a:lstStyle/>
          <a:p>
            <a:fld id="{928DF254-2EC7-45F9-BD30-BE0E7C158C9E}" type="slidenum">
              <a:rPr lang="en-US" smtClean="0"/>
              <a:t>12</a:t>
            </a:fld>
            <a:endParaRPr lang="en-US"/>
          </a:p>
        </p:txBody>
      </p:sp>
    </p:spTree>
    <p:extLst>
      <p:ext uri="{BB962C8B-B14F-4D97-AF65-F5344CB8AC3E}">
        <p14:creationId xmlns:p14="http://schemas.microsoft.com/office/powerpoint/2010/main" val="3657397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stacking</a:t>
            </a:r>
            <a:r>
              <a:rPr lang="en-US" baseline="0" dirty="0"/>
              <a:t> space accommodates 2.4 vehicles per hour based on average of 25minutes on site</a:t>
            </a:r>
          </a:p>
          <a:p>
            <a:r>
              <a:rPr lang="en-US" baseline="0" dirty="0"/>
              <a:t>Stacking analysis based on peak hour of operation between 11am – 12pm of 21 vehicles</a:t>
            </a:r>
            <a:endParaRPr lang="en-US" dirty="0"/>
          </a:p>
        </p:txBody>
      </p:sp>
      <p:sp>
        <p:nvSpPr>
          <p:cNvPr id="4" name="Slide Number Placeholder 3"/>
          <p:cNvSpPr>
            <a:spLocks noGrp="1"/>
          </p:cNvSpPr>
          <p:nvPr>
            <p:ph type="sldNum" sz="quarter" idx="10"/>
          </p:nvPr>
        </p:nvSpPr>
        <p:spPr/>
        <p:txBody>
          <a:bodyPr/>
          <a:lstStyle/>
          <a:p>
            <a:fld id="{928DF254-2EC7-45F9-BD30-BE0E7C158C9E}" type="slidenum">
              <a:rPr lang="en-US" smtClean="0"/>
              <a:t>13</a:t>
            </a:fld>
            <a:endParaRPr lang="en-US"/>
          </a:p>
        </p:txBody>
      </p:sp>
    </p:spTree>
    <p:extLst>
      <p:ext uri="{BB962C8B-B14F-4D97-AF65-F5344CB8AC3E}">
        <p14:creationId xmlns:p14="http://schemas.microsoft.com/office/powerpoint/2010/main" val="3058449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8DF254-2EC7-45F9-BD30-BE0E7C158C9E}" type="slidenum">
              <a:rPr lang="en-US" smtClean="0"/>
              <a:t>15</a:t>
            </a:fld>
            <a:endParaRPr lang="en-US"/>
          </a:p>
        </p:txBody>
      </p:sp>
    </p:spTree>
    <p:extLst>
      <p:ext uri="{BB962C8B-B14F-4D97-AF65-F5344CB8AC3E}">
        <p14:creationId xmlns:p14="http://schemas.microsoft.com/office/powerpoint/2010/main" val="2459593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8DF254-2EC7-45F9-BD30-BE0E7C158C9E}" type="slidenum">
              <a:rPr lang="en-US" smtClean="0"/>
              <a:t>16</a:t>
            </a:fld>
            <a:endParaRPr lang="en-US"/>
          </a:p>
        </p:txBody>
      </p:sp>
    </p:spTree>
    <p:extLst>
      <p:ext uri="{BB962C8B-B14F-4D97-AF65-F5344CB8AC3E}">
        <p14:creationId xmlns:p14="http://schemas.microsoft.com/office/powerpoint/2010/main" val="4213802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8DF254-2EC7-45F9-BD30-BE0E7C158C9E}" type="slidenum">
              <a:rPr lang="en-US" smtClean="0"/>
              <a:t>17</a:t>
            </a:fld>
            <a:endParaRPr lang="en-US"/>
          </a:p>
        </p:txBody>
      </p:sp>
    </p:spTree>
    <p:extLst>
      <p:ext uri="{BB962C8B-B14F-4D97-AF65-F5344CB8AC3E}">
        <p14:creationId xmlns:p14="http://schemas.microsoft.com/office/powerpoint/2010/main" val="4175299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2005" y="2348894"/>
            <a:ext cx="9089390" cy="1620771"/>
          </a:xfrm>
        </p:spPr>
        <p:txBody>
          <a:bodyPr/>
          <a:lstStyle/>
          <a:p>
            <a:r>
              <a:rPr lang="en-US"/>
              <a:t>Click to edit Master title style</a:t>
            </a:r>
          </a:p>
        </p:txBody>
      </p:sp>
      <p:sp>
        <p:nvSpPr>
          <p:cNvPr id="3" name="Subtitle 2"/>
          <p:cNvSpPr>
            <a:spLocks noGrp="1"/>
          </p:cNvSpPr>
          <p:nvPr>
            <p:ph type="subTitle" idx="1"/>
          </p:nvPr>
        </p:nvSpPr>
        <p:spPr>
          <a:xfrm>
            <a:off x="1604010" y="4284716"/>
            <a:ext cx="7485380" cy="1932323"/>
          </a:xfrm>
        </p:spPr>
        <p:txBody>
          <a:bodyPr/>
          <a:lstStyle>
            <a:lvl1pPr marL="0" indent="0" algn="ctr">
              <a:buNone/>
              <a:defRPr>
                <a:solidFill>
                  <a:schemeClr val="tx1">
                    <a:tint val="75000"/>
                  </a:schemeClr>
                </a:solidFill>
              </a:defRPr>
            </a:lvl1pPr>
            <a:lvl2pPr marL="497845" indent="0" algn="ctr">
              <a:buNone/>
              <a:defRPr>
                <a:solidFill>
                  <a:schemeClr val="tx1">
                    <a:tint val="75000"/>
                  </a:schemeClr>
                </a:solidFill>
              </a:defRPr>
            </a:lvl2pPr>
            <a:lvl3pPr marL="995690" indent="0" algn="ctr">
              <a:buNone/>
              <a:defRPr>
                <a:solidFill>
                  <a:schemeClr val="tx1">
                    <a:tint val="75000"/>
                  </a:schemeClr>
                </a:solidFill>
              </a:defRPr>
            </a:lvl3pPr>
            <a:lvl4pPr marL="1493535" indent="0" algn="ctr">
              <a:buNone/>
              <a:defRPr>
                <a:solidFill>
                  <a:schemeClr val="tx1">
                    <a:tint val="75000"/>
                  </a:schemeClr>
                </a:solidFill>
              </a:defRPr>
            </a:lvl4pPr>
            <a:lvl5pPr marL="1991380" indent="0" algn="ctr">
              <a:buNone/>
              <a:defRPr>
                <a:solidFill>
                  <a:schemeClr val="tx1">
                    <a:tint val="75000"/>
                  </a:schemeClr>
                </a:solidFill>
              </a:defRPr>
            </a:lvl5pPr>
            <a:lvl6pPr marL="2489225" indent="0" algn="ctr">
              <a:buNone/>
              <a:defRPr>
                <a:solidFill>
                  <a:schemeClr val="tx1">
                    <a:tint val="75000"/>
                  </a:schemeClr>
                </a:solidFill>
              </a:defRPr>
            </a:lvl6pPr>
            <a:lvl7pPr marL="2987070" indent="0" algn="ctr">
              <a:buNone/>
              <a:defRPr>
                <a:solidFill>
                  <a:schemeClr val="tx1">
                    <a:tint val="75000"/>
                  </a:schemeClr>
                </a:solidFill>
              </a:defRPr>
            </a:lvl7pPr>
            <a:lvl8pPr marL="3484916" indent="0" algn="ctr">
              <a:buNone/>
              <a:defRPr>
                <a:solidFill>
                  <a:schemeClr val="tx1">
                    <a:tint val="75000"/>
                  </a:schemeClr>
                </a:solidFill>
              </a:defRPr>
            </a:lvl8pPr>
            <a:lvl9pPr marL="398276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365DDE-EA65-4924-B004-67A592739471}" type="datetimeFigureOut">
              <a:rPr lang="en-US" smtClean="0"/>
              <a:t>12/11/2017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01B87-E4D0-48DE-A0C0-050D90F70D0F}" type="slidenum">
              <a:rPr lang="en-US" smtClean="0"/>
              <a:t>‹#›</a:t>
            </a:fld>
            <a:endParaRPr lang="en-US"/>
          </a:p>
        </p:txBody>
      </p:sp>
    </p:spTree>
    <p:extLst>
      <p:ext uri="{BB962C8B-B14F-4D97-AF65-F5344CB8AC3E}">
        <p14:creationId xmlns:p14="http://schemas.microsoft.com/office/powerpoint/2010/main" val="3641616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365DDE-EA65-4924-B004-67A592739471}" type="datetimeFigureOut">
              <a:rPr lang="en-US" smtClean="0"/>
              <a:t>12/11/2017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01B87-E4D0-48DE-A0C0-050D90F70D0F}" type="slidenum">
              <a:rPr lang="en-US" smtClean="0"/>
              <a:t>‹#›</a:t>
            </a:fld>
            <a:endParaRPr lang="en-US"/>
          </a:p>
        </p:txBody>
      </p:sp>
    </p:spTree>
    <p:extLst>
      <p:ext uri="{BB962C8B-B14F-4D97-AF65-F5344CB8AC3E}">
        <p14:creationId xmlns:p14="http://schemas.microsoft.com/office/powerpoint/2010/main" val="41489132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3 + 2 REVERSED">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3159443" cy="199533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4631273"/>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80438" y="5030340"/>
            <a:ext cx="3159443" cy="1992123"/>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738480" y="2047842"/>
            <a:ext cx="6520852"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3738480" y="2446909"/>
            <a:ext cx="6520852" cy="457555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7842"/>
            <a:ext cx="3159443"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0364547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3 + 3">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dirty="0"/>
              <a:t>Click to insert source</a:t>
            </a:r>
          </a:p>
        </p:txBody>
      </p:sp>
      <p:sp>
        <p:nvSpPr>
          <p:cNvPr id="35" name="Content Placeholder 34"/>
          <p:cNvSpPr>
            <a:spLocks noGrp="1"/>
          </p:cNvSpPr>
          <p:nvPr>
            <p:ph sz="quarter" idx="13" hasCustomPrompt="1"/>
          </p:nvPr>
        </p:nvSpPr>
        <p:spPr>
          <a:xfrm>
            <a:off x="380438" y="2446909"/>
            <a:ext cx="6518861" cy="457555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7092231" y="2048090"/>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7092231" y="2447346"/>
            <a:ext cx="3159443"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7092231" y="3725761"/>
            <a:ext cx="3159443"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7092231" y="4129758"/>
            <a:ext cx="3159443"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7092231" y="5396470"/>
            <a:ext cx="3159443" cy="396917"/>
          </a:xfrm>
        </p:spPr>
        <p:txBody>
          <a:bodyPr anchor="b"/>
          <a:lstStyle>
            <a:lvl1pPr>
              <a:defRPr sz="1187" b="1">
                <a:solidFill>
                  <a:schemeClr val="accent2"/>
                </a:solidFill>
              </a:defRPr>
            </a:lvl1pPr>
          </a:lstStyle>
          <a:p>
            <a:pPr lvl="0"/>
            <a:r>
              <a:rPr lang="en-AU" noProof="0" dirty="0"/>
              <a:t>Click to insert sub-title 4</a:t>
            </a:r>
          </a:p>
        </p:txBody>
      </p:sp>
      <p:sp>
        <p:nvSpPr>
          <p:cNvPr id="47" name="Content Placeholder 46"/>
          <p:cNvSpPr>
            <a:spLocks noGrp="1"/>
          </p:cNvSpPr>
          <p:nvPr>
            <p:ph sz="quarter" idx="19" hasCustomPrompt="1"/>
          </p:nvPr>
        </p:nvSpPr>
        <p:spPr>
          <a:xfrm>
            <a:off x="7092231" y="5800469"/>
            <a:ext cx="3159443"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8090"/>
            <a:ext cx="6518861"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2481743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3 + 3 REVERSED">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9794"/>
            <a:ext cx="3159443"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3728124"/>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80438" y="4127531"/>
            <a:ext cx="3159443"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80438" y="5397901"/>
            <a:ext cx="3159443"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380438" y="5800469"/>
            <a:ext cx="3159443"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3738480" y="2037340"/>
            <a:ext cx="6521465" cy="396917"/>
          </a:xfrm>
        </p:spPr>
        <p:txBody>
          <a:bodyPr anchor="b"/>
          <a:lstStyle>
            <a:lvl1pPr>
              <a:defRPr sz="1187" b="1">
                <a:solidFill>
                  <a:schemeClr val="accent2"/>
                </a:solidFill>
              </a:defRPr>
            </a:lvl1pPr>
          </a:lstStyle>
          <a:p>
            <a:pPr lvl="0"/>
            <a:r>
              <a:rPr lang="en-AU" noProof="0" dirty="0"/>
              <a:t>Click to insert sub-title 4</a:t>
            </a:r>
          </a:p>
        </p:txBody>
      </p:sp>
      <p:sp>
        <p:nvSpPr>
          <p:cNvPr id="47" name="Content Placeholder 46"/>
          <p:cNvSpPr>
            <a:spLocks noGrp="1"/>
          </p:cNvSpPr>
          <p:nvPr>
            <p:ph sz="quarter" idx="19" hasCustomPrompt="1"/>
          </p:nvPr>
        </p:nvSpPr>
        <p:spPr>
          <a:xfrm>
            <a:off x="3738480" y="2446909"/>
            <a:ext cx="6521465" cy="457876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1975"/>
            <a:ext cx="3159443"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40709042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2 + 2">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4741108" cy="4575553"/>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5510566" y="2048090"/>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5510566" y="2451968"/>
            <a:ext cx="4741108" cy="199252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5510566" y="4631273"/>
            <a:ext cx="4741108"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5510566" y="5030341"/>
            <a:ext cx="4741108" cy="199952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8090"/>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8866623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2 + 2 REVERSED">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4741108"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4632585"/>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80438" y="5029370"/>
            <a:ext cx="4741108"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5510917" y="2048090"/>
            <a:ext cx="4741108"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5510917" y="2446909"/>
            <a:ext cx="4741108" cy="4575553"/>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8090"/>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3233326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2 + 3">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4741108" cy="457876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5509028" y="2047842"/>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5509028" y="2452109"/>
            <a:ext cx="4741108" cy="122350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5509028" y="3732789"/>
            <a:ext cx="4741108"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5509028" y="4127187"/>
            <a:ext cx="4741108"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5509028" y="5397901"/>
            <a:ext cx="4741108" cy="396917"/>
          </a:xfrm>
        </p:spPr>
        <p:txBody>
          <a:bodyPr anchor="b"/>
          <a:lstStyle>
            <a:lvl1pPr>
              <a:defRPr sz="1187" b="1">
                <a:solidFill>
                  <a:schemeClr val="accent2"/>
                </a:solidFill>
              </a:defRPr>
            </a:lvl1pPr>
          </a:lstStyle>
          <a:p>
            <a:pPr lvl="0"/>
            <a:r>
              <a:rPr lang="en-AU" noProof="0" dirty="0"/>
              <a:t>Click to insert sub-title 4</a:t>
            </a:r>
          </a:p>
        </p:txBody>
      </p:sp>
      <p:sp>
        <p:nvSpPr>
          <p:cNvPr id="47" name="Content Placeholder 46"/>
          <p:cNvSpPr>
            <a:spLocks noGrp="1"/>
          </p:cNvSpPr>
          <p:nvPr>
            <p:ph sz="quarter" idx="19" hasCustomPrompt="1"/>
          </p:nvPr>
        </p:nvSpPr>
        <p:spPr>
          <a:xfrm>
            <a:off x="5509028" y="5796967"/>
            <a:ext cx="4741108"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7842"/>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7738269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2 + 3 REVERSED">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4741108" cy="122870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3728124"/>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80438" y="4127191"/>
            <a:ext cx="4741108" cy="122870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80438" y="5397901"/>
            <a:ext cx="4741108"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380438" y="5796969"/>
            <a:ext cx="4741108" cy="122870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5510917" y="2047842"/>
            <a:ext cx="4741108" cy="396917"/>
          </a:xfrm>
        </p:spPr>
        <p:txBody>
          <a:bodyPr anchor="b"/>
          <a:lstStyle>
            <a:lvl1pPr>
              <a:defRPr sz="1187" b="1">
                <a:solidFill>
                  <a:schemeClr val="accent2"/>
                </a:solidFill>
              </a:defRPr>
            </a:lvl1pPr>
          </a:lstStyle>
          <a:p>
            <a:pPr lvl="0"/>
            <a:r>
              <a:rPr lang="en-AU" noProof="0" dirty="0"/>
              <a:t>Click to insert sub-title 4</a:t>
            </a:r>
          </a:p>
        </p:txBody>
      </p:sp>
      <p:sp>
        <p:nvSpPr>
          <p:cNvPr id="47" name="Content Placeholder 46"/>
          <p:cNvSpPr>
            <a:spLocks noGrp="1"/>
          </p:cNvSpPr>
          <p:nvPr>
            <p:ph sz="quarter" idx="19" hasCustomPrompt="1"/>
          </p:nvPr>
        </p:nvSpPr>
        <p:spPr>
          <a:xfrm>
            <a:off x="5510917" y="2446908"/>
            <a:ext cx="4741108" cy="4578766"/>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7842"/>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41253055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1/3 + 2">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9" y="2446909"/>
            <a:ext cx="3156609" cy="457555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8480" y="2047842"/>
            <a:ext cx="6520852"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738480" y="2446909"/>
            <a:ext cx="6520852" cy="1995333"/>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738480" y="4631273"/>
            <a:ext cx="6520852"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3738480" y="5030340"/>
            <a:ext cx="6520852" cy="199051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9" y="2047842"/>
            <a:ext cx="3156609"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3884390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3 + 2 REVERSED">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6518861" cy="199533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4631273"/>
            <a:ext cx="6518861"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80438" y="5030340"/>
            <a:ext cx="6518861" cy="199051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7092231" y="2047842"/>
            <a:ext cx="3163464"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7092231" y="2446909"/>
            <a:ext cx="3163464" cy="457555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7842"/>
            <a:ext cx="6518861"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baseline="0"/>
            </a:lvl1pPr>
          </a:lstStyle>
          <a:p>
            <a:r>
              <a:rPr lang="en-AU" noProof="0"/>
              <a:t>Click to insert page title</a:t>
            </a:r>
          </a:p>
        </p:txBody>
      </p:sp>
    </p:spTree>
    <p:extLst>
      <p:ext uri="{BB962C8B-B14F-4D97-AF65-F5344CB8AC3E}">
        <p14:creationId xmlns:p14="http://schemas.microsoft.com/office/powerpoint/2010/main" val="27742387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3 + 3">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9" y="2446909"/>
            <a:ext cx="3156609" cy="457555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8480" y="2047842"/>
            <a:ext cx="6517512"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738480" y="2446909"/>
            <a:ext cx="6517512" cy="122870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738480" y="3728123"/>
            <a:ext cx="6517512"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3738480" y="4127189"/>
            <a:ext cx="6517512" cy="122870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3738480" y="5397901"/>
            <a:ext cx="6517512" cy="396917"/>
          </a:xfrm>
        </p:spPr>
        <p:txBody>
          <a:bodyPr anchor="b"/>
          <a:lstStyle>
            <a:lvl1pPr>
              <a:defRPr sz="1187" b="1">
                <a:solidFill>
                  <a:schemeClr val="accent2"/>
                </a:solidFill>
              </a:defRPr>
            </a:lvl1pPr>
          </a:lstStyle>
          <a:p>
            <a:pPr lvl="0"/>
            <a:r>
              <a:rPr lang="en-AU" noProof="0" dirty="0"/>
              <a:t>Click to insert sub-title 4</a:t>
            </a:r>
          </a:p>
        </p:txBody>
      </p:sp>
      <p:sp>
        <p:nvSpPr>
          <p:cNvPr id="47" name="Content Placeholder 46"/>
          <p:cNvSpPr>
            <a:spLocks noGrp="1"/>
          </p:cNvSpPr>
          <p:nvPr>
            <p:ph sz="quarter" idx="19" hasCustomPrompt="1"/>
          </p:nvPr>
        </p:nvSpPr>
        <p:spPr>
          <a:xfrm>
            <a:off x="3738480" y="5796968"/>
            <a:ext cx="6517512" cy="123162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9" y="2047842"/>
            <a:ext cx="3156609"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562431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98774" y="302803"/>
            <a:ext cx="2606517" cy="645157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9226" y="302803"/>
            <a:ext cx="7641326" cy="64515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365DDE-EA65-4924-B004-67A592739471}" type="datetimeFigureOut">
              <a:rPr lang="en-US" smtClean="0"/>
              <a:t>12/11/2017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01B87-E4D0-48DE-A0C0-050D90F70D0F}" type="slidenum">
              <a:rPr lang="en-US" smtClean="0"/>
              <a:t>‹#›</a:t>
            </a:fld>
            <a:endParaRPr lang="en-US"/>
          </a:p>
        </p:txBody>
      </p:sp>
    </p:spTree>
    <p:extLst>
      <p:ext uri="{BB962C8B-B14F-4D97-AF65-F5344CB8AC3E}">
        <p14:creationId xmlns:p14="http://schemas.microsoft.com/office/powerpoint/2010/main" val="35067726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1/3 + 3 REVERSED">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8"/>
            <a:ext cx="6518861" cy="122870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3728123"/>
            <a:ext cx="6518861"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80438" y="4127189"/>
            <a:ext cx="6518861" cy="122870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80438" y="5397901"/>
            <a:ext cx="6518861"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380438" y="5796968"/>
            <a:ext cx="6518861" cy="123162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7092231" y="2047842"/>
            <a:ext cx="3171776" cy="396917"/>
          </a:xfrm>
        </p:spPr>
        <p:txBody>
          <a:bodyPr anchor="b"/>
          <a:lstStyle>
            <a:lvl1pPr>
              <a:defRPr sz="1187" b="1">
                <a:solidFill>
                  <a:schemeClr val="accent2"/>
                </a:solidFill>
              </a:defRPr>
            </a:lvl1pPr>
          </a:lstStyle>
          <a:p>
            <a:pPr lvl="0"/>
            <a:r>
              <a:rPr lang="en-AU" noProof="0" dirty="0"/>
              <a:t>Click to insert sub-title 4</a:t>
            </a:r>
          </a:p>
        </p:txBody>
      </p:sp>
      <p:sp>
        <p:nvSpPr>
          <p:cNvPr id="47" name="Content Placeholder 46"/>
          <p:cNvSpPr>
            <a:spLocks noGrp="1"/>
          </p:cNvSpPr>
          <p:nvPr>
            <p:ph sz="quarter" idx="19" hasCustomPrompt="1"/>
          </p:nvPr>
        </p:nvSpPr>
        <p:spPr>
          <a:xfrm>
            <a:off x="7092231" y="2446909"/>
            <a:ext cx="3171776" cy="457555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7842"/>
            <a:ext cx="6518861"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9229417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1 + 2">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9870831" cy="199533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4631273"/>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80438" y="5030340"/>
            <a:ext cx="4741108" cy="199051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5510917" y="4631273"/>
            <a:ext cx="4741108"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5510917" y="5030340"/>
            <a:ext cx="4741108" cy="199051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7842"/>
            <a:ext cx="9870831"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2240345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 + 2 REVERSED">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8"/>
            <a:ext cx="4741108"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5510566" y="2047842"/>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5510566" y="2446907"/>
            <a:ext cx="4741108"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80438" y="4631273"/>
            <a:ext cx="9870831"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380438" y="5030340"/>
            <a:ext cx="9870831"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7842"/>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2499588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 + 3">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9901"/>
            <a:ext cx="9870831" cy="19923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4637207"/>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80438" y="5026840"/>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738480" y="4637608"/>
            <a:ext cx="3159443"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3738480" y="5026840"/>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7092231" y="4637608"/>
            <a:ext cx="3159443" cy="396917"/>
          </a:xfrm>
        </p:spPr>
        <p:txBody>
          <a:bodyPr anchor="b"/>
          <a:lstStyle>
            <a:lvl1pPr>
              <a:defRPr sz="1187" b="1">
                <a:solidFill>
                  <a:schemeClr val="accent2"/>
                </a:solidFill>
              </a:defRPr>
            </a:lvl1pPr>
          </a:lstStyle>
          <a:p>
            <a:pPr lvl="0"/>
            <a:r>
              <a:rPr lang="en-AU" noProof="0" dirty="0"/>
              <a:t>Click to insert sub-title 4</a:t>
            </a:r>
          </a:p>
        </p:txBody>
      </p:sp>
      <p:sp>
        <p:nvSpPr>
          <p:cNvPr id="47" name="Content Placeholder 46"/>
          <p:cNvSpPr>
            <a:spLocks noGrp="1"/>
          </p:cNvSpPr>
          <p:nvPr>
            <p:ph sz="quarter" idx="19" hasCustomPrompt="1"/>
          </p:nvPr>
        </p:nvSpPr>
        <p:spPr>
          <a:xfrm>
            <a:off x="7092231" y="5026840"/>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8090"/>
            <a:ext cx="9870831"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1005482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 + 3 REVERSED">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9"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9"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9" y="2449899"/>
            <a:ext cx="3159443" cy="19923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8480" y="2048090"/>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738480" y="2449899"/>
            <a:ext cx="3159443" cy="19923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7092231" y="2048090"/>
            <a:ext cx="3159443"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7092231" y="2449899"/>
            <a:ext cx="3159443" cy="19923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380439" y="4629181"/>
            <a:ext cx="9870831" cy="396917"/>
          </a:xfrm>
        </p:spPr>
        <p:txBody>
          <a:bodyPr anchor="b"/>
          <a:lstStyle>
            <a:lvl1pPr>
              <a:defRPr sz="1187" b="1">
                <a:solidFill>
                  <a:schemeClr val="accent2"/>
                </a:solidFill>
              </a:defRPr>
            </a:lvl1pPr>
          </a:lstStyle>
          <a:p>
            <a:pPr lvl="0"/>
            <a:r>
              <a:rPr lang="en-AU" noProof="0" dirty="0"/>
              <a:t>Click to insert sub-title 4</a:t>
            </a:r>
          </a:p>
        </p:txBody>
      </p:sp>
      <p:sp>
        <p:nvSpPr>
          <p:cNvPr id="47" name="Content Placeholder 46"/>
          <p:cNvSpPr>
            <a:spLocks noGrp="1"/>
          </p:cNvSpPr>
          <p:nvPr>
            <p:ph sz="quarter" idx="19" hasCustomPrompt="1"/>
          </p:nvPr>
        </p:nvSpPr>
        <p:spPr>
          <a:xfrm>
            <a:off x="380439" y="5030341"/>
            <a:ext cx="9870831" cy="199486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9" y="2048090"/>
            <a:ext cx="3159443"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p:txBody>
          <a:bodyPr/>
          <a:lstStyle>
            <a:lvl1pPr>
              <a:defRPr/>
            </a:lvl1pPr>
          </a:lstStyle>
          <a:p>
            <a:r>
              <a:rPr lang="en-AU" noProof="0"/>
              <a:t>Click to insert page title</a:t>
            </a:r>
          </a:p>
        </p:txBody>
      </p:sp>
    </p:spTree>
    <p:extLst>
      <p:ext uri="{BB962C8B-B14F-4D97-AF65-F5344CB8AC3E}">
        <p14:creationId xmlns:p14="http://schemas.microsoft.com/office/powerpoint/2010/main" val="13658526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NO HEADING COMBINATIONS">
    <p:spTree>
      <p:nvGrpSpPr>
        <p:cNvPr id="1" name=""/>
        <p:cNvGrpSpPr/>
        <p:nvPr/>
      </p:nvGrpSpPr>
      <p:grpSpPr>
        <a:xfrm>
          <a:off x="0" y="0"/>
          <a:ext cx="0" cy="0"/>
          <a:chOff x="0" y="0"/>
          <a:chExt cx="0" cy="0"/>
        </a:xfrm>
      </p:grpSpPr>
      <p:sp>
        <p:nvSpPr>
          <p:cNvPr id="3" name="TextBox 2"/>
          <p:cNvSpPr txBox="1"/>
          <p:nvPr/>
        </p:nvSpPr>
        <p:spPr>
          <a:xfrm>
            <a:off x="685474" y="2630083"/>
            <a:ext cx="9459546" cy="2285241"/>
          </a:xfrm>
          <a:prstGeom prst="rect">
            <a:avLst/>
          </a:prstGeom>
          <a:noFill/>
        </p:spPr>
        <p:txBody>
          <a:bodyPr wrap="square" rtlCol="0">
            <a:spAutoFit/>
          </a:bodyPr>
          <a:lstStyle/>
          <a:p>
            <a:pPr algn="ctr" defTabSz="987095"/>
            <a:r>
              <a:rPr lang="en-AU" sz="7125" b="1" dirty="0">
                <a:solidFill>
                  <a:srgbClr val="E9501D"/>
                </a:solidFill>
              </a:rPr>
              <a:t>NO HEADING COMBINATIONS</a:t>
            </a:r>
          </a:p>
        </p:txBody>
      </p:sp>
      <p:sp>
        <p:nvSpPr>
          <p:cNvPr id="4" name="TextBox 3"/>
          <p:cNvSpPr txBox="1"/>
          <p:nvPr userDrawn="1"/>
        </p:nvSpPr>
        <p:spPr>
          <a:xfrm>
            <a:off x="685474" y="2630083"/>
            <a:ext cx="9459546" cy="2285241"/>
          </a:xfrm>
          <a:prstGeom prst="rect">
            <a:avLst/>
          </a:prstGeom>
          <a:noFill/>
        </p:spPr>
        <p:txBody>
          <a:bodyPr wrap="square" rtlCol="0">
            <a:spAutoFit/>
          </a:bodyPr>
          <a:lstStyle/>
          <a:p>
            <a:pPr algn="ctr" defTabSz="987095"/>
            <a:r>
              <a:rPr lang="en-AU" sz="7125" b="1" dirty="0">
                <a:solidFill>
                  <a:srgbClr val="E9501D"/>
                </a:solidFill>
              </a:rPr>
              <a:t>NO HEADING COMBINATIONS</a:t>
            </a:r>
          </a:p>
        </p:txBody>
      </p:sp>
    </p:spTree>
    <p:extLst>
      <p:ext uri="{BB962C8B-B14F-4D97-AF65-F5344CB8AC3E}">
        <p14:creationId xmlns:p14="http://schemas.microsoft.com/office/powerpoint/2010/main" val="41475642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047842"/>
            <a:ext cx="9870831" cy="497783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281509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X2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047842"/>
            <a:ext cx="9870831" cy="239440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4632586"/>
            <a:ext cx="9870831" cy="3973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380438" y="5026840"/>
            <a:ext cx="9870831"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8105780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 + 2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047843"/>
            <a:ext cx="9870831" cy="2394399"/>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4632585"/>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380438" y="5026840"/>
            <a:ext cx="4741108"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5510917" y="4632986"/>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5510917" y="5026840"/>
            <a:ext cx="4741108"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2456449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 + 3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606"/>
            <a:ext cx="9870831" cy="69323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047842"/>
            <a:ext cx="9870831" cy="239440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4632585"/>
            <a:ext cx="3159443"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380438" y="5026840"/>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737785" y="4632986"/>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3737785" y="5026840"/>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7092231" y="4632986"/>
            <a:ext cx="3159443" cy="396917"/>
          </a:xfrm>
        </p:spPr>
        <p:txBody>
          <a:bodyPr anchor="b"/>
          <a:lstStyle>
            <a:lvl1pPr>
              <a:defRPr sz="1187" b="1">
                <a:solidFill>
                  <a:schemeClr val="accent2"/>
                </a:solidFill>
              </a:defRPr>
            </a:lvl1pPr>
          </a:lstStyle>
          <a:p>
            <a:pPr lvl="0"/>
            <a:r>
              <a:rPr lang="en-AU" noProof="0" dirty="0"/>
              <a:t>Click to insert sub-title 3</a:t>
            </a:r>
          </a:p>
        </p:txBody>
      </p:sp>
      <p:sp>
        <p:nvSpPr>
          <p:cNvPr id="47" name="Content Placeholder 46"/>
          <p:cNvSpPr>
            <a:spLocks noGrp="1"/>
          </p:cNvSpPr>
          <p:nvPr>
            <p:ph sz="quarter" idx="19" hasCustomPrompt="1"/>
          </p:nvPr>
        </p:nvSpPr>
        <p:spPr>
          <a:xfrm>
            <a:off x="7092231" y="5026840"/>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846392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able of contents">
    <p:spTree>
      <p:nvGrpSpPr>
        <p:cNvPr id="1" name=""/>
        <p:cNvGrpSpPr/>
        <p:nvPr/>
      </p:nvGrpSpPr>
      <p:grpSpPr>
        <a:xfrm>
          <a:off x="0" y="0"/>
          <a:ext cx="0" cy="0"/>
          <a:chOff x="0" y="0"/>
          <a:chExt cx="0" cy="0"/>
        </a:xfrm>
      </p:grpSpPr>
      <p:graphicFrame>
        <p:nvGraphicFramePr>
          <p:cNvPr id="4" name="Group 80"/>
          <p:cNvGraphicFramePr>
            <a:graphicFrameLocks noGrp="1"/>
          </p:cNvGraphicFramePr>
          <p:nvPr userDrawn="1">
            <p:extLst/>
          </p:nvPr>
        </p:nvGraphicFramePr>
        <p:xfrm>
          <a:off x="5191902" y="2986710"/>
          <a:ext cx="4954846" cy="3216343"/>
        </p:xfrm>
        <a:graphic>
          <a:graphicData uri="http://schemas.openxmlformats.org/drawingml/2006/table">
            <a:tbl>
              <a:tblPr/>
              <a:tblGrid>
                <a:gridCol w="330323">
                  <a:extLst>
                    <a:ext uri="{9D8B030D-6E8A-4147-A177-3AD203B41FA5}">
                      <a16:colId xmlns:a16="http://schemas.microsoft.com/office/drawing/2014/main" val="20000"/>
                    </a:ext>
                  </a:extLst>
                </a:gridCol>
                <a:gridCol w="4274769">
                  <a:extLst>
                    <a:ext uri="{9D8B030D-6E8A-4147-A177-3AD203B41FA5}">
                      <a16:colId xmlns:a16="http://schemas.microsoft.com/office/drawing/2014/main" val="20001"/>
                    </a:ext>
                  </a:extLst>
                </a:gridCol>
                <a:gridCol w="349754">
                  <a:extLst>
                    <a:ext uri="{9D8B030D-6E8A-4147-A177-3AD203B41FA5}">
                      <a16:colId xmlns:a16="http://schemas.microsoft.com/office/drawing/2014/main" val="20002"/>
                    </a:ext>
                  </a:extLst>
                </a:gridCol>
              </a:tblGrid>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01</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3</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02</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4</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03</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5</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04</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6</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05</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7</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06</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8</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07</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9</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08</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10</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09</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11</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10</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12</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11</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13</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12</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14</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A</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15</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pic>
        <p:nvPicPr>
          <p:cNvPr id="17" name="Picture 16"/>
          <p:cNvPicPr>
            <a:picLocks noChangeAspect="1"/>
          </p:cNvPicPr>
          <p:nvPr userDrawn="1"/>
        </p:nvPicPr>
        <p:blipFill>
          <a:blip cstate="print">
            <a:extLst>
              <a:ext uri="{28A0092B-C50C-407E-A947-70E740481C1C}">
                <a14:useLocalDpi xmlns:a14="http://schemas.microsoft.com/office/drawing/2010/main"/>
              </a:ext>
            </a:extLst>
          </a:blip>
          <a:stretch>
            <a:fillRect/>
          </a:stretch>
        </p:blipFill>
        <p:spPr>
          <a:xfrm>
            <a:off x="3290" y="0"/>
            <a:ext cx="10690110" cy="7561263"/>
          </a:xfrm>
          <a:prstGeom prst="rect">
            <a:avLst/>
          </a:prstGeom>
        </p:spPr>
      </p:pic>
      <p:sp>
        <p:nvSpPr>
          <p:cNvPr id="12" name="TextBox 11"/>
          <p:cNvSpPr txBox="1"/>
          <p:nvPr/>
        </p:nvSpPr>
        <p:spPr>
          <a:xfrm>
            <a:off x="5191901" y="2034005"/>
            <a:ext cx="4119781" cy="824525"/>
          </a:xfrm>
          <a:prstGeom prst="rect">
            <a:avLst/>
          </a:prstGeom>
          <a:noFill/>
        </p:spPr>
        <p:txBody>
          <a:bodyPr wrap="square" rtlCol="0" anchor="b" anchorCtr="0">
            <a:noAutofit/>
          </a:bodyPr>
          <a:lstStyle/>
          <a:p>
            <a:r>
              <a:rPr lang="en-AU" sz="3454" baseline="0" dirty="0">
                <a:solidFill>
                  <a:schemeClr val="bg1"/>
                </a:solidFill>
                <a:latin typeface="+mj-lt"/>
              </a:rPr>
              <a:t>CONTENTS</a:t>
            </a:r>
            <a:endParaRPr lang="en-AU" sz="3454" dirty="0">
              <a:solidFill>
                <a:schemeClr val="bg1"/>
              </a:solidFill>
              <a:latin typeface="+mj-lt"/>
            </a:endParaRPr>
          </a:p>
        </p:txBody>
      </p:sp>
    </p:spTree>
    <p:extLst>
      <p:ext uri="{BB962C8B-B14F-4D97-AF65-F5344CB8AC3E}">
        <p14:creationId xmlns:p14="http://schemas.microsoft.com/office/powerpoint/2010/main" val="20068005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 + 4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047842"/>
            <a:ext cx="9870831" cy="163239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3724334"/>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380438" y="4121651"/>
            <a:ext cx="4741108"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5510917" y="3724734"/>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5510917" y="4121651"/>
            <a:ext cx="4741108"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380438" y="5401064"/>
            <a:ext cx="4741108" cy="396917"/>
          </a:xfrm>
        </p:spPr>
        <p:txBody>
          <a:bodyPr anchor="b"/>
          <a:lstStyle>
            <a:lvl1pPr>
              <a:defRPr sz="1187" b="1">
                <a:solidFill>
                  <a:schemeClr val="accent2"/>
                </a:solidFill>
              </a:defRPr>
            </a:lvl1pPr>
          </a:lstStyle>
          <a:p>
            <a:pPr lvl="0"/>
            <a:r>
              <a:rPr lang="en-AU" noProof="0" dirty="0"/>
              <a:t>Click to insert sub-title 3</a:t>
            </a:r>
          </a:p>
        </p:txBody>
      </p:sp>
      <p:sp>
        <p:nvSpPr>
          <p:cNvPr id="47" name="Content Placeholder 46"/>
          <p:cNvSpPr>
            <a:spLocks noGrp="1"/>
          </p:cNvSpPr>
          <p:nvPr>
            <p:ph sz="quarter" idx="19" hasCustomPrompt="1"/>
          </p:nvPr>
        </p:nvSpPr>
        <p:spPr>
          <a:xfrm>
            <a:off x="380438" y="5798157"/>
            <a:ext cx="4741108"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9" name="Text Placeholder 48"/>
          <p:cNvSpPr>
            <a:spLocks noGrp="1"/>
          </p:cNvSpPr>
          <p:nvPr>
            <p:ph type="body" sz="quarter" idx="20" hasCustomPrompt="1"/>
          </p:nvPr>
        </p:nvSpPr>
        <p:spPr>
          <a:xfrm>
            <a:off x="5510917" y="5401064"/>
            <a:ext cx="4741108" cy="396917"/>
          </a:xfrm>
        </p:spPr>
        <p:txBody>
          <a:bodyPr anchor="b"/>
          <a:lstStyle>
            <a:lvl1pPr>
              <a:defRPr sz="1187" b="1">
                <a:solidFill>
                  <a:schemeClr val="accent2"/>
                </a:solidFill>
              </a:defRPr>
            </a:lvl1pPr>
          </a:lstStyle>
          <a:p>
            <a:pPr lvl="0"/>
            <a:r>
              <a:rPr lang="en-AU" noProof="0" dirty="0"/>
              <a:t>Click to insert sub-title 4</a:t>
            </a:r>
          </a:p>
        </p:txBody>
      </p:sp>
      <p:sp>
        <p:nvSpPr>
          <p:cNvPr id="51" name="Content Placeholder 50"/>
          <p:cNvSpPr>
            <a:spLocks noGrp="1"/>
          </p:cNvSpPr>
          <p:nvPr>
            <p:ph sz="quarter" idx="21" hasCustomPrompt="1"/>
          </p:nvPr>
        </p:nvSpPr>
        <p:spPr>
          <a:xfrm>
            <a:off x="5510917" y="5798157"/>
            <a:ext cx="4741108" cy="1230442"/>
          </a:xfrm>
        </p:spPr>
        <p:txBody>
          <a:bodyPr/>
          <a:lstStyle>
            <a:lvl1pPr>
              <a:defRPr baseline="0"/>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0248806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2/3 + 1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194949"/>
            <a:ext cx="6518861" cy="484238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7092231" y="2047842"/>
            <a:ext cx="3171615"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7092231" y="2446909"/>
            <a:ext cx="3171615" cy="4575553"/>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6873785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2/3 + 2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194949"/>
            <a:ext cx="6518861" cy="482650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7092231" y="2047467"/>
            <a:ext cx="3163064"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7092231" y="2442754"/>
            <a:ext cx="3163064"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7092231" y="4637363"/>
            <a:ext cx="3163064"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7092231" y="5028870"/>
            <a:ext cx="3163064"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680425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2/3 + 3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194949"/>
            <a:ext cx="6518861" cy="483072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7091826" y="2046060"/>
            <a:ext cx="3159443"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7091826" y="2444878"/>
            <a:ext cx="3159443"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7091826" y="3722933"/>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7091826" y="4115000"/>
            <a:ext cx="3159443"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7091826" y="5395872"/>
            <a:ext cx="3159443" cy="396917"/>
          </a:xfrm>
        </p:spPr>
        <p:txBody>
          <a:bodyPr anchor="b"/>
          <a:lstStyle>
            <a:lvl1pPr>
              <a:defRPr sz="1187" b="1">
                <a:solidFill>
                  <a:schemeClr val="accent2"/>
                </a:solidFill>
              </a:defRPr>
            </a:lvl1pPr>
          </a:lstStyle>
          <a:p>
            <a:pPr lvl="0"/>
            <a:r>
              <a:rPr lang="en-AU" noProof="0" dirty="0"/>
              <a:t>Click to insert sub-title 3</a:t>
            </a:r>
          </a:p>
        </p:txBody>
      </p:sp>
      <p:sp>
        <p:nvSpPr>
          <p:cNvPr id="47" name="Content Placeholder 46"/>
          <p:cNvSpPr>
            <a:spLocks noGrp="1"/>
          </p:cNvSpPr>
          <p:nvPr>
            <p:ph sz="quarter" idx="19" hasCustomPrompt="1"/>
          </p:nvPr>
        </p:nvSpPr>
        <p:spPr>
          <a:xfrm>
            <a:off x="7091826" y="5798439"/>
            <a:ext cx="3159443"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4907287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2 + 1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194949"/>
            <a:ext cx="4741108" cy="483072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5510917" y="2046061"/>
            <a:ext cx="4741108" cy="3973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5510917" y="2442849"/>
            <a:ext cx="4741108" cy="458282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7633942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2 + 2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192919"/>
            <a:ext cx="4741108" cy="482225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5510917" y="2046060"/>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5510917" y="2442850"/>
            <a:ext cx="4741108" cy="19957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5510917" y="4635333"/>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5510917" y="5026776"/>
            <a:ext cx="4741108" cy="199649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7442239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2 + 3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192919"/>
            <a:ext cx="4741108" cy="482225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5510917" y="2048090"/>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5510917" y="2451968"/>
            <a:ext cx="4741108"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5510917" y="3723151"/>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5510917" y="4113187"/>
            <a:ext cx="4741108"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5510917" y="5401961"/>
            <a:ext cx="4741108" cy="396917"/>
          </a:xfrm>
        </p:spPr>
        <p:txBody>
          <a:bodyPr anchor="b"/>
          <a:lstStyle>
            <a:lvl1pPr>
              <a:defRPr sz="1187" b="1">
                <a:solidFill>
                  <a:schemeClr val="accent2"/>
                </a:solidFill>
              </a:defRPr>
            </a:lvl1pPr>
          </a:lstStyle>
          <a:p>
            <a:pPr lvl="0"/>
            <a:r>
              <a:rPr lang="en-AU" noProof="0" dirty="0"/>
              <a:t>Click to insert sub-title 3</a:t>
            </a:r>
          </a:p>
        </p:txBody>
      </p:sp>
      <p:sp>
        <p:nvSpPr>
          <p:cNvPr id="47" name="Content Placeholder 46"/>
          <p:cNvSpPr>
            <a:spLocks noGrp="1"/>
          </p:cNvSpPr>
          <p:nvPr>
            <p:ph sz="quarter" idx="19" hasCustomPrompt="1"/>
          </p:nvPr>
        </p:nvSpPr>
        <p:spPr>
          <a:xfrm>
            <a:off x="5510917" y="5794027"/>
            <a:ext cx="4741108"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baseline="0"/>
            </a:lvl1pPr>
          </a:lstStyle>
          <a:p>
            <a:r>
              <a:rPr lang="en-AU" noProof="0"/>
              <a:t>Click to insert page title</a:t>
            </a:r>
          </a:p>
        </p:txBody>
      </p:sp>
    </p:spTree>
    <p:extLst>
      <p:ext uri="{BB962C8B-B14F-4D97-AF65-F5344CB8AC3E}">
        <p14:creationId xmlns:p14="http://schemas.microsoft.com/office/powerpoint/2010/main" val="9270985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1/3 + 1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606"/>
            <a:ext cx="9870831" cy="69323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9" y="2194949"/>
            <a:ext cx="3156609" cy="483072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3020" y="2049592"/>
            <a:ext cx="6520852" cy="3973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3732408" y="2446909"/>
            <a:ext cx="6520852" cy="457876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0105746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1/3 + 2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9" y="2194949"/>
            <a:ext cx="3156609" cy="483072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8480" y="2048090"/>
            <a:ext cx="6520852"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3738480" y="2449899"/>
            <a:ext cx="6520852" cy="19923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738480" y="4629182"/>
            <a:ext cx="6520852"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3738480" y="5030340"/>
            <a:ext cx="6520852" cy="1994868"/>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4967481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3 + 3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9" y="2194949"/>
            <a:ext cx="3156609" cy="483072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8480" y="2048090"/>
            <a:ext cx="6520852"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3738480" y="2449794"/>
            <a:ext cx="6520852"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738480" y="3728123"/>
            <a:ext cx="6520852"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3738480" y="4127531"/>
            <a:ext cx="6520852"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3738480" y="5397901"/>
            <a:ext cx="6520852" cy="396917"/>
          </a:xfrm>
        </p:spPr>
        <p:txBody>
          <a:bodyPr anchor="b"/>
          <a:lstStyle>
            <a:lvl1pPr>
              <a:defRPr sz="1187" b="1">
                <a:solidFill>
                  <a:schemeClr val="accent2"/>
                </a:solidFill>
              </a:defRPr>
            </a:lvl1pPr>
          </a:lstStyle>
          <a:p>
            <a:pPr lvl="0"/>
            <a:r>
              <a:rPr lang="en-AU" noProof="0" dirty="0"/>
              <a:t>Click to insert sub-title 3</a:t>
            </a:r>
          </a:p>
        </p:txBody>
      </p:sp>
      <p:sp>
        <p:nvSpPr>
          <p:cNvPr id="47" name="Content Placeholder 46"/>
          <p:cNvSpPr>
            <a:spLocks noGrp="1"/>
          </p:cNvSpPr>
          <p:nvPr>
            <p:ph sz="quarter" idx="19" hasCustomPrompt="1"/>
          </p:nvPr>
        </p:nvSpPr>
        <p:spPr>
          <a:xfrm>
            <a:off x="3738480" y="5800469"/>
            <a:ext cx="6520852"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745782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631500" y="1111367"/>
            <a:ext cx="9430400" cy="694604"/>
          </a:xfrm>
          <a:prstGeom prst="rect">
            <a:avLst/>
          </a:prstGeom>
        </p:spPr>
        <p:txBody>
          <a:bodyPr vert="horz" lIns="0" tIns="0" rIns="0" bIns="0" rtlCol="0" anchor="t">
            <a:normAutofit/>
          </a:bodyPr>
          <a:lstStyle>
            <a:lvl1pPr>
              <a:defRPr baseline="0"/>
            </a:lvl1pPr>
          </a:lstStyle>
          <a:p>
            <a:r>
              <a:rPr lang="en-US" dirty="0"/>
              <a:t>Add title</a:t>
            </a:r>
          </a:p>
        </p:txBody>
      </p:sp>
      <p:sp>
        <p:nvSpPr>
          <p:cNvPr id="6" name="Kicker"/>
          <p:cNvSpPr>
            <a:spLocks noGrp="1"/>
          </p:cNvSpPr>
          <p:nvPr>
            <p:ph type="body" sz="quarter" idx="12" hasCustomPrompt="1"/>
          </p:nvPr>
        </p:nvSpPr>
        <p:spPr>
          <a:xfrm>
            <a:off x="631500" y="6392968"/>
            <a:ext cx="9430400" cy="554099"/>
          </a:xfrm>
          <a:solidFill>
            <a:schemeClr val="tx2"/>
          </a:solidFill>
          <a:ln w="3175">
            <a:solidFill>
              <a:schemeClr val="tx2"/>
            </a:solidFill>
          </a:ln>
        </p:spPr>
        <p:txBody>
          <a:bodyPr tIns="108000" bIns="108000" anchor="b" anchorCtr="1">
            <a:spAutoFit/>
          </a:bodyPr>
          <a:lstStyle>
            <a:lvl1pPr marL="0" marR="0" indent="0" algn="ctr" defTabSz="1008126" rtl="0" eaLnBrk="1" fontAlgn="auto" latinLnBrk="0" hangingPunct="1">
              <a:lnSpc>
                <a:spcPct val="90000"/>
              </a:lnSpc>
              <a:spcBef>
                <a:spcPts val="662"/>
              </a:spcBef>
              <a:spcAft>
                <a:spcPts val="1323"/>
              </a:spcAft>
              <a:buClr>
                <a:schemeClr val="accent1"/>
              </a:buClr>
              <a:buSzTx/>
              <a:buFont typeface="Arial" panose="020B0604020202020204" pitchFamily="34" charset="0"/>
              <a:buNone/>
              <a:tabLst/>
              <a:defRPr sz="2426" b="1" baseline="0">
                <a:solidFill>
                  <a:schemeClr val="bg1"/>
                </a:solidFill>
              </a:defRPr>
            </a:lvl1pPr>
          </a:lstStyle>
          <a:p>
            <a:pPr marL="0" marR="0" lvl="0" indent="0" algn="ctr" defTabSz="1008126" rtl="0" eaLnBrk="1" fontAlgn="auto" latinLnBrk="0" hangingPunct="1">
              <a:lnSpc>
                <a:spcPct val="90000"/>
              </a:lnSpc>
              <a:spcBef>
                <a:spcPts val="662"/>
              </a:spcBef>
              <a:spcAft>
                <a:spcPts val="1323"/>
              </a:spcAft>
              <a:buClr>
                <a:schemeClr val="accent1"/>
              </a:buClr>
              <a:buSzTx/>
              <a:buFont typeface="Arial" panose="020B0604020202020204" pitchFamily="34" charset="0"/>
              <a:buNone/>
              <a:tabLst/>
              <a:defRPr/>
            </a:pPr>
            <a:r>
              <a:rPr lang="en-GB" dirty="0"/>
              <a:t>Click to add kicker or ‘so what’. Delete if not required.</a:t>
            </a:r>
          </a:p>
        </p:txBody>
      </p:sp>
      <p:sp>
        <p:nvSpPr>
          <p:cNvPr id="7" name="Content"/>
          <p:cNvSpPr>
            <a:spLocks noGrp="1"/>
          </p:cNvSpPr>
          <p:nvPr>
            <p:ph sz="quarter" idx="11" hasCustomPrompt="1"/>
          </p:nvPr>
        </p:nvSpPr>
        <p:spPr>
          <a:xfrm>
            <a:off x="631500" y="1825818"/>
            <a:ext cx="9430400" cy="4415725"/>
          </a:xfrm>
          <a:prstGeom prst="rect">
            <a:avLst/>
          </a:prstGeom>
        </p:spPr>
        <p:txBody>
          <a:bodyPr>
            <a:normAutofit/>
          </a:bodyPr>
          <a:lstStyle>
            <a:lvl1pPr>
              <a:defRPr sz="1985" baseline="0"/>
            </a:lvl1pPr>
            <a:lvl2pPr marL="297537" marR="0" indent="-297537" algn="l" defTabSz="1008126" rtl="0" eaLnBrk="1" fontAlgn="auto" latinLnBrk="0" hangingPunct="1">
              <a:lnSpc>
                <a:spcPct val="90000"/>
              </a:lnSpc>
              <a:spcBef>
                <a:spcPts val="331"/>
              </a:spcBef>
              <a:spcAft>
                <a:spcPts val="662"/>
              </a:spcAft>
              <a:buClr>
                <a:schemeClr val="accent1"/>
              </a:buClr>
              <a:buSzTx/>
              <a:buFont typeface="Arial" panose="020B0604020202020204" pitchFamily="34" charset="0"/>
              <a:buChar char="•"/>
              <a:tabLst/>
              <a:defRPr sz="1764">
                <a:solidFill>
                  <a:schemeClr val="tx1"/>
                </a:solidFill>
              </a:defRPr>
            </a:lvl2pPr>
            <a:lvl3pPr>
              <a:defRPr sz="1544">
                <a:solidFill>
                  <a:schemeClr val="tx1"/>
                </a:solidFill>
              </a:defRPr>
            </a:lvl3pPr>
            <a:lvl4pPr>
              <a:defRPr sz="1323">
                <a:solidFill>
                  <a:schemeClr val="tx1"/>
                </a:solidFill>
              </a:defRPr>
            </a:lvl4pPr>
            <a:lvl5pPr>
              <a:defRPr sz="1323">
                <a:solidFill>
                  <a:schemeClr val="tx1"/>
                </a:solidFill>
              </a:defRPr>
            </a:lvl5pPr>
          </a:lstStyle>
          <a:p>
            <a:pPr marL="297537" marR="0" lvl="1" indent="-297537" algn="l" defTabSz="1008126" rtl="0" eaLnBrk="1" fontAlgn="auto" latinLnBrk="0" hangingPunct="1">
              <a:lnSpc>
                <a:spcPct val="90000"/>
              </a:lnSpc>
              <a:spcBef>
                <a:spcPts val="331"/>
              </a:spcBef>
              <a:spcAft>
                <a:spcPts val="662"/>
              </a:spcAft>
              <a:buClr>
                <a:schemeClr val="accent1"/>
              </a:buClr>
              <a:buSzTx/>
              <a:buFont typeface="Arial" panose="020B0604020202020204" pitchFamily="34" charset="0"/>
              <a:buChar char="•"/>
              <a:tabLst/>
              <a:defRPr/>
            </a:pPr>
            <a:r>
              <a:rPr lang="en-US" dirty="0"/>
              <a:t>Click to add text, tables, charts, smart art, pictures or media</a:t>
            </a:r>
          </a:p>
          <a:p>
            <a:pPr lvl="1"/>
            <a:r>
              <a:rPr lang="en-US" dirty="0"/>
              <a:t>First bullet</a:t>
            </a:r>
          </a:p>
          <a:p>
            <a:pPr lvl="2"/>
            <a:r>
              <a:rPr lang="en-US" dirty="0"/>
              <a:t>Second bullet</a:t>
            </a:r>
          </a:p>
          <a:p>
            <a:pPr lvl="3"/>
            <a:r>
              <a:rPr lang="en-US" dirty="0"/>
              <a:t>Third bullet</a:t>
            </a:r>
          </a:p>
          <a:p>
            <a:pPr lvl="4"/>
            <a:r>
              <a:rPr lang="en-US" dirty="0"/>
              <a:t>Fourth bullet</a:t>
            </a:r>
          </a:p>
        </p:txBody>
      </p:sp>
      <p:sp>
        <p:nvSpPr>
          <p:cNvPr id="2" name="Date Placeholder 1"/>
          <p:cNvSpPr>
            <a:spLocks noGrp="1"/>
          </p:cNvSpPr>
          <p:nvPr>
            <p:ph type="dt" sz="half" idx="13"/>
          </p:nvPr>
        </p:nvSpPr>
        <p:spPr>
          <a:xfrm>
            <a:off x="7298813" y="7002437"/>
            <a:ext cx="2406015" cy="277842"/>
          </a:xfrm>
          <a:prstGeom prst="rect">
            <a:avLst/>
          </a:prstGeom>
        </p:spPr>
        <p:txBody>
          <a:bodyPr/>
          <a:lstStyle/>
          <a:p>
            <a:fld id="{7174028F-FC55-4814-9D01-B1C00550C2C3}" type="datetime4">
              <a:rPr lang="en-GB" smtClean="0"/>
              <a:pPr/>
              <a:t>11 December 2017</a:t>
            </a:fld>
            <a:endParaRPr lang="en-GB" dirty="0"/>
          </a:p>
        </p:txBody>
      </p:sp>
      <p:sp>
        <p:nvSpPr>
          <p:cNvPr id="3" name="Footer Placeholder 2"/>
          <p:cNvSpPr>
            <a:spLocks noGrp="1"/>
          </p:cNvSpPr>
          <p:nvPr>
            <p:ph type="ftr" sz="quarter" idx="14"/>
          </p:nvPr>
        </p:nvSpPr>
        <p:spPr>
          <a:xfrm>
            <a:off x="3542189" y="7002437"/>
            <a:ext cx="3609023" cy="277842"/>
          </a:xfrm>
          <a:prstGeom prst="rect">
            <a:avLst/>
          </a:prstGeom>
        </p:spPr>
        <p:txBody>
          <a:bodyPr/>
          <a:lstStyle/>
          <a:p>
            <a:endParaRPr lang="en-GB" dirty="0"/>
          </a:p>
        </p:txBody>
      </p:sp>
      <p:sp>
        <p:nvSpPr>
          <p:cNvPr id="5" name="Slide Number Placeholder 4"/>
          <p:cNvSpPr>
            <a:spLocks noGrp="1"/>
          </p:cNvSpPr>
          <p:nvPr>
            <p:ph type="sldNum" sz="quarter" idx="15"/>
          </p:nvPr>
        </p:nvSpPr>
        <p:spPr>
          <a:xfrm>
            <a:off x="9704828" y="7002437"/>
            <a:ext cx="473405" cy="277842"/>
          </a:xfrm>
          <a:prstGeom prst="rect">
            <a:avLst/>
          </a:prstGeom>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12677920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3 + 2 ACROSS">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2152"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6" y="2194949"/>
            <a:ext cx="3159443" cy="483072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7548" y="2048090"/>
            <a:ext cx="3159443"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3737548" y="2446909"/>
            <a:ext cx="3159443" cy="457876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7094661" y="2048090"/>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7094661" y="2446909"/>
            <a:ext cx="3159443" cy="457876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9803761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3 + 4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91806"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7" y="2194949"/>
            <a:ext cx="3159443" cy="483072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8561" y="2049497"/>
            <a:ext cx="3159443" cy="396917"/>
          </a:xfrm>
          <a:ln w="3175">
            <a:noFill/>
          </a:ln>
        </p:spPr>
        <p:txBody>
          <a:bodyPr vert="horz" lIns="91440" tIns="36000" rIns="36000" bIns="36000" rtlCol="0" anchor="b">
            <a:noAutofit/>
          </a:bodyPr>
          <a:lstStyle>
            <a:lvl1pPr>
              <a:defRPr lang="en-AU" sz="1187" b="1" kern="1200" noProof="0" dirty="0">
                <a:solidFill>
                  <a:schemeClr val="accent2"/>
                </a:solidFill>
                <a:latin typeface="+mn-lt"/>
                <a:ea typeface="+mn-ea"/>
                <a:cs typeface="+mn-cs"/>
              </a:defRPr>
            </a:lvl1pPr>
          </a:lstStyle>
          <a:p>
            <a:pPr marL="0" lvl="0" indent="0" algn="l" defTabSz="987095" rtl="0" eaLnBrk="1" latinLnBrk="0" hangingPunct="1">
              <a:spcBef>
                <a:spcPts val="0"/>
              </a:spcBef>
              <a:spcAft>
                <a:spcPts val="648"/>
              </a:spcAft>
              <a:buClr>
                <a:schemeClr val="accent3"/>
              </a:buClr>
              <a:buSzPct val="80000"/>
              <a:buFont typeface="Wingdings" pitchFamily="2" charset="2"/>
              <a:buNone/>
            </a:pPr>
            <a:r>
              <a:rPr lang="en-AU" noProof="0" dirty="0"/>
              <a:t>Click to insert sub-title 1</a:t>
            </a:r>
          </a:p>
        </p:txBody>
      </p:sp>
      <p:sp>
        <p:nvSpPr>
          <p:cNvPr id="39" name="Content Placeholder 38"/>
          <p:cNvSpPr>
            <a:spLocks noGrp="1"/>
          </p:cNvSpPr>
          <p:nvPr>
            <p:ph sz="quarter" idx="15" hasCustomPrompt="1"/>
          </p:nvPr>
        </p:nvSpPr>
        <p:spPr>
          <a:xfrm>
            <a:off x="3738561" y="2446814"/>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7096684" y="2049497"/>
            <a:ext cx="3159443" cy="396917"/>
          </a:xfrm>
          <a:ln w="3175">
            <a:noFill/>
          </a:ln>
        </p:spPr>
        <p:txBody>
          <a:bodyPr vert="horz" lIns="91440" tIns="36000" rIns="36000" bIns="36000" rtlCol="0" anchor="b">
            <a:noAutofit/>
          </a:bodyPr>
          <a:lstStyle>
            <a:lvl1pPr>
              <a:defRPr lang="en-AU" sz="1187" b="1" kern="1200" noProof="0" dirty="0">
                <a:solidFill>
                  <a:schemeClr val="accent2"/>
                </a:solidFill>
                <a:latin typeface="+mn-lt"/>
                <a:ea typeface="+mn-ea"/>
                <a:cs typeface="+mn-cs"/>
              </a:defRPr>
            </a:lvl1pPr>
          </a:lstStyle>
          <a:p>
            <a:pPr marL="0" lvl="0" indent="0" algn="l" defTabSz="987095" rtl="0" eaLnBrk="1" latinLnBrk="0" hangingPunct="1">
              <a:spcBef>
                <a:spcPts val="0"/>
              </a:spcBef>
              <a:spcAft>
                <a:spcPts val="648"/>
              </a:spcAft>
              <a:buClr>
                <a:schemeClr val="accent3"/>
              </a:buClr>
              <a:buSzPct val="80000"/>
              <a:buFont typeface="Wingdings" pitchFamily="2" charset="2"/>
              <a:buNone/>
            </a:pPr>
            <a:r>
              <a:rPr lang="en-AU" noProof="0" dirty="0"/>
              <a:t>Click to insert sub-title 2</a:t>
            </a:r>
          </a:p>
        </p:txBody>
      </p:sp>
      <p:sp>
        <p:nvSpPr>
          <p:cNvPr id="43" name="Content Placeholder 42"/>
          <p:cNvSpPr>
            <a:spLocks noGrp="1"/>
          </p:cNvSpPr>
          <p:nvPr>
            <p:ph sz="quarter" idx="17" hasCustomPrompt="1"/>
          </p:nvPr>
        </p:nvSpPr>
        <p:spPr>
          <a:xfrm>
            <a:off x="7096684" y="2446814"/>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3738561" y="4637606"/>
            <a:ext cx="3159443" cy="396917"/>
          </a:xfrm>
        </p:spPr>
        <p:txBody>
          <a:bodyPr anchor="b"/>
          <a:lstStyle>
            <a:lvl1pPr>
              <a:defRPr sz="1187" b="1">
                <a:solidFill>
                  <a:schemeClr val="accent2"/>
                </a:solidFill>
              </a:defRPr>
            </a:lvl1pPr>
          </a:lstStyle>
          <a:p>
            <a:pPr lvl="0"/>
            <a:r>
              <a:rPr lang="en-AU" noProof="0" dirty="0"/>
              <a:t>Click to insert sub-title 3</a:t>
            </a:r>
          </a:p>
        </p:txBody>
      </p:sp>
      <p:sp>
        <p:nvSpPr>
          <p:cNvPr id="47" name="Content Placeholder 46"/>
          <p:cNvSpPr>
            <a:spLocks noGrp="1"/>
          </p:cNvSpPr>
          <p:nvPr>
            <p:ph sz="quarter" idx="19" hasCustomPrompt="1"/>
          </p:nvPr>
        </p:nvSpPr>
        <p:spPr>
          <a:xfrm>
            <a:off x="3738561" y="5026840"/>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9" name="Text Placeholder 48"/>
          <p:cNvSpPr>
            <a:spLocks noGrp="1"/>
          </p:cNvSpPr>
          <p:nvPr>
            <p:ph type="body" sz="quarter" idx="20" hasCustomPrompt="1"/>
          </p:nvPr>
        </p:nvSpPr>
        <p:spPr>
          <a:xfrm>
            <a:off x="7096684" y="4637606"/>
            <a:ext cx="3159443" cy="396917"/>
          </a:xfrm>
        </p:spPr>
        <p:txBody>
          <a:bodyPr anchor="b"/>
          <a:lstStyle>
            <a:lvl1pPr>
              <a:defRPr sz="1187" b="1">
                <a:solidFill>
                  <a:schemeClr val="accent2"/>
                </a:solidFill>
              </a:defRPr>
            </a:lvl1pPr>
          </a:lstStyle>
          <a:p>
            <a:pPr lvl="0"/>
            <a:r>
              <a:rPr lang="en-AU" noProof="0" dirty="0"/>
              <a:t>Click to insert sub-title 4</a:t>
            </a:r>
          </a:p>
        </p:txBody>
      </p:sp>
      <p:sp>
        <p:nvSpPr>
          <p:cNvPr id="51" name="Content Placeholder 50"/>
          <p:cNvSpPr>
            <a:spLocks noGrp="1"/>
          </p:cNvSpPr>
          <p:nvPr>
            <p:ph sz="quarter" idx="21" hasCustomPrompt="1"/>
          </p:nvPr>
        </p:nvSpPr>
        <p:spPr>
          <a:xfrm>
            <a:off x="7096684" y="5026840"/>
            <a:ext cx="3159443" cy="2000460"/>
          </a:xfrm>
        </p:spPr>
        <p:txBody>
          <a:bodyPr/>
          <a:lstStyle>
            <a:lvl1pPr>
              <a:defRPr baseline="0"/>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5906715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4 + 3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194949"/>
            <a:ext cx="4741108" cy="225448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5510917" y="2048090"/>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5510917" y="2446909"/>
            <a:ext cx="4741108" cy="199533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80438" y="4632986"/>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380438" y="5030341"/>
            <a:ext cx="4741108" cy="199486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5510917" y="4632986"/>
            <a:ext cx="4741108" cy="396917"/>
          </a:xfrm>
        </p:spPr>
        <p:txBody>
          <a:bodyPr anchor="b"/>
          <a:lstStyle>
            <a:lvl1pPr>
              <a:defRPr sz="1187" b="1">
                <a:solidFill>
                  <a:schemeClr val="accent2"/>
                </a:solidFill>
              </a:defRPr>
            </a:lvl1pPr>
          </a:lstStyle>
          <a:p>
            <a:pPr lvl="0"/>
            <a:r>
              <a:rPr lang="en-AU" noProof="0" dirty="0"/>
              <a:t>Click to insert sub-title 3</a:t>
            </a:r>
          </a:p>
        </p:txBody>
      </p:sp>
      <p:sp>
        <p:nvSpPr>
          <p:cNvPr id="47" name="Content Placeholder 46"/>
          <p:cNvSpPr>
            <a:spLocks noGrp="1"/>
          </p:cNvSpPr>
          <p:nvPr>
            <p:ph sz="quarter" idx="19" hasCustomPrompt="1"/>
          </p:nvPr>
        </p:nvSpPr>
        <p:spPr>
          <a:xfrm>
            <a:off x="5510917" y="5030341"/>
            <a:ext cx="4741108" cy="199486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6930912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KEY MESSAGE COMBINATION">
    <p:spTree>
      <p:nvGrpSpPr>
        <p:cNvPr id="1" name=""/>
        <p:cNvGrpSpPr/>
        <p:nvPr/>
      </p:nvGrpSpPr>
      <p:grpSpPr>
        <a:xfrm>
          <a:off x="0" y="0"/>
          <a:ext cx="0" cy="0"/>
          <a:chOff x="0" y="0"/>
          <a:chExt cx="0" cy="0"/>
        </a:xfrm>
      </p:grpSpPr>
      <p:sp>
        <p:nvSpPr>
          <p:cNvPr id="5" name="TextBox 4"/>
          <p:cNvSpPr txBox="1"/>
          <p:nvPr/>
        </p:nvSpPr>
        <p:spPr>
          <a:xfrm>
            <a:off x="685474" y="2630083"/>
            <a:ext cx="9459546" cy="2285241"/>
          </a:xfrm>
          <a:prstGeom prst="rect">
            <a:avLst/>
          </a:prstGeom>
          <a:noFill/>
        </p:spPr>
        <p:txBody>
          <a:bodyPr wrap="square" rtlCol="0">
            <a:spAutoFit/>
          </a:bodyPr>
          <a:lstStyle/>
          <a:p>
            <a:pPr algn="ctr" defTabSz="987095"/>
            <a:r>
              <a:rPr lang="en-AU" sz="7125" b="1" dirty="0">
                <a:solidFill>
                  <a:srgbClr val="E9501D"/>
                </a:solidFill>
              </a:rPr>
              <a:t>KEY MESSAGE COMBINATIONS</a:t>
            </a:r>
          </a:p>
        </p:txBody>
      </p:sp>
      <p:sp>
        <p:nvSpPr>
          <p:cNvPr id="3" name="TextBox 2"/>
          <p:cNvSpPr txBox="1"/>
          <p:nvPr userDrawn="1"/>
        </p:nvSpPr>
        <p:spPr>
          <a:xfrm>
            <a:off x="685474" y="2630083"/>
            <a:ext cx="9459546" cy="2285241"/>
          </a:xfrm>
          <a:prstGeom prst="rect">
            <a:avLst/>
          </a:prstGeom>
          <a:noFill/>
        </p:spPr>
        <p:txBody>
          <a:bodyPr wrap="square" rtlCol="0">
            <a:spAutoFit/>
          </a:bodyPr>
          <a:lstStyle/>
          <a:p>
            <a:pPr algn="ctr" defTabSz="987095"/>
            <a:r>
              <a:rPr lang="en-AU" sz="7125" b="1" dirty="0">
                <a:solidFill>
                  <a:srgbClr val="E9501D"/>
                </a:solidFill>
              </a:rPr>
              <a:t>KEY MESSAGE COMBINATIONS</a:t>
            </a:r>
          </a:p>
        </p:txBody>
      </p:sp>
    </p:spTree>
    <p:extLst>
      <p:ext uri="{BB962C8B-B14F-4D97-AF65-F5344CB8AC3E}">
        <p14:creationId xmlns:p14="http://schemas.microsoft.com/office/powerpoint/2010/main" val="30954939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 ACROSS WITH SIDE KM">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90000"/>
              <a:buFont typeface="Wingdings" pitchFamily="2" charset="2"/>
              <a:buChar char="l"/>
              <a:defRPr baseline="0">
                <a:latin typeface="+mn-lt"/>
              </a:defRPr>
            </a:lvl3pPr>
            <a:lvl4pPr marL="390725" indent="-195363">
              <a:buFont typeface="Arial" pitchFamily="34" charset="0"/>
              <a:buChar char="–"/>
              <a:defRPr>
                <a:latin typeface="+mn-lt"/>
              </a:defRPr>
            </a:lvl4pPr>
            <a:lvl5pPr marL="586088" indent="-195363">
              <a:buClrTx/>
              <a:buSzPct val="120000"/>
              <a:buFont typeface="Arial" pitchFamily="34" charset="0"/>
              <a:buChar char="–"/>
              <a:defRPr>
                <a:solidFill>
                  <a:schemeClr val="tx1"/>
                </a:solidFill>
                <a:latin typeface="+mn-lt"/>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lvl="2"/>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56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6844" y="1352960"/>
            <a:ext cx="7337690"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6844" y="1749045"/>
            <a:ext cx="7337690" cy="5276628"/>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7" name="Title 16"/>
          <p:cNvSpPr>
            <a:spLocks noGrp="1"/>
          </p:cNvSpPr>
          <p:nvPr>
            <p:ph type="title" hasCustomPrompt="1"/>
          </p:nvPr>
        </p:nvSpPr>
        <p:spPr/>
        <p:txBody>
          <a:bodyPr/>
          <a:lstStyle>
            <a:lvl1pPr>
              <a:defRPr/>
            </a:lvl1pPr>
          </a:lstStyle>
          <a:p>
            <a:r>
              <a:rPr lang="en-AU" noProof="0"/>
              <a:t>Click to insert page title</a:t>
            </a:r>
          </a:p>
        </p:txBody>
      </p:sp>
    </p:spTree>
    <p:extLst>
      <p:ext uri="{BB962C8B-B14F-4D97-AF65-F5344CB8AC3E}">
        <p14:creationId xmlns:p14="http://schemas.microsoft.com/office/powerpoint/2010/main" val="29050797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X2 ACROSS WITH SIDE KM">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90000"/>
              <a:buFont typeface="Wingdings" pitchFamily="2" charset="2"/>
              <a:buChar char="l"/>
              <a:defRPr baseline="0">
                <a:latin typeface="+mn-lt"/>
              </a:defRPr>
            </a:lvl3pPr>
            <a:lvl4pPr marL="390725" indent="-195363">
              <a:buFont typeface="Arial" pitchFamily="34" charset="0"/>
              <a:buChar char="–"/>
              <a:defRPr>
                <a:latin typeface="+mn-lt"/>
              </a:defRPr>
            </a:lvl4pPr>
            <a:lvl5pPr marL="586088" indent="-195363">
              <a:buClrTx/>
              <a:buSzPct val="120000"/>
              <a:buFont typeface="Arial" pitchFamily="34" charset="0"/>
              <a:buChar char="–"/>
              <a:defRPr>
                <a:solidFill>
                  <a:schemeClr val="tx1"/>
                </a:solidFill>
                <a:latin typeface="+mn-lt"/>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lvl="2"/>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21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6844" y="1353486"/>
            <a:ext cx="7337690"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6844" y="1753794"/>
            <a:ext cx="7337690" cy="235146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3" name="Text Placeholder 32"/>
          <p:cNvSpPr>
            <a:spLocks noGrp="1"/>
          </p:cNvSpPr>
          <p:nvPr>
            <p:ph type="body" sz="quarter" idx="14" hasCustomPrompt="1"/>
          </p:nvPr>
        </p:nvSpPr>
        <p:spPr>
          <a:xfrm>
            <a:off x="2906844" y="4288534"/>
            <a:ext cx="7337690" cy="396917"/>
          </a:xfrm>
        </p:spPr>
        <p:txBody>
          <a:bodyPr anchor="b"/>
          <a:lstStyle>
            <a:lvl1pPr>
              <a:defRPr sz="1187" b="1">
                <a:solidFill>
                  <a:schemeClr val="accent2"/>
                </a:solidFill>
              </a:defRPr>
            </a:lvl1pPr>
          </a:lstStyle>
          <a:p>
            <a:pPr lvl="0"/>
            <a:r>
              <a:rPr lang="en-AU" noProof="0" dirty="0"/>
              <a:t>Click to insert sub-title 2</a:t>
            </a:r>
          </a:p>
        </p:txBody>
      </p:sp>
      <p:sp>
        <p:nvSpPr>
          <p:cNvPr id="36" name="Content Placeholder 35"/>
          <p:cNvSpPr>
            <a:spLocks noGrp="1"/>
          </p:cNvSpPr>
          <p:nvPr>
            <p:ph sz="quarter" idx="15" hasCustomPrompt="1"/>
          </p:nvPr>
        </p:nvSpPr>
        <p:spPr>
          <a:xfrm>
            <a:off x="2906844" y="4679841"/>
            <a:ext cx="7337690" cy="2341808"/>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7" name="Title 16"/>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230145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2 ACROSS WITH SIDE KM">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100000"/>
              <a:buFont typeface="Wingdings" pitchFamily="2" charset="2"/>
              <a:buChar char=""/>
              <a:defRPr lang="en-AU" sz="1080" kern="1200" baseline="0" noProof="0" dirty="0" smtClean="0">
                <a:solidFill>
                  <a:schemeClr val="tx1"/>
                </a:solidFill>
                <a:latin typeface="+mn-lt"/>
                <a:ea typeface="+mn-ea"/>
                <a:cs typeface="+mn-cs"/>
              </a:defRPr>
            </a:lvl3pPr>
            <a:lvl4pPr marL="390725" indent="-195363">
              <a:buFont typeface="Arial" pitchFamily="34" charset="0"/>
              <a:buChar char="–"/>
              <a:defRPr>
                <a:latin typeface="+mn-lt"/>
              </a:defRPr>
            </a:lvl4pPr>
            <a:lvl5pPr marL="586088" indent="-195363">
              <a:buClrTx/>
              <a:buSzPct val="120000"/>
              <a:buFont typeface="Arial" pitchFamily="34" charset="0"/>
              <a:buChar char="–"/>
              <a:defRPr>
                <a:solidFill>
                  <a:schemeClr val="tx1"/>
                </a:solidFill>
                <a:latin typeface="+mn-lt"/>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marL="195363" lvl="2" indent="-195363" algn="l" defTabSz="987095" rtl="0" eaLnBrk="1" latinLnBrk="0" hangingPunct="1">
              <a:spcBef>
                <a:spcPts val="0"/>
              </a:spcBef>
              <a:spcAft>
                <a:spcPts val="648"/>
              </a:spcAft>
              <a:buClr>
                <a:schemeClr val="accent2"/>
              </a:buClr>
              <a:buSzPct val="90000"/>
              <a:buFont typeface="Wingdings" pitchFamily="2" charset="2"/>
              <a:buChar char="l"/>
            </a:pPr>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21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8026" y="1353486"/>
            <a:ext cx="3575262"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8026" y="1753791"/>
            <a:ext cx="3575262" cy="527188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3" name="Text Placeholder 32"/>
          <p:cNvSpPr>
            <a:spLocks noGrp="1"/>
          </p:cNvSpPr>
          <p:nvPr>
            <p:ph type="body" sz="quarter" idx="14" hasCustomPrompt="1"/>
          </p:nvPr>
        </p:nvSpPr>
        <p:spPr>
          <a:xfrm>
            <a:off x="6670956" y="1353486"/>
            <a:ext cx="3575262" cy="396917"/>
          </a:xfrm>
        </p:spPr>
        <p:txBody>
          <a:bodyPr anchor="b"/>
          <a:lstStyle>
            <a:lvl1pPr>
              <a:defRPr sz="1187" b="1">
                <a:solidFill>
                  <a:schemeClr val="accent2"/>
                </a:solidFill>
              </a:defRPr>
            </a:lvl1pPr>
          </a:lstStyle>
          <a:p>
            <a:pPr lvl="0"/>
            <a:r>
              <a:rPr lang="en-AU" noProof="0" dirty="0"/>
              <a:t>Click to insert sub-title 2</a:t>
            </a:r>
          </a:p>
        </p:txBody>
      </p:sp>
      <p:sp>
        <p:nvSpPr>
          <p:cNvPr id="36" name="Content Placeholder 35"/>
          <p:cNvSpPr>
            <a:spLocks noGrp="1"/>
          </p:cNvSpPr>
          <p:nvPr>
            <p:ph sz="quarter" idx="15" hasCustomPrompt="1"/>
          </p:nvPr>
        </p:nvSpPr>
        <p:spPr>
          <a:xfrm>
            <a:off x="6670956" y="1753791"/>
            <a:ext cx="3575262" cy="527188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7" name="Title 16"/>
          <p:cNvSpPr>
            <a:spLocks noGrp="1"/>
          </p:cNvSpPr>
          <p:nvPr>
            <p:ph type="title" hasCustomPrompt="1"/>
          </p:nvPr>
        </p:nvSpPr>
        <p:spPr/>
        <p:txBody>
          <a:bodyPr/>
          <a:lstStyle>
            <a:lvl1pPr>
              <a:defRPr baseline="0"/>
            </a:lvl1pPr>
          </a:lstStyle>
          <a:p>
            <a:r>
              <a:rPr lang="en-AU" noProof="0"/>
              <a:t>Click to insert page title</a:t>
            </a:r>
          </a:p>
        </p:txBody>
      </p:sp>
    </p:spTree>
    <p:extLst>
      <p:ext uri="{BB962C8B-B14F-4D97-AF65-F5344CB8AC3E}">
        <p14:creationId xmlns:p14="http://schemas.microsoft.com/office/powerpoint/2010/main" val="42353944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X3 ACROSS WITH SIDE KM">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100000"/>
              <a:buFont typeface="Wingdings" pitchFamily="2" charset="2"/>
              <a:buChar char=""/>
              <a:defRPr lang="en-AU" sz="1080" kern="1200" baseline="0" noProof="0" dirty="0" smtClean="0">
                <a:solidFill>
                  <a:schemeClr val="tx1"/>
                </a:solidFill>
                <a:latin typeface="+mn-lt"/>
                <a:ea typeface="+mn-ea"/>
                <a:cs typeface="+mn-cs"/>
              </a:defRPr>
            </a:lvl3pPr>
            <a:lvl4pPr marL="390725" indent="-195363">
              <a:buFont typeface="Arial" pitchFamily="34" charset="0"/>
              <a:buChar char="–"/>
              <a:defRPr>
                <a:latin typeface="+mn-lt"/>
              </a:defRPr>
            </a:lvl4pPr>
            <a:lvl5pPr marL="586088" indent="-195363">
              <a:buClrTx/>
              <a:buSzPct val="120000"/>
              <a:buFont typeface="Arial" pitchFamily="34" charset="0"/>
              <a:buChar char="–"/>
              <a:defRPr>
                <a:solidFill>
                  <a:schemeClr val="tx1"/>
                </a:solidFill>
                <a:latin typeface="+mn-lt"/>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marL="195363" lvl="2" indent="-195363" algn="l" defTabSz="987095" rtl="0" eaLnBrk="1" latinLnBrk="0" hangingPunct="1">
              <a:spcBef>
                <a:spcPts val="0"/>
              </a:spcBef>
              <a:spcAft>
                <a:spcPts val="648"/>
              </a:spcAft>
              <a:buClr>
                <a:schemeClr val="accent2"/>
              </a:buClr>
              <a:buSzPct val="90000"/>
              <a:buFont typeface="Wingdings" pitchFamily="2" charset="2"/>
              <a:buChar char="l"/>
            </a:pPr>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21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6843" y="1353486"/>
            <a:ext cx="7344831"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6843" y="1756295"/>
            <a:ext cx="7344831"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3" name="Text Placeholder 32"/>
          <p:cNvSpPr>
            <a:spLocks noGrp="1"/>
          </p:cNvSpPr>
          <p:nvPr>
            <p:ph type="body" sz="quarter" idx="14" hasCustomPrompt="1"/>
          </p:nvPr>
        </p:nvSpPr>
        <p:spPr>
          <a:xfrm>
            <a:off x="2906843" y="3255543"/>
            <a:ext cx="7344831" cy="396917"/>
          </a:xfrm>
        </p:spPr>
        <p:txBody>
          <a:bodyPr anchor="b"/>
          <a:lstStyle>
            <a:lvl1pPr>
              <a:defRPr sz="1187" b="1">
                <a:solidFill>
                  <a:schemeClr val="accent2"/>
                </a:solidFill>
              </a:defRPr>
            </a:lvl1pPr>
          </a:lstStyle>
          <a:p>
            <a:pPr lvl="0"/>
            <a:r>
              <a:rPr lang="en-AU" noProof="0" dirty="0"/>
              <a:t>Click to insert sub-title 2</a:t>
            </a:r>
          </a:p>
        </p:txBody>
      </p:sp>
      <p:sp>
        <p:nvSpPr>
          <p:cNvPr id="36" name="Content Placeholder 35"/>
          <p:cNvSpPr>
            <a:spLocks noGrp="1"/>
          </p:cNvSpPr>
          <p:nvPr>
            <p:ph sz="quarter" idx="15" hasCustomPrompt="1"/>
          </p:nvPr>
        </p:nvSpPr>
        <p:spPr>
          <a:xfrm>
            <a:off x="2906843" y="3652295"/>
            <a:ext cx="7344831"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0" name="Text Placeholder 39"/>
          <p:cNvSpPr>
            <a:spLocks noGrp="1"/>
          </p:cNvSpPr>
          <p:nvPr>
            <p:ph type="body" sz="quarter" idx="16" hasCustomPrompt="1"/>
          </p:nvPr>
        </p:nvSpPr>
        <p:spPr>
          <a:xfrm>
            <a:off x="2906843" y="5156361"/>
            <a:ext cx="7344831" cy="396917"/>
          </a:xfrm>
        </p:spPr>
        <p:txBody>
          <a:bodyPr anchor="b"/>
          <a:lstStyle>
            <a:lvl1pPr>
              <a:defRPr sz="1187" b="1">
                <a:solidFill>
                  <a:schemeClr val="accent2"/>
                </a:solidFill>
              </a:defRPr>
            </a:lvl1pPr>
          </a:lstStyle>
          <a:p>
            <a:pPr lvl="0"/>
            <a:r>
              <a:rPr lang="en-AU" noProof="0" dirty="0"/>
              <a:t>Click to insert sub-title 3</a:t>
            </a:r>
          </a:p>
        </p:txBody>
      </p:sp>
      <p:sp>
        <p:nvSpPr>
          <p:cNvPr id="44" name="Content Placeholder 43"/>
          <p:cNvSpPr>
            <a:spLocks noGrp="1"/>
          </p:cNvSpPr>
          <p:nvPr>
            <p:ph sz="quarter" idx="17" hasCustomPrompt="1"/>
          </p:nvPr>
        </p:nvSpPr>
        <p:spPr>
          <a:xfrm>
            <a:off x="2906843" y="5558928"/>
            <a:ext cx="7344831"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7" name="Title 16"/>
          <p:cNvSpPr>
            <a:spLocks noGrp="1"/>
          </p:cNvSpPr>
          <p:nvPr>
            <p:ph type="title" hasCustomPrompt="1"/>
          </p:nvPr>
        </p:nvSpPr>
        <p:spPr>
          <a:xfrm>
            <a:off x="380439" y="252042"/>
            <a:ext cx="7286538" cy="1045507"/>
          </a:xfrm>
        </p:spPr>
        <p:txBody>
          <a:bodyPr/>
          <a:lstStyle>
            <a:lvl1pPr>
              <a:defRPr/>
            </a:lvl1pPr>
          </a:lstStyle>
          <a:p>
            <a:r>
              <a:rPr lang="en-AU" noProof="0" dirty="0"/>
              <a:t>Click to insert page title</a:t>
            </a:r>
          </a:p>
        </p:txBody>
      </p:sp>
    </p:spTree>
    <p:extLst>
      <p:ext uri="{BB962C8B-B14F-4D97-AF65-F5344CB8AC3E}">
        <p14:creationId xmlns:p14="http://schemas.microsoft.com/office/powerpoint/2010/main" val="12469016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2X2 ACROSS WITH SIDE KM">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100000"/>
              <a:buFont typeface="Wingdings" pitchFamily="2" charset="2"/>
              <a:buChar char=""/>
              <a:defRPr lang="en-AU" sz="1080" kern="1200" baseline="0" noProof="0" dirty="0" smtClean="0">
                <a:solidFill>
                  <a:schemeClr val="tx1"/>
                </a:solidFill>
                <a:latin typeface="+mn-lt"/>
                <a:ea typeface="+mn-ea"/>
                <a:cs typeface="+mn-cs"/>
              </a:defRPr>
            </a:lvl3pPr>
            <a:lvl4pPr marL="390725" indent="-195363">
              <a:buFont typeface="Arial" pitchFamily="34" charset="0"/>
              <a:buChar char="–"/>
              <a:defRPr>
                <a:latin typeface="+mn-lt"/>
              </a:defRPr>
            </a:lvl4pPr>
            <a:lvl5pPr marL="586088" indent="-195363">
              <a:buClrTx/>
              <a:buSzPct val="120000"/>
              <a:buFont typeface="Arial" pitchFamily="34" charset="0"/>
              <a:buChar char="–"/>
              <a:defRPr>
                <a:solidFill>
                  <a:schemeClr val="tx1"/>
                </a:solidFill>
                <a:latin typeface="+mn-lt"/>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marL="195363" lvl="2" indent="-195363" algn="l" defTabSz="987095" rtl="0" eaLnBrk="1" latinLnBrk="0" hangingPunct="1">
              <a:spcBef>
                <a:spcPts val="0"/>
              </a:spcBef>
              <a:spcAft>
                <a:spcPts val="648"/>
              </a:spcAft>
              <a:buClr>
                <a:schemeClr val="accent2"/>
              </a:buClr>
              <a:buSzPct val="90000"/>
              <a:buFont typeface="Wingdings" pitchFamily="2" charset="2"/>
              <a:buChar char="l"/>
            </a:pPr>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21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6843" y="1353486"/>
            <a:ext cx="3575262"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6843" y="1753794"/>
            <a:ext cx="3575262" cy="2351079"/>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3" name="Text Placeholder 32"/>
          <p:cNvSpPr>
            <a:spLocks noGrp="1"/>
          </p:cNvSpPr>
          <p:nvPr>
            <p:ph type="body" sz="quarter" idx="14" hasCustomPrompt="1"/>
          </p:nvPr>
        </p:nvSpPr>
        <p:spPr>
          <a:xfrm>
            <a:off x="6676407" y="1353486"/>
            <a:ext cx="3575262" cy="396917"/>
          </a:xfrm>
        </p:spPr>
        <p:txBody>
          <a:bodyPr anchor="b"/>
          <a:lstStyle>
            <a:lvl1pPr>
              <a:defRPr sz="1187" b="1">
                <a:solidFill>
                  <a:schemeClr val="accent2"/>
                </a:solidFill>
              </a:defRPr>
            </a:lvl1pPr>
          </a:lstStyle>
          <a:p>
            <a:pPr lvl="0"/>
            <a:r>
              <a:rPr lang="en-AU" noProof="0" dirty="0"/>
              <a:t>Click to insert sub-title 2</a:t>
            </a:r>
          </a:p>
        </p:txBody>
      </p:sp>
      <p:sp>
        <p:nvSpPr>
          <p:cNvPr id="36" name="Content Placeholder 35"/>
          <p:cNvSpPr>
            <a:spLocks noGrp="1"/>
          </p:cNvSpPr>
          <p:nvPr>
            <p:ph sz="quarter" idx="15" hasCustomPrompt="1"/>
          </p:nvPr>
        </p:nvSpPr>
        <p:spPr>
          <a:xfrm>
            <a:off x="6676407" y="1753794"/>
            <a:ext cx="3575262" cy="2351079"/>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0" name="Text Placeholder 39"/>
          <p:cNvSpPr>
            <a:spLocks noGrp="1"/>
          </p:cNvSpPr>
          <p:nvPr>
            <p:ph type="body" sz="quarter" idx="16" hasCustomPrompt="1"/>
          </p:nvPr>
        </p:nvSpPr>
        <p:spPr>
          <a:xfrm>
            <a:off x="2906843" y="4288534"/>
            <a:ext cx="3575262" cy="396917"/>
          </a:xfrm>
        </p:spPr>
        <p:txBody>
          <a:bodyPr anchor="b"/>
          <a:lstStyle>
            <a:lvl1pPr>
              <a:defRPr sz="1187" b="1">
                <a:solidFill>
                  <a:schemeClr val="accent2"/>
                </a:solidFill>
              </a:defRPr>
            </a:lvl1pPr>
          </a:lstStyle>
          <a:p>
            <a:pPr lvl="0"/>
            <a:r>
              <a:rPr lang="en-AU" noProof="0" dirty="0"/>
              <a:t>Click to insert sub-title 3</a:t>
            </a:r>
          </a:p>
        </p:txBody>
      </p:sp>
      <p:sp>
        <p:nvSpPr>
          <p:cNvPr id="44" name="Content Placeholder 43"/>
          <p:cNvSpPr>
            <a:spLocks noGrp="1"/>
          </p:cNvSpPr>
          <p:nvPr>
            <p:ph sz="quarter" idx="17" hasCustomPrompt="1"/>
          </p:nvPr>
        </p:nvSpPr>
        <p:spPr>
          <a:xfrm>
            <a:off x="2906843" y="4680034"/>
            <a:ext cx="3575262" cy="2341808"/>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8" name="Text Placeholder 47"/>
          <p:cNvSpPr>
            <a:spLocks noGrp="1"/>
          </p:cNvSpPr>
          <p:nvPr>
            <p:ph type="body" sz="quarter" idx="18" hasCustomPrompt="1"/>
          </p:nvPr>
        </p:nvSpPr>
        <p:spPr>
          <a:xfrm>
            <a:off x="6676407" y="4288534"/>
            <a:ext cx="3575262" cy="396917"/>
          </a:xfrm>
        </p:spPr>
        <p:txBody>
          <a:bodyPr anchor="b"/>
          <a:lstStyle>
            <a:lvl1pPr>
              <a:defRPr sz="1187" b="1">
                <a:solidFill>
                  <a:schemeClr val="accent2"/>
                </a:solidFill>
              </a:defRPr>
            </a:lvl1pPr>
          </a:lstStyle>
          <a:p>
            <a:pPr lvl="0"/>
            <a:r>
              <a:rPr lang="en-AU" noProof="0" dirty="0"/>
              <a:t>Click to insert sub-title 4</a:t>
            </a:r>
          </a:p>
        </p:txBody>
      </p:sp>
      <p:sp>
        <p:nvSpPr>
          <p:cNvPr id="52" name="Content Placeholder 51"/>
          <p:cNvSpPr>
            <a:spLocks noGrp="1"/>
          </p:cNvSpPr>
          <p:nvPr>
            <p:ph sz="quarter" idx="19" hasCustomPrompt="1"/>
          </p:nvPr>
        </p:nvSpPr>
        <p:spPr>
          <a:xfrm>
            <a:off x="6676407" y="4680034"/>
            <a:ext cx="3575262" cy="2341808"/>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7" name="Title 16"/>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4633718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2X3 ACROSS WITH SIDE KM">
    <p:spTree>
      <p:nvGrpSpPr>
        <p:cNvPr id="1" name=""/>
        <p:cNvGrpSpPr/>
        <p:nvPr/>
      </p:nvGrpSpPr>
      <p:grpSpPr>
        <a:xfrm>
          <a:off x="0" y="0"/>
          <a:ext cx="0" cy="0"/>
          <a:chOff x="0" y="0"/>
          <a:chExt cx="0" cy="0"/>
        </a:xfrm>
      </p:grpSpPr>
      <p:sp>
        <p:nvSpPr>
          <p:cNvPr id="18" name="Title 17"/>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100000"/>
              <a:buFont typeface="Wingdings" pitchFamily="2" charset="2"/>
              <a:buChar char=""/>
              <a:defRPr lang="en-AU" sz="1080" kern="1200" baseline="0" noProof="0" dirty="0" smtClean="0">
                <a:solidFill>
                  <a:schemeClr val="tx1"/>
                </a:solidFill>
                <a:latin typeface="+mn-lt"/>
                <a:ea typeface="+mn-ea"/>
                <a:cs typeface="+mn-cs"/>
              </a:defRPr>
            </a:lvl3pPr>
            <a:lvl4pPr marL="390725" indent="-195363">
              <a:buFont typeface="Arial" pitchFamily="34" charset="0"/>
              <a:buChar char="–"/>
              <a:defRPr baseline="0">
                <a:latin typeface="+mn-lt"/>
                <a:sym typeface="Wingdings"/>
              </a:defRPr>
            </a:lvl4pPr>
            <a:lvl5pPr marL="586088" indent="-195363">
              <a:buClrTx/>
              <a:buSzPct val="120000"/>
              <a:buFont typeface="Arial" pitchFamily="34" charset="0"/>
              <a:buChar char="–"/>
              <a:defRPr>
                <a:solidFill>
                  <a:schemeClr val="tx1"/>
                </a:solidFill>
                <a:latin typeface="+mn-lt"/>
                <a:sym typeface="Wingdings"/>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marL="195363" lvl="2" indent="-195363" algn="l" defTabSz="987095" rtl="0" eaLnBrk="1" latinLnBrk="0" hangingPunct="1">
              <a:spcBef>
                <a:spcPts val="0"/>
              </a:spcBef>
              <a:spcAft>
                <a:spcPts val="648"/>
              </a:spcAft>
              <a:buClr>
                <a:schemeClr val="accent2"/>
              </a:buClr>
              <a:buSzPct val="90000"/>
              <a:buFont typeface="Wingdings" pitchFamily="2" charset="2"/>
              <a:buChar char="l"/>
            </a:pPr>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21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6170" y="1353486"/>
            <a:ext cx="3575262"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6170" y="1756295"/>
            <a:ext cx="3575262"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3" name="Text Placeholder 32"/>
          <p:cNvSpPr>
            <a:spLocks noGrp="1"/>
          </p:cNvSpPr>
          <p:nvPr>
            <p:ph type="body" sz="quarter" idx="14" hasCustomPrompt="1"/>
          </p:nvPr>
        </p:nvSpPr>
        <p:spPr>
          <a:xfrm>
            <a:off x="6681045" y="1353486"/>
            <a:ext cx="3575262" cy="396917"/>
          </a:xfrm>
        </p:spPr>
        <p:txBody>
          <a:bodyPr anchor="b"/>
          <a:lstStyle>
            <a:lvl1pPr>
              <a:defRPr sz="1187" b="1">
                <a:solidFill>
                  <a:schemeClr val="accent2"/>
                </a:solidFill>
              </a:defRPr>
            </a:lvl1pPr>
          </a:lstStyle>
          <a:p>
            <a:pPr lvl="0"/>
            <a:r>
              <a:rPr lang="en-AU" noProof="0" dirty="0"/>
              <a:t>Click to insert sub-title 2</a:t>
            </a:r>
          </a:p>
        </p:txBody>
      </p:sp>
      <p:sp>
        <p:nvSpPr>
          <p:cNvPr id="36" name="Content Placeholder 35"/>
          <p:cNvSpPr>
            <a:spLocks noGrp="1"/>
          </p:cNvSpPr>
          <p:nvPr>
            <p:ph sz="quarter" idx="15" hasCustomPrompt="1"/>
          </p:nvPr>
        </p:nvSpPr>
        <p:spPr>
          <a:xfrm>
            <a:off x="6681045" y="1756295"/>
            <a:ext cx="3575262"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0" name="Text Placeholder 39"/>
          <p:cNvSpPr>
            <a:spLocks noGrp="1"/>
          </p:cNvSpPr>
          <p:nvPr>
            <p:ph type="body" sz="quarter" idx="16" hasCustomPrompt="1"/>
          </p:nvPr>
        </p:nvSpPr>
        <p:spPr>
          <a:xfrm>
            <a:off x="2906170" y="3255543"/>
            <a:ext cx="3575262" cy="396917"/>
          </a:xfrm>
        </p:spPr>
        <p:txBody>
          <a:bodyPr anchor="b"/>
          <a:lstStyle>
            <a:lvl1pPr>
              <a:defRPr sz="1187" b="1">
                <a:solidFill>
                  <a:schemeClr val="accent2"/>
                </a:solidFill>
              </a:defRPr>
            </a:lvl1pPr>
          </a:lstStyle>
          <a:p>
            <a:pPr lvl="0"/>
            <a:r>
              <a:rPr lang="en-AU" noProof="0" dirty="0"/>
              <a:t>Click to insert sub-title 3</a:t>
            </a:r>
          </a:p>
        </p:txBody>
      </p:sp>
      <p:sp>
        <p:nvSpPr>
          <p:cNvPr id="44" name="Content Placeholder 43"/>
          <p:cNvSpPr>
            <a:spLocks noGrp="1"/>
          </p:cNvSpPr>
          <p:nvPr>
            <p:ph sz="quarter" idx="17" hasCustomPrompt="1"/>
          </p:nvPr>
        </p:nvSpPr>
        <p:spPr>
          <a:xfrm>
            <a:off x="2906170" y="3654610"/>
            <a:ext cx="3575262"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8" name="Text Placeholder 47"/>
          <p:cNvSpPr>
            <a:spLocks noGrp="1"/>
          </p:cNvSpPr>
          <p:nvPr>
            <p:ph type="body" sz="quarter" idx="18" hasCustomPrompt="1"/>
          </p:nvPr>
        </p:nvSpPr>
        <p:spPr>
          <a:xfrm>
            <a:off x="6681045" y="3255543"/>
            <a:ext cx="3575262" cy="396917"/>
          </a:xfrm>
        </p:spPr>
        <p:txBody>
          <a:bodyPr anchor="b"/>
          <a:lstStyle>
            <a:lvl1pPr>
              <a:defRPr sz="1187" b="1">
                <a:solidFill>
                  <a:schemeClr val="accent2"/>
                </a:solidFill>
              </a:defRPr>
            </a:lvl1pPr>
          </a:lstStyle>
          <a:p>
            <a:pPr lvl="0"/>
            <a:r>
              <a:rPr lang="en-AU" noProof="0" dirty="0"/>
              <a:t>Click to insert sub-title 4</a:t>
            </a:r>
          </a:p>
        </p:txBody>
      </p:sp>
      <p:sp>
        <p:nvSpPr>
          <p:cNvPr id="52" name="Content Placeholder 51"/>
          <p:cNvSpPr>
            <a:spLocks noGrp="1"/>
          </p:cNvSpPr>
          <p:nvPr>
            <p:ph sz="quarter" idx="19" hasCustomPrompt="1"/>
          </p:nvPr>
        </p:nvSpPr>
        <p:spPr>
          <a:xfrm>
            <a:off x="6681045" y="3654610"/>
            <a:ext cx="3575262"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54" name="Text Placeholder 53"/>
          <p:cNvSpPr>
            <a:spLocks noGrp="1"/>
          </p:cNvSpPr>
          <p:nvPr>
            <p:ph type="body" sz="quarter" idx="20" hasCustomPrompt="1"/>
          </p:nvPr>
        </p:nvSpPr>
        <p:spPr>
          <a:xfrm>
            <a:off x="2906170" y="5156361"/>
            <a:ext cx="3575262" cy="396917"/>
          </a:xfrm>
        </p:spPr>
        <p:txBody>
          <a:bodyPr anchor="b"/>
          <a:lstStyle>
            <a:lvl1pPr>
              <a:defRPr sz="1187" b="1">
                <a:solidFill>
                  <a:schemeClr val="accent2"/>
                </a:solidFill>
              </a:defRPr>
            </a:lvl1pPr>
          </a:lstStyle>
          <a:p>
            <a:pPr lvl="0"/>
            <a:r>
              <a:rPr lang="en-AU" noProof="0" dirty="0"/>
              <a:t>Click to insert sub-title 5</a:t>
            </a:r>
          </a:p>
        </p:txBody>
      </p:sp>
      <p:sp>
        <p:nvSpPr>
          <p:cNvPr id="56" name="Content Placeholder 55"/>
          <p:cNvSpPr>
            <a:spLocks noGrp="1"/>
          </p:cNvSpPr>
          <p:nvPr>
            <p:ph sz="quarter" idx="21" hasCustomPrompt="1"/>
          </p:nvPr>
        </p:nvSpPr>
        <p:spPr>
          <a:xfrm>
            <a:off x="2906170" y="5558928"/>
            <a:ext cx="3575262"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58" name="Text Placeholder 57"/>
          <p:cNvSpPr>
            <a:spLocks noGrp="1"/>
          </p:cNvSpPr>
          <p:nvPr>
            <p:ph type="body" sz="quarter" idx="22" hasCustomPrompt="1"/>
          </p:nvPr>
        </p:nvSpPr>
        <p:spPr>
          <a:xfrm>
            <a:off x="6681045" y="5156361"/>
            <a:ext cx="3575262" cy="396917"/>
          </a:xfrm>
        </p:spPr>
        <p:txBody>
          <a:bodyPr anchor="b"/>
          <a:lstStyle>
            <a:lvl1pPr>
              <a:defRPr sz="1187" b="1">
                <a:solidFill>
                  <a:schemeClr val="accent2"/>
                </a:solidFill>
              </a:defRPr>
            </a:lvl1pPr>
          </a:lstStyle>
          <a:p>
            <a:pPr lvl="0"/>
            <a:r>
              <a:rPr lang="en-AU" noProof="0" dirty="0"/>
              <a:t>Click to insert sub-title 6</a:t>
            </a:r>
          </a:p>
        </p:txBody>
      </p:sp>
      <p:sp>
        <p:nvSpPr>
          <p:cNvPr id="60" name="Content Placeholder 59"/>
          <p:cNvSpPr>
            <a:spLocks noGrp="1"/>
          </p:cNvSpPr>
          <p:nvPr>
            <p:ph sz="quarter" idx="23" hasCustomPrompt="1"/>
          </p:nvPr>
        </p:nvSpPr>
        <p:spPr>
          <a:xfrm>
            <a:off x="6681045" y="5558928"/>
            <a:ext cx="3575262"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Tree>
    <p:extLst>
      <p:ext uri="{BB962C8B-B14F-4D97-AF65-F5344CB8AC3E}">
        <p14:creationId xmlns:p14="http://schemas.microsoft.com/office/powerpoint/2010/main" val="4254104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2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631500" y="1111367"/>
            <a:ext cx="9430400" cy="694604"/>
          </a:xfrm>
          <a:prstGeom prst="rect">
            <a:avLst/>
          </a:prstGeom>
        </p:spPr>
        <p:txBody>
          <a:bodyPr vert="horz" lIns="0" tIns="0" rIns="0" bIns="0" rtlCol="0" anchor="t">
            <a:normAutofit/>
          </a:bodyPr>
          <a:lstStyle>
            <a:lvl1pPr>
              <a:defRPr baseline="0"/>
            </a:lvl1pPr>
          </a:lstStyle>
          <a:p>
            <a:r>
              <a:rPr lang="en-US" dirty="0"/>
              <a:t>Add title</a:t>
            </a:r>
          </a:p>
        </p:txBody>
      </p:sp>
      <p:sp>
        <p:nvSpPr>
          <p:cNvPr id="8" name="Kicker"/>
          <p:cNvSpPr>
            <a:spLocks noGrp="1"/>
          </p:cNvSpPr>
          <p:nvPr>
            <p:ph type="body" sz="quarter" idx="13" hasCustomPrompt="1"/>
          </p:nvPr>
        </p:nvSpPr>
        <p:spPr>
          <a:xfrm>
            <a:off x="631500" y="6392078"/>
            <a:ext cx="9430400" cy="554099"/>
          </a:xfrm>
          <a:solidFill>
            <a:schemeClr val="tx2"/>
          </a:solidFill>
          <a:ln w="3175">
            <a:solidFill>
              <a:schemeClr val="tx2"/>
            </a:solidFill>
          </a:ln>
        </p:spPr>
        <p:txBody>
          <a:bodyPr vert="horz" lIns="0" tIns="108000" rIns="0" bIns="108000" rtlCol="0" anchor="b" anchorCtr="1">
            <a:spAutoFit/>
          </a:bodyPr>
          <a:lstStyle>
            <a:lvl1pPr marL="0" marR="0" indent="0" algn="ctr" defTabSz="1008126" rtl="0" eaLnBrk="1" fontAlgn="auto" latinLnBrk="0" hangingPunct="1">
              <a:lnSpc>
                <a:spcPct val="90000"/>
              </a:lnSpc>
              <a:spcBef>
                <a:spcPts val="662"/>
              </a:spcBef>
              <a:spcAft>
                <a:spcPts val="1323"/>
              </a:spcAft>
              <a:buClr>
                <a:schemeClr val="accent1"/>
              </a:buClr>
              <a:buSzTx/>
              <a:buFont typeface="Arial" panose="020B0604020202020204" pitchFamily="34" charset="0"/>
              <a:buNone/>
              <a:tabLst/>
              <a:defRPr lang="en-GB" sz="2426" b="1" baseline="0">
                <a:solidFill>
                  <a:schemeClr val="bg1"/>
                </a:solidFill>
              </a:defRPr>
            </a:lvl1pPr>
          </a:lstStyle>
          <a:p>
            <a:pPr marL="0" marR="0" lvl="0" indent="0" algn="ctr" defTabSz="1008126" rtl="0" eaLnBrk="1" fontAlgn="auto" latinLnBrk="0" hangingPunct="1">
              <a:lnSpc>
                <a:spcPct val="90000"/>
              </a:lnSpc>
              <a:spcBef>
                <a:spcPts val="662"/>
              </a:spcBef>
              <a:spcAft>
                <a:spcPts val="1323"/>
              </a:spcAft>
              <a:buClr>
                <a:schemeClr val="accent1"/>
              </a:buClr>
              <a:buSzTx/>
              <a:buFont typeface="Arial" panose="020B0604020202020204" pitchFamily="34" charset="0"/>
              <a:buNone/>
              <a:tabLst/>
              <a:defRPr/>
            </a:pPr>
            <a:r>
              <a:rPr lang="en-GB" dirty="0"/>
              <a:t>Click to add kicker or ‘so what’. Delete if not required.</a:t>
            </a:r>
          </a:p>
        </p:txBody>
      </p:sp>
      <p:sp>
        <p:nvSpPr>
          <p:cNvPr id="7" name="Content Right"/>
          <p:cNvSpPr>
            <a:spLocks noGrp="1"/>
          </p:cNvSpPr>
          <p:nvPr>
            <p:ph sz="quarter" idx="11" hasCustomPrompt="1"/>
          </p:nvPr>
        </p:nvSpPr>
        <p:spPr>
          <a:xfrm>
            <a:off x="631500" y="1825818"/>
            <a:ext cx="4546800" cy="4415725"/>
          </a:xfrm>
          <a:prstGeom prst="rect">
            <a:avLst/>
          </a:prstGeom>
        </p:spPr>
        <p:txBody>
          <a:bodyPr>
            <a:normAutofit/>
          </a:bodyPr>
          <a:lstStyle>
            <a:lvl1pPr>
              <a:defRPr sz="1985" baseline="0"/>
            </a:lvl1pPr>
            <a:lvl2pPr>
              <a:defRPr sz="1764">
                <a:solidFill>
                  <a:schemeClr val="tx1"/>
                </a:solidFill>
              </a:defRPr>
            </a:lvl2pPr>
            <a:lvl3pPr>
              <a:defRPr sz="1544"/>
            </a:lvl3pPr>
            <a:lvl4pPr>
              <a:defRPr sz="1323"/>
            </a:lvl4pPr>
            <a:lvl5pPr>
              <a:defRPr sz="1323" baseline="0"/>
            </a:lvl5pPr>
          </a:lstStyle>
          <a:p>
            <a:pPr lvl="1"/>
            <a:r>
              <a:rPr lang="en-US" dirty="0"/>
              <a:t>Click to add text, tables, charts, smart art, pictures or media</a:t>
            </a:r>
          </a:p>
        </p:txBody>
      </p:sp>
      <p:sp>
        <p:nvSpPr>
          <p:cNvPr id="5" name="Content Left"/>
          <p:cNvSpPr>
            <a:spLocks noGrp="1"/>
          </p:cNvSpPr>
          <p:nvPr>
            <p:ph sz="quarter" idx="12" hasCustomPrompt="1"/>
          </p:nvPr>
        </p:nvSpPr>
        <p:spPr>
          <a:xfrm>
            <a:off x="5515100" y="1825818"/>
            <a:ext cx="4546800" cy="4415725"/>
          </a:xfrm>
          <a:prstGeom prst="rect">
            <a:avLst/>
          </a:prstGeom>
        </p:spPr>
        <p:txBody>
          <a:bodyPr>
            <a:normAutofit/>
          </a:bodyPr>
          <a:lstStyle>
            <a:lvl1pPr>
              <a:defRPr sz="1985" baseline="0"/>
            </a:lvl1pPr>
            <a:lvl2pPr>
              <a:defRPr sz="1764" baseline="0">
                <a:solidFill>
                  <a:schemeClr val="tx1"/>
                </a:solidFill>
              </a:defRPr>
            </a:lvl2pPr>
            <a:lvl3pPr>
              <a:defRPr sz="1544" baseline="0"/>
            </a:lvl3pPr>
            <a:lvl4pPr>
              <a:defRPr sz="1323"/>
            </a:lvl4pPr>
            <a:lvl5pPr>
              <a:defRPr sz="1323"/>
            </a:lvl5pPr>
          </a:lstStyle>
          <a:p>
            <a:pPr lvl="1"/>
            <a:r>
              <a:rPr lang="en-US" dirty="0"/>
              <a:t>Click to add text, tables, charts, smart art, pictures or media</a:t>
            </a:r>
          </a:p>
        </p:txBody>
      </p:sp>
      <p:sp>
        <p:nvSpPr>
          <p:cNvPr id="2" name="Date Placeholder 1"/>
          <p:cNvSpPr>
            <a:spLocks noGrp="1"/>
          </p:cNvSpPr>
          <p:nvPr>
            <p:ph type="dt" sz="half" idx="14"/>
          </p:nvPr>
        </p:nvSpPr>
        <p:spPr>
          <a:xfrm>
            <a:off x="7298813" y="7002437"/>
            <a:ext cx="2406015" cy="277842"/>
          </a:xfrm>
          <a:prstGeom prst="rect">
            <a:avLst/>
          </a:prstGeom>
        </p:spPr>
        <p:txBody>
          <a:bodyPr/>
          <a:lstStyle/>
          <a:p>
            <a:fld id="{7174028F-FC55-4814-9D01-B1C00550C2C3}" type="datetime4">
              <a:rPr lang="en-GB" smtClean="0"/>
              <a:pPr/>
              <a:t>11 December 2017</a:t>
            </a:fld>
            <a:endParaRPr lang="en-GB" dirty="0"/>
          </a:p>
        </p:txBody>
      </p:sp>
      <p:sp>
        <p:nvSpPr>
          <p:cNvPr id="3" name="Footer Placeholder 2"/>
          <p:cNvSpPr>
            <a:spLocks noGrp="1"/>
          </p:cNvSpPr>
          <p:nvPr>
            <p:ph type="ftr" sz="quarter" idx="15"/>
          </p:nvPr>
        </p:nvSpPr>
        <p:spPr>
          <a:xfrm>
            <a:off x="3542189" y="7002437"/>
            <a:ext cx="3609023" cy="277842"/>
          </a:xfrm>
          <a:prstGeom prst="rect">
            <a:avLst/>
          </a:prstGeom>
        </p:spPr>
        <p:txBody>
          <a:bodyPr/>
          <a:lstStyle/>
          <a:p>
            <a:endParaRPr lang="en-GB" dirty="0"/>
          </a:p>
        </p:txBody>
      </p:sp>
      <p:sp>
        <p:nvSpPr>
          <p:cNvPr id="6" name="Slide Number Placeholder 5"/>
          <p:cNvSpPr>
            <a:spLocks noGrp="1"/>
          </p:cNvSpPr>
          <p:nvPr>
            <p:ph type="sldNum" sz="quarter" idx="16"/>
          </p:nvPr>
        </p:nvSpPr>
        <p:spPr>
          <a:xfrm>
            <a:off x="9704828" y="7002437"/>
            <a:ext cx="473405" cy="277842"/>
          </a:xfrm>
          <a:prstGeom prst="rect">
            <a:avLst/>
          </a:prstGeom>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25783626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5 MIX WITH SIDE KM">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100000"/>
              <a:buFont typeface="Wingdings" pitchFamily="2" charset="2"/>
              <a:buChar char=""/>
              <a:defRPr lang="en-AU" sz="1080" kern="1200" baseline="0" noProof="0" dirty="0" smtClean="0">
                <a:solidFill>
                  <a:schemeClr val="tx1"/>
                </a:solidFill>
                <a:latin typeface="+mn-lt"/>
                <a:ea typeface="+mn-ea"/>
                <a:cs typeface="+mn-cs"/>
              </a:defRPr>
            </a:lvl3pPr>
            <a:lvl4pPr marL="390725" indent="-195363">
              <a:buFont typeface="Arial" pitchFamily="34" charset="0"/>
              <a:buChar char="–"/>
              <a:defRPr>
                <a:latin typeface="+mn-lt"/>
              </a:defRPr>
            </a:lvl4pPr>
            <a:lvl5pPr marL="586088" indent="-195363">
              <a:buClrTx/>
              <a:buSzPct val="120000"/>
              <a:buFont typeface="Arial" pitchFamily="34" charset="0"/>
              <a:buChar char="–"/>
              <a:defRPr>
                <a:solidFill>
                  <a:schemeClr val="tx1"/>
                </a:solidFill>
                <a:latin typeface="+mn-lt"/>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marL="195363" lvl="2" indent="-195363" algn="l" defTabSz="987095" rtl="0" eaLnBrk="1" latinLnBrk="0" hangingPunct="1">
              <a:spcBef>
                <a:spcPts val="0"/>
              </a:spcBef>
              <a:spcAft>
                <a:spcPts val="648"/>
              </a:spcAft>
              <a:buClr>
                <a:schemeClr val="accent2"/>
              </a:buClr>
              <a:buSzPct val="90000"/>
              <a:buFont typeface="Wingdings" pitchFamily="2" charset="2"/>
              <a:buChar char="l"/>
            </a:pPr>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21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6843" y="1354726"/>
            <a:ext cx="3575262"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6843" y="1752562"/>
            <a:ext cx="3575262"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3" name="Text Placeholder 32"/>
          <p:cNvSpPr>
            <a:spLocks noGrp="1"/>
          </p:cNvSpPr>
          <p:nvPr>
            <p:ph type="body" sz="quarter" idx="14" hasCustomPrompt="1"/>
          </p:nvPr>
        </p:nvSpPr>
        <p:spPr>
          <a:xfrm>
            <a:off x="6672162" y="1354726"/>
            <a:ext cx="3575262" cy="396917"/>
          </a:xfrm>
        </p:spPr>
        <p:txBody>
          <a:bodyPr anchor="b"/>
          <a:lstStyle>
            <a:lvl1pPr>
              <a:defRPr sz="1187" b="1">
                <a:solidFill>
                  <a:schemeClr val="accent2"/>
                </a:solidFill>
              </a:defRPr>
            </a:lvl1pPr>
          </a:lstStyle>
          <a:p>
            <a:pPr lvl="0"/>
            <a:r>
              <a:rPr lang="en-AU" noProof="0" dirty="0"/>
              <a:t>Click to insert sub-title 2</a:t>
            </a:r>
          </a:p>
        </p:txBody>
      </p:sp>
      <p:sp>
        <p:nvSpPr>
          <p:cNvPr id="36" name="Content Placeholder 35"/>
          <p:cNvSpPr>
            <a:spLocks noGrp="1"/>
          </p:cNvSpPr>
          <p:nvPr>
            <p:ph sz="quarter" idx="15" hasCustomPrompt="1"/>
          </p:nvPr>
        </p:nvSpPr>
        <p:spPr>
          <a:xfrm>
            <a:off x="6672162" y="1752562"/>
            <a:ext cx="3575262"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0" name="Text Placeholder 39"/>
          <p:cNvSpPr>
            <a:spLocks noGrp="1"/>
          </p:cNvSpPr>
          <p:nvPr>
            <p:ph type="body" sz="quarter" idx="16" hasCustomPrompt="1"/>
          </p:nvPr>
        </p:nvSpPr>
        <p:spPr>
          <a:xfrm>
            <a:off x="2906843" y="3255543"/>
            <a:ext cx="3575262" cy="396917"/>
          </a:xfrm>
        </p:spPr>
        <p:txBody>
          <a:bodyPr anchor="b"/>
          <a:lstStyle>
            <a:lvl1pPr>
              <a:defRPr sz="1187" b="1">
                <a:solidFill>
                  <a:schemeClr val="accent2"/>
                </a:solidFill>
              </a:defRPr>
            </a:lvl1pPr>
          </a:lstStyle>
          <a:p>
            <a:pPr lvl="0"/>
            <a:r>
              <a:rPr lang="en-AU" noProof="0" dirty="0"/>
              <a:t>Click to insert sub-title 3</a:t>
            </a:r>
          </a:p>
        </p:txBody>
      </p:sp>
      <p:sp>
        <p:nvSpPr>
          <p:cNvPr id="44" name="Content Placeholder 43"/>
          <p:cNvSpPr>
            <a:spLocks noGrp="1"/>
          </p:cNvSpPr>
          <p:nvPr>
            <p:ph sz="quarter" idx="17" hasCustomPrompt="1"/>
          </p:nvPr>
        </p:nvSpPr>
        <p:spPr>
          <a:xfrm>
            <a:off x="2906843" y="3654610"/>
            <a:ext cx="3575262"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8" name="Text Placeholder 47"/>
          <p:cNvSpPr>
            <a:spLocks noGrp="1"/>
          </p:cNvSpPr>
          <p:nvPr>
            <p:ph type="body" sz="quarter" idx="18" hasCustomPrompt="1"/>
          </p:nvPr>
        </p:nvSpPr>
        <p:spPr>
          <a:xfrm>
            <a:off x="6672162" y="3255543"/>
            <a:ext cx="3575262" cy="396917"/>
          </a:xfrm>
        </p:spPr>
        <p:txBody>
          <a:bodyPr anchor="b"/>
          <a:lstStyle>
            <a:lvl1pPr>
              <a:defRPr sz="1187" b="1">
                <a:solidFill>
                  <a:schemeClr val="accent2"/>
                </a:solidFill>
              </a:defRPr>
            </a:lvl1pPr>
          </a:lstStyle>
          <a:p>
            <a:pPr lvl="0"/>
            <a:r>
              <a:rPr lang="en-AU" noProof="0" dirty="0"/>
              <a:t>Click to insert sub-title 4</a:t>
            </a:r>
          </a:p>
        </p:txBody>
      </p:sp>
      <p:sp>
        <p:nvSpPr>
          <p:cNvPr id="52" name="Content Placeholder 51"/>
          <p:cNvSpPr>
            <a:spLocks noGrp="1"/>
          </p:cNvSpPr>
          <p:nvPr>
            <p:ph sz="quarter" idx="19" hasCustomPrompt="1"/>
          </p:nvPr>
        </p:nvSpPr>
        <p:spPr>
          <a:xfrm>
            <a:off x="6672162" y="3654610"/>
            <a:ext cx="3575262"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54" name="Text Placeholder 53"/>
          <p:cNvSpPr>
            <a:spLocks noGrp="1"/>
          </p:cNvSpPr>
          <p:nvPr>
            <p:ph type="body" sz="quarter" idx="20" hasCustomPrompt="1"/>
          </p:nvPr>
        </p:nvSpPr>
        <p:spPr>
          <a:xfrm>
            <a:off x="2906843" y="5156361"/>
            <a:ext cx="7344831" cy="396917"/>
          </a:xfrm>
        </p:spPr>
        <p:txBody>
          <a:bodyPr anchor="b"/>
          <a:lstStyle>
            <a:lvl1pPr>
              <a:defRPr sz="1187" b="1">
                <a:solidFill>
                  <a:schemeClr val="accent2"/>
                </a:solidFill>
              </a:defRPr>
            </a:lvl1pPr>
          </a:lstStyle>
          <a:p>
            <a:pPr lvl="0"/>
            <a:r>
              <a:rPr lang="en-AU" noProof="0" dirty="0"/>
              <a:t>Click to insert sub-title 5</a:t>
            </a:r>
          </a:p>
        </p:txBody>
      </p:sp>
      <p:sp>
        <p:nvSpPr>
          <p:cNvPr id="56" name="Content Placeholder 55"/>
          <p:cNvSpPr>
            <a:spLocks noGrp="1"/>
          </p:cNvSpPr>
          <p:nvPr>
            <p:ph sz="quarter" idx="21" hasCustomPrompt="1"/>
          </p:nvPr>
        </p:nvSpPr>
        <p:spPr>
          <a:xfrm>
            <a:off x="2906843" y="5558928"/>
            <a:ext cx="7344831"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7" name="Title 16"/>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4671588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1/2 + 2 WITH SIDE KM">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100000"/>
              <a:buFont typeface="Wingdings" pitchFamily="2" charset="2"/>
              <a:buChar char=""/>
              <a:defRPr lang="en-AU" sz="1080" kern="1200" baseline="0" noProof="0" dirty="0" smtClean="0">
                <a:solidFill>
                  <a:schemeClr val="tx1"/>
                </a:solidFill>
                <a:latin typeface="+mn-lt"/>
                <a:ea typeface="+mn-ea"/>
                <a:cs typeface="+mn-cs"/>
              </a:defRPr>
            </a:lvl3pPr>
            <a:lvl4pPr marL="390725" indent="-195363">
              <a:buFont typeface="Arial" pitchFamily="34" charset="0"/>
              <a:buChar char="–"/>
              <a:defRPr>
                <a:latin typeface="+mn-lt"/>
              </a:defRPr>
            </a:lvl4pPr>
            <a:lvl5pPr marL="586088" indent="-195363">
              <a:buClrTx/>
              <a:buSzPct val="120000"/>
              <a:buFont typeface="Arial" pitchFamily="34" charset="0"/>
              <a:buChar char="–"/>
              <a:defRPr>
                <a:solidFill>
                  <a:schemeClr val="tx1"/>
                </a:solidFill>
                <a:latin typeface="+mn-lt"/>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marL="195363" lvl="2" indent="-195363" algn="l" defTabSz="987095" rtl="0" eaLnBrk="1" latinLnBrk="0" hangingPunct="1">
              <a:spcBef>
                <a:spcPts val="0"/>
              </a:spcBef>
              <a:spcAft>
                <a:spcPts val="648"/>
              </a:spcAft>
              <a:buClr>
                <a:schemeClr val="accent2"/>
              </a:buClr>
              <a:buSzPct val="90000"/>
              <a:buFont typeface="Wingdings" pitchFamily="2" charset="2"/>
              <a:buChar char="l"/>
            </a:pPr>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21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6170" y="1353486"/>
            <a:ext cx="3575262"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6170" y="1753793"/>
            <a:ext cx="3575262" cy="527188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3" name="Text Placeholder 32"/>
          <p:cNvSpPr>
            <a:spLocks noGrp="1"/>
          </p:cNvSpPr>
          <p:nvPr>
            <p:ph type="body" sz="quarter" idx="14" hasCustomPrompt="1"/>
          </p:nvPr>
        </p:nvSpPr>
        <p:spPr>
          <a:xfrm>
            <a:off x="6678421" y="1353486"/>
            <a:ext cx="3575262" cy="396917"/>
          </a:xfrm>
        </p:spPr>
        <p:txBody>
          <a:bodyPr anchor="b"/>
          <a:lstStyle>
            <a:lvl1pPr>
              <a:defRPr sz="1187" b="1">
                <a:solidFill>
                  <a:schemeClr val="accent2"/>
                </a:solidFill>
              </a:defRPr>
            </a:lvl1pPr>
          </a:lstStyle>
          <a:p>
            <a:pPr lvl="0"/>
            <a:r>
              <a:rPr lang="en-AU" noProof="0" dirty="0"/>
              <a:t>Click to insert sub-title 2</a:t>
            </a:r>
          </a:p>
        </p:txBody>
      </p:sp>
      <p:sp>
        <p:nvSpPr>
          <p:cNvPr id="36" name="Content Placeholder 35"/>
          <p:cNvSpPr>
            <a:spLocks noGrp="1"/>
          </p:cNvSpPr>
          <p:nvPr>
            <p:ph sz="quarter" idx="15" hasCustomPrompt="1"/>
          </p:nvPr>
        </p:nvSpPr>
        <p:spPr>
          <a:xfrm>
            <a:off x="6678421" y="1753793"/>
            <a:ext cx="3575262" cy="2352393"/>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0" name="Text Placeholder 39"/>
          <p:cNvSpPr>
            <a:spLocks noGrp="1"/>
          </p:cNvSpPr>
          <p:nvPr>
            <p:ph type="body" sz="quarter" idx="16" hasCustomPrompt="1"/>
          </p:nvPr>
        </p:nvSpPr>
        <p:spPr>
          <a:xfrm>
            <a:off x="6678421" y="4288534"/>
            <a:ext cx="3575262" cy="396917"/>
          </a:xfrm>
        </p:spPr>
        <p:txBody>
          <a:bodyPr anchor="b"/>
          <a:lstStyle>
            <a:lvl1pPr>
              <a:defRPr sz="1187" b="1">
                <a:solidFill>
                  <a:schemeClr val="accent2"/>
                </a:solidFill>
              </a:defRPr>
            </a:lvl1pPr>
          </a:lstStyle>
          <a:p>
            <a:pPr lvl="0"/>
            <a:r>
              <a:rPr lang="en-AU" noProof="0" dirty="0"/>
              <a:t>Click to insert sub-title 3</a:t>
            </a:r>
          </a:p>
        </p:txBody>
      </p:sp>
      <p:sp>
        <p:nvSpPr>
          <p:cNvPr id="44" name="Content Placeholder 43"/>
          <p:cNvSpPr>
            <a:spLocks noGrp="1"/>
          </p:cNvSpPr>
          <p:nvPr>
            <p:ph sz="quarter" idx="17" hasCustomPrompt="1"/>
          </p:nvPr>
        </p:nvSpPr>
        <p:spPr>
          <a:xfrm>
            <a:off x="6678421" y="4683782"/>
            <a:ext cx="3575262" cy="234393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7" name="Title 16"/>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1167647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2 + 2 WITH SIDE KM REVERSED">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100000"/>
              <a:buFont typeface="Wingdings" pitchFamily="2" charset="2"/>
              <a:buChar char=""/>
              <a:defRPr lang="en-AU" sz="1080" kern="1200" baseline="0" noProof="0" dirty="0" smtClean="0">
                <a:solidFill>
                  <a:schemeClr val="tx1"/>
                </a:solidFill>
                <a:latin typeface="+mn-lt"/>
                <a:ea typeface="+mn-ea"/>
                <a:cs typeface="+mn-cs"/>
              </a:defRPr>
            </a:lvl3pPr>
            <a:lvl4pPr marL="390725" indent="-195363">
              <a:buFont typeface="Arial" pitchFamily="34" charset="0"/>
              <a:buChar char="–"/>
              <a:defRPr>
                <a:latin typeface="+mn-lt"/>
              </a:defRPr>
            </a:lvl4pPr>
            <a:lvl5pPr marL="586088" indent="-195363">
              <a:buClrTx/>
              <a:buSzPct val="120000"/>
              <a:buFont typeface="Arial" pitchFamily="34" charset="0"/>
              <a:buChar char="–"/>
              <a:defRPr>
                <a:solidFill>
                  <a:schemeClr val="tx1"/>
                </a:solidFill>
                <a:latin typeface="+mn-lt"/>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marL="195363" lvl="2" indent="-195363" algn="l" defTabSz="987095" rtl="0" eaLnBrk="1" latinLnBrk="0" hangingPunct="1">
              <a:spcBef>
                <a:spcPts val="0"/>
              </a:spcBef>
              <a:spcAft>
                <a:spcPts val="648"/>
              </a:spcAft>
              <a:buClr>
                <a:schemeClr val="accent2"/>
              </a:buClr>
              <a:buSzPct val="90000"/>
              <a:buFont typeface="Wingdings" pitchFamily="2" charset="2"/>
              <a:buChar char="l"/>
            </a:pPr>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21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6170" y="1354725"/>
            <a:ext cx="3575262"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6170" y="1753792"/>
            <a:ext cx="3575262" cy="2352393"/>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3" name="Text Placeholder 32"/>
          <p:cNvSpPr>
            <a:spLocks noGrp="1"/>
          </p:cNvSpPr>
          <p:nvPr>
            <p:ph type="body" sz="quarter" idx="14" hasCustomPrompt="1"/>
          </p:nvPr>
        </p:nvSpPr>
        <p:spPr>
          <a:xfrm>
            <a:off x="2906170" y="4288534"/>
            <a:ext cx="3575262" cy="396917"/>
          </a:xfrm>
        </p:spPr>
        <p:txBody>
          <a:bodyPr anchor="b"/>
          <a:lstStyle>
            <a:lvl1pPr>
              <a:defRPr sz="1187" b="1">
                <a:solidFill>
                  <a:schemeClr val="accent2"/>
                </a:solidFill>
              </a:defRPr>
            </a:lvl1pPr>
          </a:lstStyle>
          <a:p>
            <a:pPr lvl="0"/>
            <a:r>
              <a:rPr lang="en-AU" noProof="0" dirty="0"/>
              <a:t>Click to insert sub-title 2</a:t>
            </a:r>
          </a:p>
        </p:txBody>
      </p:sp>
      <p:sp>
        <p:nvSpPr>
          <p:cNvPr id="36" name="Content Placeholder 35"/>
          <p:cNvSpPr>
            <a:spLocks noGrp="1"/>
          </p:cNvSpPr>
          <p:nvPr>
            <p:ph sz="quarter" idx="15" hasCustomPrompt="1"/>
          </p:nvPr>
        </p:nvSpPr>
        <p:spPr>
          <a:xfrm>
            <a:off x="2906170" y="4683782"/>
            <a:ext cx="3575262" cy="234393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0" name="Text Placeholder 39"/>
          <p:cNvSpPr>
            <a:spLocks noGrp="1"/>
          </p:cNvSpPr>
          <p:nvPr>
            <p:ph type="body" sz="quarter" idx="16" hasCustomPrompt="1"/>
          </p:nvPr>
        </p:nvSpPr>
        <p:spPr>
          <a:xfrm>
            <a:off x="6678421" y="1354725"/>
            <a:ext cx="3575262" cy="396917"/>
          </a:xfrm>
        </p:spPr>
        <p:txBody>
          <a:bodyPr anchor="b"/>
          <a:lstStyle>
            <a:lvl1pPr>
              <a:defRPr sz="1187" b="1">
                <a:solidFill>
                  <a:schemeClr val="accent2"/>
                </a:solidFill>
              </a:defRPr>
            </a:lvl1pPr>
          </a:lstStyle>
          <a:p>
            <a:pPr lvl="0"/>
            <a:r>
              <a:rPr lang="en-AU" noProof="0" dirty="0"/>
              <a:t>Click to insert sub-title 3</a:t>
            </a:r>
          </a:p>
        </p:txBody>
      </p:sp>
      <p:sp>
        <p:nvSpPr>
          <p:cNvPr id="44" name="Content Placeholder 43"/>
          <p:cNvSpPr>
            <a:spLocks noGrp="1"/>
          </p:cNvSpPr>
          <p:nvPr>
            <p:ph sz="quarter" idx="17" hasCustomPrompt="1"/>
          </p:nvPr>
        </p:nvSpPr>
        <p:spPr>
          <a:xfrm>
            <a:off x="6678421" y="1753793"/>
            <a:ext cx="3575262" cy="527188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7" name="Title 16"/>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689662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1 + 2 WITH SIDE KM">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100000"/>
              <a:buFont typeface="Wingdings" pitchFamily="2" charset="2"/>
              <a:buChar char=""/>
              <a:defRPr lang="en-AU" sz="1080" kern="1200" baseline="0" noProof="0" dirty="0" smtClean="0">
                <a:solidFill>
                  <a:schemeClr val="tx1"/>
                </a:solidFill>
                <a:latin typeface="+mn-lt"/>
                <a:ea typeface="+mn-ea"/>
                <a:cs typeface="+mn-cs"/>
              </a:defRPr>
            </a:lvl3pPr>
            <a:lvl4pPr marL="390725" indent="-195363">
              <a:buFont typeface="Arial" pitchFamily="34" charset="0"/>
              <a:buChar char="–"/>
              <a:defRPr>
                <a:latin typeface="+mn-lt"/>
              </a:defRPr>
            </a:lvl4pPr>
            <a:lvl5pPr marL="586088" indent="-195363">
              <a:buClrTx/>
              <a:buSzPct val="120000"/>
              <a:buFont typeface="Arial" pitchFamily="34" charset="0"/>
              <a:buChar char="–"/>
              <a:defRPr>
                <a:solidFill>
                  <a:schemeClr val="tx1"/>
                </a:solidFill>
                <a:latin typeface="+mn-lt"/>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marL="195363" lvl="2" indent="-195363" algn="l" defTabSz="987095" rtl="0" eaLnBrk="1" latinLnBrk="0" hangingPunct="1">
              <a:spcBef>
                <a:spcPts val="0"/>
              </a:spcBef>
              <a:spcAft>
                <a:spcPts val="648"/>
              </a:spcAft>
              <a:buClr>
                <a:schemeClr val="accent2"/>
              </a:buClr>
              <a:buSzPct val="90000"/>
              <a:buFont typeface="Wingdings" pitchFamily="2" charset="2"/>
              <a:buChar char="l"/>
            </a:pPr>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21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6843" y="1354724"/>
            <a:ext cx="7344831"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6843" y="1753793"/>
            <a:ext cx="7344831" cy="235695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3" name="Text Placeholder 32"/>
          <p:cNvSpPr>
            <a:spLocks noGrp="1"/>
          </p:cNvSpPr>
          <p:nvPr>
            <p:ph type="body" sz="quarter" idx="14" hasCustomPrompt="1"/>
          </p:nvPr>
        </p:nvSpPr>
        <p:spPr>
          <a:xfrm>
            <a:off x="2906843" y="4288534"/>
            <a:ext cx="3575262" cy="396917"/>
          </a:xfrm>
        </p:spPr>
        <p:txBody>
          <a:bodyPr anchor="b"/>
          <a:lstStyle>
            <a:lvl1pPr>
              <a:defRPr sz="1187" b="1">
                <a:solidFill>
                  <a:schemeClr val="accent2"/>
                </a:solidFill>
              </a:defRPr>
            </a:lvl1pPr>
          </a:lstStyle>
          <a:p>
            <a:pPr lvl="0"/>
            <a:r>
              <a:rPr lang="en-AU" noProof="0" dirty="0"/>
              <a:t>Click to insert sub-title 2</a:t>
            </a:r>
          </a:p>
        </p:txBody>
      </p:sp>
      <p:sp>
        <p:nvSpPr>
          <p:cNvPr id="36" name="Content Placeholder 35"/>
          <p:cNvSpPr>
            <a:spLocks noGrp="1"/>
          </p:cNvSpPr>
          <p:nvPr>
            <p:ph sz="quarter" idx="15" hasCustomPrompt="1"/>
          </p:nvPr>
        </p:nvSpPr>
        <p:spPr>
          <a:xfrm>
            <a:off x="2906843" y="4683782"/>
            <a:ext cx="3575262" cy="234189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0" name="Text Placeholder 39"/>
          <p:cNvSpPr>
            <a:spLocks noGrp="1"/>
          </p:cNvSpPr>
          <p:nvPr>
            <p:ph type="body" sz="quarter" idx="16" hasCustomPrompt="1"/>
          </p:nvPr>
        </p:nvSpPr>
        <p:spPr>
          <a:xfrm>
            <a:off x="6676520" y="4288534"/>
            <a:ext cx="3575262" cy="396917"/>
          </a:xfrm>
        </p:spPr>
        <p:txBody>
          <a:bodyPr anchor="b"/>
          <a:lstStyle>
            <a:lvl1pPr>
              <a:defRPr sz="1187" b="1">
                <a:solidFill>
                  <a:schemeClr val="accent2"/>
                </a:solidFill>
              </a:defRPr>
            </a:lvl1pPr>
          </a:lstStyle>
          <a:p>
            <a:pPr lvl="0"/>
            <a:r>
              <a:rPr lang="en-AU" noProof="0" dirty="0"/>
              <a:t>Click to insert sub-title 3</a:t>
            </a:r>
          </a:p>
        </p:txBody>
      </p:sp>
      <p:sp>
        <p:nvSpPr>
          <p:cNvPr id="44" name="Content Placeholder 43"/>
          <p:cNvSpPr>
            <a:spLocks noGrp="1"/>
          </p:cNvSpPr>
          <p:nvPr>
            <p:ph sz="quarter" idx="17" hasCustomPrompt="1"/>
          </p:nvPr>
        </p:nvSpPr>
        <p:spPr>
          <a:xfrm>
            <a:off x="6676520" y="4683782"/>
            <a:ext cx="3575262" cy="234393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7" name="Title 16"/>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5751665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 + 2 WITH SIDE KM REVERSED">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100000"/>
              <a:buFont typeface="Wingdings" pitchFamily="2" charset="2"/>
              <a:buChar char=""/>
              <a:defRPr lang="en-AU" sz="1080" kern="1200" baseline="0" noProof="0" dirty="0" smtClean="0">
                <a:solidFill>
                  <a:schemeClr val="tx1"/>
                </a:solidFill>
                <a:latin typeface="+mn-lt"/>
                <a:ea typeface="+mn-ea"/>
                <a:cs typeface="+mn-cs"/>
              </a:defRPr>
            </a:lvl3pPr>
            <a:lvl4pPr marL="390725" indent="-195363">
              <a:buFont typeface="Arial" pitchFamily="34" charset="0"/>
              <a:buChar char="–"/>
              <a:defRPr>
                <a:latin typeface="+mn-lt"/>
              </a:defRPr>
            </a:lvl4pPr>
            <a:lvl5pPr marL="586088" indent="-195363">
              <a:buClrTx/>
              <a:buSzPct val="120000"/>
              <a:buFont typeface="Arial" pitchFamily="34" charset="0"/>
              <a:buChar char="–"/>
              <a:defRPr>
                <a:solidFill>
                  <a:schemeClr val="tx1"/>
                </a:solidFill>
                <a:latin typeface="+mn-lt"/>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marL="195363" lvl="2" indent="-195363" algn="l" defTabSz="987095" rtl="0" eaLnBrk="1" latinLnBrk="0" hangingPunct="1">
              <a:spcBef>
                <a:spcPts val="0"/>
              </a:spcBef>
              <a:spcAft>
                <a:spcPts val="648"/>
              </a:spcAft>
              <a:buClr>
                <a:schemeClr val="accent2"/>
              </a:buClr>
              <a:buSzPct val="90000"/>
              <a:buFont typeface="Wingdings" pitchFamily="2" charset="2"/>
              <a:buChar char="l"/>
            </a:pPr>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21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6843" y="1354435"/>
            <a:ext cx="3575262"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6843" y="1753793"/>
            <a:ext cx="3575262" cy="2354909"/>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3" name="Text Placeholder 32"/>
          <p:cNvSpPr>
            <a:spLocks noGrp="1"/>
          </p:cNvSpPr>
          <p:nvPr>
            <p:ph type="body" sz="quarter" idx="14" hasCustomPrompt="1"/>
          </p:nvPr>
        </p:nvSpPr>
        <p:spPr>
          <a:xfrm>
            <a:off x="6672664" y="1354435"/>
            <a:ext cx="3575262" cy="396917"/>
          </a:xfrm>
        </p:spPr>
        <p:txBody>
          <a:bodyPr anchor="b"/>
          <a:lstStyle>
            <a:lvl1pPr>
              <a:defRPr sz="1187" b="1">
                <a:solidFill>
                  <a:schemeClr val="accent2"/>
                </a:solidFill>
              </a:defRPr>
            </a:lvl1pPr>
          </a:lstStyle>
          <a:p>
            <a:pPr lvl="0"/>
            <a:r>
              <a:rPr lang="en-AU" noProof="0" dirty="0"/>
              <a:t>Click to insert sub-title 2</a:t>
            </a:r>
          </a:p>
        </p:txBody>
      </p:sp>
      <p:sp>
        <p:nvSpPr>
          <p:cNvPr id="36" name="Content Placeholder 35"/>
          <p:cNvSpPr>
            <a:spLocks noGrp="1"/>
          </p:cNvSpPr>
          <p:nvPr>
            <p:ph sz="quarter" idx="15" hasCustomPrompt="1"/>
          </p:nvPr>
        </p:nvSpPr>
        <p:spPr>
          <a:xfrm>
            <a:off x="6672664" y="1753793"/>
            <a:ext cx="3575262" cy="2354909"/>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0" name="Text Placeholder 39"/>
          <p:cNvSpPr>
            <a:spLocks noGrp="1"/>
          </p:cNvSpPr>
          <p:nvPr>
            <p:ph type="body" sz="quarter" idx="16" hasCustomPrompt="1"/>
          </p:nvPr>
        </p:nvSpPr>
        <p:spPr>
          <a:xfrm>
            <a:off x="2906843" y="4288534"/>
            <a:ext cx="7344831" cy="396917"/>
          </a:xfrm>
        </p:spPr>
        <p:txBody>
          <a:bodyPr anchor="b"/>
          <a:lstStyle>
            <a:lvl1pPr>
              <a:defRPr sz="1187" b="1">
                <a:solidFill>
                  <a:schemeClr val="accent2"/>
                </a:solidFill>
              </a:defRPr>
            </a:lvl1pPr>
          </a:lstStyle>
          <a:p>
            <a:pPr lvl="0"/>
            <a:r>
              <a:rPr lang="en-AU" noProof="0" dirty="0"/>
              <a:t>Click to insert sub-title 3</a:t>
            </a:r>
          </a:p>
        </p:txBody>
      </p:sp>
      <p:sp>
        <p:nvSpPr>
          <p:cNvPr id="44" name="Content Placeholder 43"/>
          <p:cNvSpPr>
            <a:spLocks noGrp="1"/>
          </p:cNvSpPr>
          <p:nvPr>
            <p:ph sz="quarter" idx="17" hasCustomPrompt="1"/>
          </p:nvPr>
        </p:nvSpPr>
        <p:spPr>
          <a:xfrm>
            <a:off x="2906843" y="4683782"/>
            <a:ext cx="7344831" cy="234393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7" name="Title 16"/>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4999878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DISCLAIMER, MAP &amp; DIAGRAMS">
    <p:spTree>
      <p:nvGrpSpPr>
        <p:cNvPr id="1" name=""/>
        <p:cNvGrpSpPr/>
        <p:nvPr/>
      </p:nvGrpSpPr>
      <p:grpSpPr>
        <a:xfrm>
          <a:off x="0" y="0"/>
          <a:ext cx="0" cy="0"/>
          <a:chOff x="0" y="0"/>
          <a:chExt cx="0" cy="0"/>
        </a:xfrm>
      </p:grpSpPr>
      <p:sp>
        <p:nvSpPr>
          <p:cNvPr id="4" name="TextBox 3"/>
          <p:cNvSpPr txBox="1"/>
          <p:nvPr/>
        </p:nvSpPr>
        <p:spPr>
          <a:xfrm>
            <a:off x="685474" y="2630083"/>
            <a:ext cx="9459546" cy="2285241"/>
          </a:xfrm>
          <a:prstGeom prst="rect">
            <a:avLst/>
          </a:prstGeom>
          <a:noFill/>
        </p:spPr>
        <p:txBody>
          <a:bodyPr wrap="square" rtlCol="0">
            <a:spAutoFit/>
          </a:bodyPr>
          <a:lstStyle/>
          <a:p>
            <a:pPr algn="ctr" defTabSz="987095"/>
            <a:r>
              <a:rPr lang="en-AU" sz="7125" b="1" dirty="0">
                <a:solidFill>
                  <a:srgbClr val="E9501D"/>
                </a:solidFill>
              </a:rPr>
              <a:t>DISCLAIMER, MAP &amp; DIAGRAM LAYOUTS</a:t>
            </a:r>
          </a:p>
        </p:txBody>
      </p:sp>
      <p:sp>
        <p:nvSpPr>
          <p:cNvPr id="3" name="TextBox 2"/>
          <p:cNvSpPr txBox="1"/>
          <p:nvPr userDrawn="1"/>
        </p:nvSpPr>
        <p:spPr>
          <a:xfrm>
            <a:off x="685474" y="2630083"/>
            <a:ext cx="9459546" cy="2285241"/>
          </a:xfrm>
          <a:prstGeom prst="rect">
            <a:avLst/>
          </a:prstGeom>
          <a:noFill/>
        </p:spPr>
        <p:txBody>
          <a:bodyPr wrap="square" rtlCol="0">
            <a:spAutoFit/>
          </a:bodyPr>
          <a:lstStyle/>
          <a:p>
            <a:pPr algn="ctr" defTabSz="987095"/>
            <a:r>
              <a:rPr lang="en-AU" sz="7125" b="1" dirty="0">
                <a:solidFill>
                  <a:srgbClr val="E9501D"/>
                </a:solidFill>
              </a:rPr>
              <a:t>DISCLAIMER, MAP &amp; DIAGRAM LAYOUTS</a:t>
            </a:r>
          </a:p>
        </p:txBody>
      </p:sp>
    </p:spTree>
    <p:extLst>
      <p:ext uri="{BB962C8B-B14F-4D97-AF65-F5344CB8AC3E}">
        <p14:creationId xmlns:p14="http://schemas.microsoft.com/office/powerpoint/2010/main" val="20013992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sp>
        <p:nvSpPr>
          <p:cNvPr id="13" name="Text Placeholder 12"/>
          <p:cNvSpPr>
            <a:spLocks noGrp="1"/>
          </p:cNvSpPr>
          <p:nvPr>
            <p:ph type="body" sz="quarter" idx="10" hasCustomPrompt="1"/>
          </p:nvPr>
        </p:nvSpPr>
        <p:spPr>
          <a:xfrm>
            <a:off x="380438" y="2047842"/>
            <a:ext cx="9870831" cy="4977831"/>
          </a:xfrm>
        </p:spPr>
        <p:txBody>
          <a:bodyPr anchor="t">
            <a:normAutofit/>
          </a:bodyPr>
          <a:lstStyle>
            <a:lvl1pPr marL="0" indent="0">
              <a:spcAft>
                <a:spcPts val="389"/>
              </a:spcAft>
              <a:buFontTx/>
              <a:buNone/>
              <a:tabLst/>
              <a:defRPr sz="864"/>
            </a:lvl1pPr>
            <a:lvl2pPr>
              <a:buFontTx/>
              <a:buNone/>
              <a:defRPr/>
            </a:lvl2pPr>
            <a:lvl3pPr>
              <a:buFontTx/>
              <a:buNone/>
              <a:defRPr/>
            </a:lvl3pPr>
            <a:lvl4pPr>
              <a:buFontTx/>
              <a:buNone/>
              <a:defRPr/>
            </a:lvl4pPr>
          </a:lstStyle>
          <a:p>
            <a:pPr lvl="0"/>
            <a:r>
              <a:rPr lang="en-AU" noProof="0"/>
              <a:t>Insert text</a:t>
            </a:r>
          </a:p>
        </p:txBody>
      </p:sp>
      <p:sp>
        <p:nvSpPr>
          <p:cNvPr id="5" name="Title 4"/>
          <p:cNvSpPr>
            <a:spLocks noGrp="1"/>
          </p:cNvSpPr>
          <p:nvPr>
            <p:ph type="title" hasCustomPrompt="1"/>
          </p:nvPr>
        </p:nvSpPr>
        <p:spPr/>
        <p:txBody>
          <a:bodyPr/>
          <a:lstStyle/>
          <a:p>
            <a:r>
              <a:rPr lang="en-AU" noProof="0"/>
              <a:t>Click to insert page title</a:t>
            </a:r>
          </a:p>
        </p:txBody>
      </p:sp>
    </p:spTree>
    <p:extLst>
      <p:ext uri="{BB962C8B-B14F-4D97-AF65-F5344CB8AC3E}">
        <p14:creationId xmlns:p14="http://schemas.microsoft.com/office/powerpoint/2010/main" val="30793324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BLANK PAGE">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9"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9" y="7022174"/>
            <a:ext cx="9870831" cy="318553"/>
          </a:xfrm>
        </p:spPr>
        <p:txBody>
          <a:bodyPr anchor="b" anchorCtr="0"/>
          <a:lstStyle>
            <a:lvl1pPr>
              <a:spcAft>
                <a:spcPts val="0"/>
              </a:spcAft>
              <a:defRPr sz="756"/>
            </a:lvl1pPr>
          </a:lstStyle>
          <a:p>
            <a:pPr lvl="0"/>
            <a:r>
              <a:rPr lang="en-AU" noProof="0"/>
              <a:t>Click to insert source</a:t>
            </a:r>
          </a:p>
        </p:txBody>
      </p:sp>
      <p:sp>
        <p:nvSpPr>
          <p:cNvPr id="20" name="Title 19"/>
          <p:cNvSpPr>
            <a:spLocks noGrp="1"/>
          </p:cNvSpPr>
          <p:nvPr>
            <p:ph type="title" hasCustomPrompt="1"/>
          </p:nvPr>
        </p:nvSpPr>
        <p:spPr/>
        <p:txBody>
          <a:bodyPr/>
          <a:lstStyle>
            <a:lvl1pPr>
              <a:defRPr/>
            </a:lvl1pPr>
          </a:lstStyle>
          <a:p>
            <a:r>
              <a:rPr lang="en-AU" noProof="0"/>
              <a:t>Click to insert page title</a:t>
            </a:r>
          </a:p>
        </p:txBody>
      </p:sp>
    </p:spTree>
    <p:extLst>
      <p:ext uri="{BB962C8B-B14F-4D97-AF65-F5344CB8AC3E}">
        <p14:creationId xmlns:p14="http://schemas.microsoft.com/office/powerpoint/2010/main" val="39340970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3 PAGE BLANK FOR MAP">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2331692" cy="457876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8090"/>
            <a:ext cx="2331692"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37444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3 PAGE BLANK FOR MAP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047842"/>
            <a:ext cx="2331692" cy="497783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142628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ubtitle, Content, Large Image_NoLogo">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31500" y="1111367"/>
            <a:ext cx="2947000" cy="1049825"/>
          </a:xfrm>
        </p:spPr>
        <p:txBody>
          <a:bodyPr lIns="0" tIns="0" anchor="t" anchorCtr="0"/>
          <a:lstStyle>
            <a:lvl1pPr>
              <a:defRPr baseline="0"/>
            </a:lvl1pPr>
          </a:lstStyle>
          <a:p>
            <a:r>
              <a:rPr lang="en-US" dirty="0"/>
              <a:t>Add title</a:t>
            </a:r>
          </a:p>
        </p:txBody>
      </p:sp>
      <p:sp>
        <p:nvSpPr>
          <p:cNvPr id="6" name="Kicker"/>
          <p:cNvSpPr>
            <a:spLocks noGrp="1"/>
          </p:cNvSpPr>
          <p:nvPr>
            <p:ph type="body" sz="quarter" idx="19" hasCustomPrompt="1"/>
          </p:nvPr>
        </p:nvSpPr>
        <p:spPr>
          <a:xfrm>
            <a:off x="631500" y="6392078"/>
            <a:ext cx="9430400" cy="554099"/>
          </a:xfrm>
          <a:solidFill>
            <a:schemeClr val="tx2"/>
          </a:solidFill>
          <a:ln w="3175">
            <a:solidFill>
              <a:schemeClr val="tx2"/>
            </a:solidFill>
          </a:ln>
        </p:spPr>
        <p:txBody>
          <a:bodyPr vert="horz" lIns="0" tIns="108000" rIns="0" bIns="108000" rtlCol="0" anchor="b" anchorCtr="1">
            <a:spAutoFit/>
          </a:bodyPr>
          <a:lstStyle>
            <a:lvl1pPr marL="0" marR="0" indent="0" algn="ctr" defTabSz="1008126" rtl="0" eaLnBrk="1" fontAlgn="auto" latinLnBrk="0" hangingPunct="1">
              <a:lnSpc>
                <a:spcPct val="90000"/>
              </a:lnSpc>
              <a:spcBef>
                <a:spcPts val="662"/>
              </a:spcBef>
              <a:spcAft>
                <a:spcPts val="1323"/>
              </a:spcAft>
              <a:buClr>
                <a:schemeClr val="accent1"/>
              </a:buClr>
              <a:buSzTx/>
              <a:buFont typeface="Arial" panose="020B0604020202020204" pitchFamily="34" charset="0"/>
              <a:buNone/>
              <a:tabLst/>
              <a:defRPr lang="en-GB" sz="2426" b="1" baseline="0">
                <a:solidFill>
                  <a:schemeClr val="bg1"/>
                </a:solidFill>
              </a:defRPr>
            </a:lvl1pPr>
          </a:lstStyle>
          <a:p>
            <a:pPr marL="0" marR="0" lvl="0" indent="0" algn="ctr" defTabSz="1008126" rtl="0" eaLnBrk="1" fontAlgn="auto" latinLnBrk="0" hangingPunct="1">
              <a:lnSpc>
                <a:spcPct val="90000"/>
              </a:lnSpc>
              <a:spcBef>
                <a:spcPts val="662"/>
              </a:spcBef>
              <a:spcAft>
                <a:spcPts val="1323"/>
              </a:spcAft>
              <a:buClr>
                <a:schemeClr val="accent1"/>
              </a:buClr>
              <a:buSzTx/>
              <a:buFont typeface="Arial" panose="020B0604020202020204" pitchFamily="34" charset="0"/>
              <a:buNone/>
              <a:tabLst/>
              <a:defRPr/>
            </a:pPr>
            <a:r>
              <a:rPr lang="en-GB" dirty="0"/>
              <a:t>Click to add kicker or ‘so what’. Delete if not required.</a:t>
            </a:r>
          </a:p>
        </p:txBody>
      </p:sp>
      <p:sp>
        <p:nvSpPr>
          <p:cNvPr id="3" name="Content Left"/>
          <p:cNvSpPr>
            <a:spLocks noGrp="1"/>
          </p:cNvSpPr>
          <p:nvPr>
            <p:ph idx="1" hasCustomPrompt="1"/>
          </p:nvPr>
        </p:nvSpPr>
        <p:spPr>
          <a:xfrm>
            <a:off x="632694" y="3155488"/>
            <a:ext cx="2947000" cy="3069952"/>
          </a:xfrm>
          <a:prstGeom prst="rect">
            <a:avLst/>
          </a:prstGeom>
        </p:spPr>
        <p:txBody>
          <a:bodyPr lIns="0" tIns="0" bIns="0" anchor="t" anchorCtr="0">
            <a:normAutofit/>
          </a:bodyPr>
          <a:lstStyle>
            <a:lvl1pPr marL="0" indent="0">
              <a:buNone/>
              <a:defRPr sz="1985">
                <a:solidFill>
                  <a:schemeClr val="tx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add text, tables, charts, smart art, pictures or media</a:t>
            </a:r>
          </a:p>
        </p:txBody>
      </p:sp>
      <p:sp>
        <p:nvSpPr>
          <p:cNvPr id="9" name="Content Right"/>
          <p:cNvSpPr>
            <a:spLocks noGrp="1"/>
          </p:cNvSpPr>
          <p:nvPr>
            <p:ph sz="quarter" idx="18" hasCustomPrompt="1"/>
          </p:nvPr>
        </p:nvSpPr>
        <p:spPr>
          <a:xfrm>
            <a:off x="3873200" y="1111367"/>
            <a:ext cx="6188700" cy="5114073"/>
          </a:xfrm>
          <a:noFill/>
        </p:spPr>
        <p:txBody>
          <a:bodyPr/>
          <a:lstStyle>
            <a:lvl1pPr>
              <a:defRPr>
                <a:solidFill>
                  <a:schemeClr val="tx1"/>
                </a:solidFill>
              </a:defRPr>
            </a:lvl1pPr>
          </a:lstStyle>
          <a:p>
            <a:pPr lvl="0"/>
            <a:r>
              <a:rPr lang="en-GB" dirty="0"/>
              <a:t>Click to add text, tables, charts, smart art, picture or media</a:t>
            </a:r>
          </a:p>
        </p:txBody>
      </p:sp>
      <p:sp>
        <p:nvSpPr>
          <p:cNvPr id="8" name="Subtitle"/>
          <p:cNvSpPr>
            <a:spLocks noGrp="1"/>
          </p:cNvSpPr>
          <p:nvPr>
            <p:ph type="body" sz="quarter" idx="13" hasCustomPrompt="1"/>
          </p:nvPr>
        </p:nvSpPr>
        <p:spPr>
          <a:xfrm>
            <a:off x="632694" y="2195336"/>
            <a:ext cx="2947000" cy="952600"/>
          </a:xfrm>
          <a:prstGeom prst="rect">
            <a:avLst/>
          </a:prstGeom>
        </p:spPr>
        <p:txBody>
          <a:bodyPr lIns="0" tIns="0" bIns="0" anchor="t" anchorCtr="0">
            <a:normAutofit/>
          </a:bodyPr>
          <a:lstStyle>
            <a:lvl1pPr marL="0" indent="0">
              <a:buNone/>
              <a:defRPr sz="2426">
                <a:solidFill>
                  <a:schemeClr val="tx1"/>
                </a:solidFill>
              </a:defRPr>
            </a:lvl1pPr>
          </a:lstStyle>
          <a:p>
            <a:pPr lvl="0"/>
            <a:r>
              <a:rPr lang="en-US" dirty="0"/>
              <a:t>Add subtitle</a:t>
            </a:r>
          </a:p>
        </p:txBody>
      </p:sp>
      <p:sp>
        <p:nvSpPr>
          <p:cNvPr id="4" name="Date Placeholder 3"/>
          <p:cNvSpPr>
            <a:spLocks noGrp="1"/>
          </p:cNvSpPr>
          <p:nvPr>
            <p:ph type="dt" sz="half" idx="20"/>
          </p:nvPr>
        </p:nvSpPr>
        <p:spPr>
          <a:xfrm>
            <a:off x="7298813" y="7002437"/>
            <a:ext cx="2406015" cy="277842"/>
          </a:xfrm>
          <a:prstGeom prst="rect">
            <a:avLst/>
          </a:prstGeom>
        </p:spPr>
        <p:txBody>
          <a:bodyPr/>
          <a:lstStyle/>
          <a:p>
            <a:fld id="{7174028F-FC55-4814-9D01-B1C00550C2C3}" type="datetime4">
              <a:rPr lang="en-GB" smtClean="0"/>
              <a:pPr/>
              <a:t>11 December 2017</a:t>
            </a:fld>
            <a:endParaRPr lang="en-GB" dirty="0"/>
          </a:p>
        </p:txBody>
      </p:sp>
      <p:sp>
        <p:nvSpPr>
          <p:cNvPr id="5" name="Footer Placeholder 4"/>
          <p:cNvSpPr>
            <a:spLocks noGrp="1"/>
          </p:cNvSpPr>
          <p:nvPr>
            <p:ph type="ftr" sz="quarter" idx="21"/>
          </p:nvPr>
        </p:nvSpPr>
        <p:spPr>
          <a:xfrm>
            <a:off x="3542189" y="7002437"/>
            <a:ext cx="3609023" cy="277842"/>
          </a:xfrm>
          <a:prstGeom prst="rect">
            <a:avLst/>
          </a:prstGeom>
        </p:spPr>
        <p:txBody>
          <a:bodyPr/>
          <a:lstStyle/>
          <a:p>
            <a:endParaRPr lang="en-GB" dirty="0"/>
          </a:p>
        </p:txBody>
      </p:sp>
      <p:sp>
        <p:nvSpPr>
          <p:cNvPr id="7" name="Slide Number Placeholder 6"/>
          <p:cNvSpPr>
            <a:spLocks noGrp="1"/>
          </p:cNvSpPr>
          <p:nvPr>
            <p:ph type="sldNum" sz="quarter" idx="22"/>
          </p:nvPr>
        </p:nvSpPr>
        <p:spPr>
          <a:xfrm>
            <a:off x="9704828" y="7002437"/>
            <a:ext cx="473405" cy="277842"/>
          </a:xfrm>
          <a:prstGeom prst="rect">
            <a:avLst/>
          </a:prstGeom>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2036183355"/>
      </p:ext>
    </p:extLst>
  </p:cSld>
  <p:clrMapOvr>
    <a:masterClrMapping/>
  </p:clrMapOvr>
  <p:extLst mod="1">
    <p:ext uri="{DCECCB84-F9BA-43D5-87BE-67443E8EF086}">
      <p15:sldGuideLst xmlns:p15="http://schemas.microsoft.com/office/powerpoint/2012/main">
        <p15:guide id="1" orient="horz" pos="3566">
          <p15:clr>
            <a:srgbClr val="C35EA4"/>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GUIDE POSITIONS">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380439" y="1355037"/>
          <a:ext cx="9881113" cy="5670636"/>
        </p:xfrm>
        <a:graphic>
          <a:graphicData uri="http://schemas.openxmlformats.org/drawingml/2006/table">
            <a:tbl>
              <a:tblPr firstRow="1" bandRow="1">
                <a:tableStyleId>{5940675A-B579-460E-94D1-54222C63F5DA}</a:tableStyleId>
              </a:tblPr>
              <a:tblGrid>
                <a:gridCol w="4746384">
                  <a:extLst>
                    <a:ext uri="{9D8B030D-6E8A-4147-A177-3AD203B41FA5}">
                      <a16:colId xmlns:a16="http://schemas.microsoft.com/office/drawing/2014/main" val="20000"/>
                    </a:ext>
                  </a:extLst>
                </a:gridCol>
                <a:gridCol w="388344">
                  <a:extLst>
                    <a:ext uri="{9D8B030D-6E8A-4147-A177-3AD203B41FA5}">
                      <a16:colId xmlns:a16="http://schemas.microsoft.com/office/drawing/2014/main" val="20001"/>
                    </a:ext>
                  </a:extLst>
                </a:gridCol>
                <a:gridCol w="4746384">
                  <a:extLst>
                    <a:ext uri="{9D8B030D-6E8A-4147-A177-3AD203B41FA5}">
                      <a16:colId xmlns:a16="http://schemas.microsoft.com/office/drawing/2014/main" val="20002"/>
                    </a:ext>
                  </a:extLst>
                </a:gridCol>
              </a:tblGrid>
              <a:tr h="694604">
                <a:tc gridSpan="3">
                  <a:txBody>
                    <a:bodyPr/>
                    <a:lstStyle/>
                    <a:p>
                      <a:endParaRPr lang="en-AU" sz="18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hMerge="1">
                  <a:txBody>
                    <a:bodyPr/>
                    <a:lstStyle/>
                    <a:p>
                      <a:endParaRPr lang="en-AU" sz="1600" dirty="0"/>
                    </a:p>
                  </a:txBody>
                  <a:tcPr>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hMerge="1">
                  <a:txBody>
                    <a:bodyPr/>
                    <a:lstStyle/>
                    <a:p>
                      <a:endParaRPr lang="en-AU" sz="1600" dirty="0"/>
                    </a:p>
                  </a:txBody>
                  <a:tcPr>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extLst>
                  <a:ext uri="{0D108BD9-81ED-4DB2-BD59-A6C34878D82A}">
                    <a16:rowId xmlns:a16="http://schemas.microsoft.com/office/drawing/2014/main" val="10000"/>
                  </a:ext>
                </a:extLst>
              </a:tr>
              <a:tr h="397267">
                <a:tc>
                  <a:txBody>
                    <a:bodyPr/>
                    <a:lstStyle/>
                    <a:p>
                      <a:endParaRPr lang="en-AU" sz="12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a:txBody>
                    <a:bodyPr/>
                    <a:lstStyle/>
                    <a:p>
                      <a:endParaRPr lang="en-AU" sz="12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a:txBody>
                    <a:bodyPr/>
                    <a:lstStyle/>
                    <a:p>
                      <a:endParaRPr lang="en-AU" sz="12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extLst>
                  <a:ext uri="{0D108BD9-81ED-4DB2-BD59-A6C34878D82A}">
                    <a16:rowId xmlns:a16="http://schemas.microsoft.com/office/drawing/2014/main" val="10001"/>
                  </a:ext>
                </a:extLst>
              </a:tr>
              <a:tr h="4578765">
                <a:tc>
                  <a:txBody>
                    <a:bodyPr/>
                    <a:lstStyle/>
                    <a:p>
                      <a:endParaRPr lang="en-AU" sz="21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a:txBody>
                    <a:bodyPr/>
                    <a:lstStyle/>
                    <a:p>
                      <a:endParaRPr lang="en-AU" sz="21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a:txBody>
                    <a:bodyPr/>
                    <a:lstStyle/>
                    <a:p>
                      <a:endParaRPr lang="en-AU" sz="21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Title 3"/>
          <p:cNvSpPr>
            <a:spLocks noGrp="1"/>
          </p:cNvSpPr>
          <p:nvPr>
            <p:ph type="title" hasCustomPrompt="1"/>
          </p:nvPr>
        </p:nvSpPr>
        <p:spPr/>
        <p:txBody>
          <a:bodyPr/>
          <a:lstStyle/>
          <a:p>
            <a:r>
              <a:rPr lang="en-AU" noProof="0"/>
              <a:t>Click to insert page title</a:t>
            </a:r>
          </a:p>
        </p:txBody>
      </p:sp>
      <p:graphicFrame>
        <p:nvGraphicFramePr>
          <p:cNvPr id="5" name="Table 4"/>
          <p:cNvGraphicFramePr>
            <a:graphicFrameLocks noGrp="1"/>
          </p:cNvGraphicFramePr>
          <p:nvPr userDrawn="1"/>
        </p:nvGraphicFramePr>
        <p:xfrm>
          <a:off x="380439" y="1355037"/>
          <a:ext cx="9881113" cy="5670636"/>
        </p:xfrm>
        <a:graphic>
          <a:graphicData uri="http://schemas.openxmlformats.org/drawingml/2006/table">
            <a:tbl>
              <a:tblPr firstRow="1" bandRow="1">
                <a:tableStyleId>{5940675A-B579-460E-94D1-54222C63F5DA}</a:tableStyleId>
              </a:tblPr>
              <a:tblGrid>
                <a:gridCol w="4746384">
                  <a:extLst>
                    <a:ext uri="{9D8B030D-6E8A-4147-A177-3AD203B41FA5}">
                      <a16:colId xmlns:a16="http://schemas.microsoft.com/office/drawing/2014/main" val="20000"/>
                    </a:ext>
                  </a:extLst>
                </a:gridCol>
                <a:gridCol w="388344">
                  <a:extLst>
                    <a:ext uri="{9D8B030D-6E8A-4147-A177-3AD203B41FA5}">
                      <a16:colId xmlns:a16="http://schemas.microsoft.com/office/drawing/2014/main" val="20001"/>
                    </a:ext>
                  </a:extLst>
                </a:gridCol>
                <a:gridCol w="4746384">
                  <a:extLst>
                    <a:ext uri="{9D8B030D-6E8A-4147-A177-3AD203B41FA5}">
                      <a16:colId xmlns:a16="http://schemas.microsoft.com/office/drawing/2014/main" val="20002"/>
                    </a:ext>
                  </a:extLst>
                </a:gridCol>
              </a:tblGrid>
              <a:tr h="694604">
                <a:tc gridSpan="3">
                  <a:txBody>
                    <a:bodyPr/>
                    <a:lstStyle/>
                    <a:p>
                      <a:endParaRPr lang="en-AU" sz="18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hMerge="1">
                  <a:txBody>
                    <a:bodyPr/>
                    <a:lstStyle/>
                    <a:p>
                      <a:endParaRPr lang="en-AU" sz="1600" dirty="0"/>
                    </a:p>
                  </a:txBody>
                  <a:tcPr>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hMerge="1">
                  <a:txBody>
                    <a:bodyPr/>
                    <a:lstStyle/>
                    <a:p>
                      <a:endParaRPr lang="en-AU" sz="1600" dirty="0"/>
                    </a:p>
                  </a:txBody>
                  <a:tcPr>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extLst>
                  <a:ext uri="{0D108BD9-81ED-4DB2-BD59-A6C34878D82A}">
                    <a16:rowId xmlns:a16="http://schemas.microsoft.com/office/drawing/2014/main" val="10000"/>
                  </a:ext>
                </a:extLst>
              </a:tr>
              <a:tr h="397267">
                <a:tc>
                  <a:txBody>
                    <a:bodyPr/>
                    <a:lstStyle/>
                    <a:p>
                      <a:endParaRPr lang="en-AU" sz="12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a:txBody>
                    <a:bodyPr/>
                    <a:lstStyle/>
                    <a:p>
                      <a:endParaRPr lang="en-AU" sz="12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a:txBody>
                    <a:bodyPr/>
                    <a:lstStyle/>
                    <a:p>
                      <a:endParaRPr lang="en-AU" sz="12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extLst>
                  <a:ext uri="{0D108BD9-81ED-4DB2-BD59-A6C34878D82A}">
                    <a16:rowId xmlns:a16="http://schemas.microsoft.com/office/drawing/2014/main" val="10001"/>
                  </a:ext>
                </a:extLst>
              </a:tr>
              <a:tr h="4578765">
                <a:tc>
                  <a:txBody>
                    <a:bodyPr/>
                    <a:lstStyle/>
                    <a:p>
                      <a:endParaRPr lang="en-AU" sz="21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a:txBody>
                    <a:bodyPr/>
                    <a:lstStyle/>
                    <a:p>
                      <a:endParaRPr lang="en-AU" sz="21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a:txBody>
                    <a:bodyPr/>
                    <a:lstStyle/>
                    <a:p>
                      <a:endParaRPr lang="en-AU" sz="21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683157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REMOVE SLIDES FROM THIS POINT FORWARD">
    <p:spTree>
      <p:nvGrpSpPr>
        <p:cNvPr id="1" name=""/>
        <p:cNvGrpSpPr/>
        <p:nvPr/>
      </p:nvGrpSpPr>
      <p:grpSpPr>
        <a:xfrm>
          <a:off x="0" y="0"/>
          <a:ext cx="0" cy="0"/>
          <a:chOff x="0" y="0"/>
          <a:chExt cx="0" cy="0"/>
        </a:xfrm>
      </p:grpSpPr>
      <p:sp>
        <p:nvSpPr>
          <p:cNvPr id="3" name="TextBox 2"/>
          <p:cNvSpPr txBox="1"/>
          <p:nvPr/>
        </p:nvSpPr>
        <p:spPr>
          <a:xfrm>
            <a:off x="685474" y="2630083"/>
            <a:ext cx="9459546" cy="2285241"/>
          </a:xfrm>
          <a:prstGeom prst="rect">
            <a:avLst/>
          </a:prstGeom>
          <a:noFill/>
        </p:spPr>
        <p:txBody>
          <a:bodyPr wrap="square" rtlCol="0">
            <a:spAutoFit/>
          </a:bodyPr>
          <a:lstStyle/>
          <a:p>
            <a:pPr algn="ctr" defTabSz="987095"/>
            <a:r>
              <a:rPr lang="en-AU" sz="7125" b="1" dirty="0">
                <a:solidFill>
                  <a:srgbClr val="E9501D"/>
                </a:solidFill>
              </a:rPr>
              <a:t>REMOVE LAYOUTS</a:t>
            </a:r>
            <a:br>
              <a:rPr lang="en-AU" sz="7125" b="1" dirty="0">
                <a:solidFill>
                  <a:srgbClr val="E9501D"/>
                </a:solidFill>
              </a:rPr>
            </a:br>
            <a:r>
              <a:rPr lang="en-AU" sz="7125" b="1" dirty="0">
                <a:solidFill>
                  <a:srgbClr val="E9501D"/>
                </a:solidFill>
              </a:rPr>
              <a:t>PAST THIS PAGE</a:t>
            </a:r>
          </a:p>
        </p:txBody>
      </p:sp>
      <p:sp>
        <p:nvSpPr>
          <p:cNvPr id="4" name="TextBox 3"/>
          <p:cNvSpPr txBox="1"/>
          <p:nvPr userDrawn="1"/>
        </p:nvSpPr>
        <p:spPr>
          <a:xfrm>
            <a:off x="685474" y="2630083"/>
            <a:ext cx="9459546" cy="2285241"/>
          </a:xfrm>
          <a:prstGeom prst="rect">
            <a:avLst/>
          </a:prstGeom>
          <a:noFill/>
        </p:spPr>
        <p:txBody>
          <a:bodyPr wrap="square" rtlCol="0">
            <a:spAutoFit/>
          </a:bodyPr>
          <a:lstStyle/>
          <a:p>
            <a:pPr algn="ctr" defTabSz="987095"/>
            <a:r>
              <a:rPr lang="en-AU" sz="7125" b="1" dirty="0">
                <a:solidFill>
                  <a:srgbClr val="E9501D"/>
                </a:solidFill>
              </a:rPr>
              <a:t>REMOVE LAYOUTS</a:t>
            </a:r>
            <a:br>
              <a:rPr lang="en-AU" sz="7125" b="1" dirty="0">
                <a:solidFill>
                  <a:srgbClr val="E9501D"/>
                </a:solidFill>
              </a:rPr>
            </a:br>
            <a:r>
              <a:rPr lang="en-AU" sz="7125" b="1" dirty="0">
                <a:solidFill>
                  <a:srgbClr val="E9501D"/>
                </a:solidFill>
              </a:rPr>
              <a:t>PAST THIS PAGE</a:t>
            </a:r>
          </a:p>
        </p:txBody>
      </p:sp>
    </p:spTree>
    <p:extLst>
      <p:ext uri="{BB962C8B-B14F-4D97-AF65-F5344CB8AC3E}">
        <p14:creationId xmlns:p14="http://schemas.microsoft.com/office/powerpoint/2010/main" val="4267483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631500" y="1111367"/>
            <a:ext cx="9430400" cy="694604"/>
          </a:xfrm>
          <a:prstGeom prst="rect">
            <a:avLst/>
          </a:prstGeom>
        </p:spPr>
        <p:txBody>
          <a:bodyPr vert="horz" lIns="0" tIns="0" rIns="0" bIns="0" rtlCol="0" anchor="t">
            <a:normAutofit/>
          </a:bodyPr>
          <a:lstStyle>
            <a:lvl1pPr>
              <a:defRPr baseline="0"/>
            </a:lvl1pPr>
          </a:lstStyle>
          <a:p>
            <a:r>
              <a:rPr lang="en-US" dirty="0"/>
              <a:t>Add title</a:t>
            </a:r>
          </a:p>
        </p:txBody>
      </p:sp>
      <p:sp>
        <p:nvSpPr>
          <p:cNvPr id="6" name="Kicker"/>
          <p:cNvSpPr>
            <a:spLocks noGrp="1"/>
          </p:cNvSpPr>
          <p:nvPr>
            <p:ph type="body" sz="quarter" idx="12" hasCustomPrompt="1"/>
          </p:nvPr>
        </p:nvSpPr>
        <p:spPr>
          <a:xfrm>
            <a:off x="631500" y="6392078"/>
            <a:ext cx="9430400" cy="554099"/>
          </a:xfrm>
          <a:solidFill>
            <a:schemeClr val="tx2"/>
          </a:solidFill>
          <a:ln w="3175">
            <a:solidFill>
              <a:schemeClr val="tx2"/>
            </a:solidFill>
          </a:ln>
        </p:spPr>
        <p:txBody>
          <a:bodyPr tIns="108000" bIns="108000" anchor="b" anchorCtr="1">
            <a:spAutoFit/>
          </a:bodyPr>
          <a:lstStyle>
            <a:lvl1pPr marL="0" marR="0" indent="0" algn="ctr" defTabSz="1008126" rtl="0" eaLnBrk="1" fontAlgn="auto" latinLnBrk="0" hangingPunct="1">
              <a:lnSpc>
                <a:spcPct val="90000"/>
              </a:lnSpc>
              <a:spcBef>
                <a:spcPts val="662"/>
              </a:spcBef>
              <a:spcAft>
                <a:spcPts val="1323"/>
              </a:spcAft>
              <a:buClr>
                <a:schemeClr val="accent1"/>
              </a:buClr>
              <a:buSzTx/>
              <a:buFont typeface="Arial" panose="020B0604020202020204" pitchFamily="34" charset="0"/>
              <a:buNone/>
              <a:tabLst/>
              <a:defRPr sz="2426" b="1" baseline="0">
                <a:solidFill>
                  <a:schemeClr val="bg1"/>
                </a:solidFill>
              </a:defRPr>
            </a:lvl1pPr>
          </a:lstStyle>
          <a:p>
            <a:pPr marL="0" marR="0" lvl="0" indent="0" algn="ctr" defTabSz="1008126" rtl="0" eaLnBrk="1" fontAlgn="auto" latinLnBrk="0" hangingPunct="1">
              <a:lnSpc>
                <a:spcPct val="90000"/>
              </a:lnSpc>
              <a:spcBef>
                <a:spcPts val="662"/>
              </a:spcBef>
              <a:spcAft>
                <a:spcPts val="1323"/>
              </a:spcAft>
              <a:buClr>
                <a:schemeClr val="accent1"/>
              </a:buClr>
              <a:buSzTx/>
              <a:buFont typeface="Arial" panose="020B0604020202020204" pitchFamily="34" charset="0"/>
              <a:buNone/>
              <a:tabLst/>
              <a:defRPr/>
            </a:pPr>
            <a:r>
              <a:rPr lang="en-GB" dirty="0"/>
              <a:t>Click to add kicker or ‘so what’. Delete if not required.</a:t>
            </a:r>
          </a:p>
        </p:txBody>
      </p:sp>
      <p:sp>
        <p:nvSpPr>
          <p:cNvPr id="7" name="Content"/>
          <p:cNvSpPr>
            <a:spLocks noGrp="1"/>
          </p:cNvSpPr>
          <p:nvPr>
            <p:ph sz="quarter" idx="11" hasCustomPrompt="1"/>
          </p:nvPr>
        </p:nvSpPr>
        <p:spPr>
          <a:xfrm>
            <a:off x="631500" y="2659342"/>
            <a:ext cx="9430400" cy="3582201"/>
          </a:xfrm>
          <a:prstGeom prst="rect">
            <a:avLst/>
          </a:prstGeom>
        </p:spPr>
        <p:txBody>
          <a:bodyPr>
            <a:normAutofit/>
          </a:bodyPr>
          <a:lstStyle>
            <a:lvl1pPr>
              <a:defRPr sz="1985" baseline="0"/>
            </a:lvl1pPr>
            <a:lvl2pPr marL="297537" marR="0" indent="-297537" algn="l" defTabSz="1008126" rtl="0" eaLnBrk="1" fontAlgn="auto" latinLnBrk="0" hangingPunct="1">
              <a:lnSpc>
                <a:spcPct val="90000"/>
              </a:lnSpc>
              <a:spcBef>
                <a:spcPts val="331"/>
              </a:spcBef>
              <a:spcAft>
                <a:spcPts val="662"/>
              </a:spcAft>
              <a:buClr>
                <a:schemeClr val="accent1"/>
              </a:buClr>
              <a:buSzTx/>
              <a:buFont typeface="Arial" panose="020B0604020202020204" pitchFamily="34" charset="0"/>
              <a:buChar char="•"/>
              <a:tabLst/>
              <a:defRPr sz="1764">
                <a:solidFill>
                  <a:schemeClr val="tx1"/>
                </a:solidFill>
              </a:defRPr>
            </a:lvl2pPr>
            <a:lvl3pPr>
              <a:defRPr sz="1544">
                <a:solidFill>
                  <a:schemeClr val="tx1"/>
                </a:solidFill>
              </a:defRPr>
            </a:lvl3pPr>
            <a:lvl4pPr>
              <a:defRPr sz="1323">
                <a:solidFill>
                  <a:schemeClr val="tx1"/>
                </a:solidFill>
              </a:defRPr>
            </a:lvl4pPr>
            <a:lvl5pPr>
              <a:defRPr sz="1323">
                <a:solidFill>
                  <a:schemeClr val="tx1"/>
                </a:solidFill>
              </a:defRPr>
            </a:lvl5pPr>
          </a:lstStyle>
          <a:p>
            <a:pPr marL="297537" marR="0" lvl="1" indent="-297537" algn="l" defTabSz="1008126" rtl="0" eaLnBrk="1" fontAlgn="auto" latinLnBrk="0" hangingPunct="1">
              <a:lnSpc>
                <a:spcPct val="90000"/>
              </a:lnSpc>
              <a:spcBef>
                <a:spcPts val="331"/>
              </a:spcBef>
              <a:spcAft>
                <a:spcPts val="662"/>
              </a:spcAft>
              <a:buClr>
                <a:schemeClr val="accent1"/>
              </a:buClr>
              <a:buSzTx/>
              <a:buFont typeface="Arial" panose="020B0604020202020204" pitchFamily="34" charset="0"/>
              <a:buChar char="•"/>
              <a:tabLst/>
              <a:defRPr/>
            </a:pPr>
            <a:r>
              <a:rPr lang="en-US" dirty="0"/>
              <a:t>Click to add text, tables, charts, smart art, pictures or media</a:t>
            </a:r>
          </a:p>
          <a:p>
            <a:pPr lvl="1"/>
            <a:r>
              <a:rPr lang="en-US" dirty="0"/>
              <a:t>First bullet</a:t>
            </a:r>
          </a:p>
          <a:p>
            <a:pPr lvl="2"/>
            <a:r>
              <a:rPr lang="en-US" dirty="0"/>
              <a:t>Second bullet</a:t>
            </a:r>
          </a:p>
          <a:p>
            <a:pPr lvl="3"/>
            <a:r>
              <a:rPr lang="en-US" dirty="0"/>
              <a:t>Third bullet</a:t>
            </a:r>
          </a:p>
          <a:p>
            <a:pPr lvl="4"/>
            <a:r>
              <a:rPr lang="en-US" dirty="0"/>
              <a:t>Fourth bullet</a:t>
            </a:r>
          </a:p>
        </p:txBody>
      </p:sp>
      <p:sp>
        <p:nvSpPr>
          <p:cNvPr id="3" name="Subtitle"/>
          <p:cNvSpPr>
            <a:spLocks noGrp="1"/>
          </p:cNvSpPr>
          <p:nvPr>
            <p:ph type="body" sz="quarter" idx="21" hasCustomPrompt="1"/>
          </p:nvPr>
        </p:nvSpPr>
        <p:spPr>
          <a:xfrm>
            <a:off x="632186" y="1825816"/>
            <a:ext cx="9430400" cy="714450"/>
          </a:xfrm>
        </p:spPr>
        <p:txBody>
          <a:bodyPr vert="horz" lIns="0" tIns="0" rIns="0" bIns="0" rtlCol="0">
            <a:normAutofit/>
          </a:bodyPr>
          <a:lstStyle>
            <a:lvl1pPr>
              <a:defRPr lang="en-GB" sz="2426" dirty="0">
                <a:solidFill>
                  <a:schemeClr val="tx1"/>
                </a:solidFill>
              </a:defRPr>
            </a:lvl1pPr>
          </a:lstStyle>
          <a:p>
            <a:pPr lvl="0"/>
            <a:r>
              <a:rPr lang="en-US" dirty="0"/>
              <a:t>Add subtitle</a:t>
            </a:r>
            <a:endParaRPr lang="en-GB" dirty="0"/>
          </a:p>
        </p:txBody>
      </p:sp>
      <p:sp>
        <p:nvSpPr>
          <p:cNvPr id="2" name="Date Placeholder 1"/>
          <p:cNvSpPr>
            <a:spLocks noGrp="1"/>
          </p:cNvSpPr>
          <p:nvPr>
            <p:ph type="dt" sz="half" idx="22"/>
          </p:nvPr>
        </p:nvSpPr>
        <p:spPr>
          <a:xfrm>
            <a:off x="7298813" y="7002437"/>
            <a:ext cx="2406015" cy="277842"/>
          </a:xfrm>
          <a:prstGeom prst="rect">
            <a:avLst/>
          </a:prstGeom>
        </p:spPr>
        <p:txBody>
          <a:bodyPr/>
          <a:lstStyle/>
          <a:p>
            <a:fld id="{7174028F-FC55-4814-9D01-B1C00550C2C3}" type="datetime4">
              <a:rPr lang="en-GB" smtClean="0"/>
              <a:pPr/>
              <a:t>11 December 2017</a:t>
            </a:fld>
            <a:endParaRPr lang="en-GB" dirty="0"/>
          </a:p>
        </p:txBody>
      </p:sp>
      <p:sp>
        <p:nvSpPr>
          <p:cNvPr id="5" name="Footer Placeholder 4"/>
          <p:cNvSpPr>
            <a:spLocks noGrp="1"/>
          </p:cNvSpPr>
          <p:nvPr>
            <p:ph type="ftr" sz="quarter" idx="23"/>
          </p:nvPr>
        </p:nvSpPr>
        <p:spPr>
          <a:xfrm>
            <a:off x="3542189" y="7002437"/>
            <a:ext cx="3609023" cy="277842"/>
          </a:xfrm>
          <a:prstGeom prst="rect">
            <a:avLst/>
          </a:prstGeom>
        </p:spPr>
        <p:txBody>
          <a:bodyPr/>
          <a:lstStyle/>
          <a:p>
            <a:endParaRPr lang="en-GB" dirty="0"/>
          </a:p>
        </p:txBody>
      </p:sp>
      <p:sp>
        <p:nvSpPr>
          <p:cNvPr id="8" name="Slide Number Placeholder 7"/>
          <p:cNvSpPr>
            <a:spLocks noGrp="1"/>
          </p:cNvSpPr>
          <p:nvPr>
            <p:ph type="sldNum" sz="quarter" idx="24"/>
          </p:nvPr>
        </p:nvSpPr>
        <p:spPr>
          <a:xfrm>
            <a:off x="9704828" y="7002437"/>
            <a:ext cx="473405" cy="277842"/>
          </a:xfrm>
          <a:prstGeom prst="rect">
            <a:avLst/>
          </a:prstGeom>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3249496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ront cov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693400" cy="7561263"/>
          </a:xfrm>
          <a:prstGeom prst="rect">
            <a:avLst/>
          </a:prstGeom>
        </p:spPr>
      </p:pic>
      <p:sp>
        <p:nvSpPr>
          <p:cNvPr id="8" name="Text Placeholder 7"/>
          <p:cNvSpPr>
            <a:spLocks noGrp="1"/>
          </p:cNvSpPr>
          <p:nvPr>
            <p:ph type="body" sz="quarter" idx="10" hasCustomPrompt="1"/>
          </p:nvPr>
        </p:nvSpPr>
        <p:spPr>
          <a:xfrm>
            <a:off x="357060" y="3437392"/>
            <a:ext cx="2720868" cy="984254"/>
          </a:xfrm>
        </p:spPr>
        <p:txBody>
          <a:bodyPr anchor="b" anchorCtr="0">
            <a:noAutofit/>
          </a:bodyPr>
          <a:lstStyle>
            <a:lvl1pPr marL="0" indent="0" algn="l">
              <a:lnSpc>
                <a:spcPct val="90000"/>
              </a:lnSpc>
              <a:buFontTx/>
              <a:buNone/>
              <a:defRPr sz="1943" b="1" cap="none" baseline="0">
                <a:solidFill>
                  <a:schemeClr val="bg1"/>
                </a:solidFill>
                <a:latin typeface="+mj-lt"/>
              </a:defRPr>
            </a:lvl1pPr>
            <a:lvl2pPr>
              <a:buFontTx/>
              <a:buNone/>
              <a:defRPr/>
            </a:lvl2pPr>
            <a:lvl3pPr>
              <a:buFontTx/>
              <a:buNone/>
              <a:defRPr/>
            </a:lvl3pPr>
            <a:lvl4pPr>
              <a:buFontTx/>
              <a:buNone/>
              <a:defRPr/>
            </a:lvl4pPr>
            <a:lvl5pPr>
              <a:buFontTx/>
              <a:buNone/>
              <a:defRPr/>
            </a:lvl5pPr>
          </a:lstStyle>
          <a:p>
            <a:pPr lvl="0"/>
            <a:r>
              <a:rPr lang="en-AU" dirty="0"/>
              <a:t>CLICK TO INSERT TITLE</a:t>
            </a:r>
          </a:p>
        </p:txBody>
      </p:sp>
      <p:sp>
        <p:nvSpPr>
          <p:cNvPr id="41" name="Text Placeholder 40"/>
          <p:cNvSpPr>
            <a:spLocks noGrp="1"/>
          </p:cNvSpPr>
          <p:nvPr>
            <p:ph type="body" sz="quarter" idx="12" hasCustomPrompt="1"/>
          </p:nvPr>
        </p:nvSpPr>
        <p:spPr>
          <a:xfrm>
            <a:off x="357060" y="5040842"/>
            <a:ext cx="1880372" cy="318115"/>
          </a:xfrm>
        </p:spPr>
        <p:txBody>
          <a:bodyPr/>
          <a:lstStyle>
            <a:lvl1pPr algn="l">
              <a:defRPr sz="1295" b="1">
                <a:solidFill>
                  <a:schemeClr val="bg1"/>
                </a:solidFill>
              </a:defRPr>
            </a:lvl1pPr>
          </a:lstStyle>
          <a:p>
            <a:pPr lvl="0"/>
            <a:r>
              <a:rPr lang="en-AU" noProof="0" dirty="0"/>
              <a:t>Click to insert date</a:t>
            </a:r>
          </a:p>
        </p:txBody>
      </p:sp>
      <p:sp>
        <p:nvSpPr>
          <p:cNvPr id="7" name="Text Placeholder 6"/>
          <p:cNvSpPr>
            <a:spLocks noGrp="1"/>
          </p:cNvSpPr>
          <p:nvPr>
            <p:ph type="body" sz="quarter" idx="13" hasCustomPrompt="1"/>
          </p:nvPr>
        </p:nvSpPr>
        <p:spPr>
          <a:xfrm>
            <a:off x="357060" y="4536927"/>
            <a:ext cx="2720610" cy="378526"/>
          </a:xfrm>
        </p:spPr>
        <p:txBody>
          <a:bodyPr/>
          <a:lstStyle>
            <a:lvl1pPr algn="l">
              <a:lnSpc>
                <a:spcPct val="90000"/>
              </a:lnSpc>
              <a:defRPr sz="1511" b="1" baseline="0">
                <a:solidFill>
                  <a:schemeClr val="tx1"/>
                </a:solidFill>
                <a:latin typeface="+mj-lt"/>
              </a:defRPr>
            </a:lvl1pPr>
          </a:lstStyle>
          <a:p>
            <a:pPr lvl="0"/>
            <a:r>
              <a:rPr lang="en-US" dirty="0"/>
              <a:t>CLICK TO INSERT SUB-TITLE</a:t>
            </a:r>
            <a:endParaRPr lang="en-AU"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4714" y="905042"/>
            <a:ext cx="1826138" cy="702097"/>
          </a:xfrm>
          <a:prstGeom prst="rect">
            <a:avLst/>
          </a:prstGeom>
        </p:spPr>
      </p:pic>
    </p:spTree>
    <p:extLst>
      <p:ext uri="{BB962C8B-B14F-4D97-AF65-F5344CB8AC3E}">
        <p14:creationId xmlns:p14="http://schemas.microsoft.com/office/powerpoint/2010/main" val="3482306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able of contents">
    <p:spTree>
      <p:nvGrpSpPr>
        <p:cNvPr id="1" name=""/>
        <p:cNvGrpSpPr/>
        <p:nvPr/>
      </p:nvGrpSpPr>
      <p:grpSpPr>
        <a:xfrm>
          <a:off x="0" y="0"/>
          <a:ext cx="0" cy="0"/>
          <a:chOff x="0" y="0"/>
          <a:chExt cx="0" cy="0"/>
        </a:xfrm>
      </p:grpSpPr>
      <p:graphicFrame>
        <p:nvGraphicFramePr>
          <p:cNvPr id="4" name="Group 80"/>
          <p:cNvGraphicFramePr>
            <a:graphicFrameLocks noGrp="1"/>
          </p:cNvGraphicFramePr>
          <p:nvPr userDrawn="1">
            <p:extLst/>
          </p:nvPr>
        </p:nvGraphicFramePr>
        <p:xfrm>
          <a:off x="5191902" y="2986710"/>
          <a:ext cx="4954846" cy="3216348"/>
        </p:xfrm>
        <a:graphic>
          <a:graphicData uri="http://schemas.openxmlformats.org/drawingml/2006/table">
            <a:tbl>
              <a:tblPr/>
              <a:tblGrid>
                <a:gridCol w="330323">
                  <a:extLst>
                    <a:ext uri="{9D8B030D-6E8A-4147-A177-3AD203B41FA5}">
                      <a16:colId xmlns:a16="http://schemas.microsoft.com/office/drawing/2014/main" val="20000"/>
                    </a:ext>
                  </a:extLst>
                </a:gridCol>
                <a:gridCol w="4274769">
                  <a:extLst>
                    <a:ext uri="{9D8B030D-6E8A-4147-A177-3AD203B41FA5}">
                      <a16:colId xmlns:a16="http://schemas.microsoft.com/office/drawing/2014/main" val="20001"/>
                    </a:ext>
                  </a:extLst>
                </a:gridCol>
                <a:gridCol w="349754">
                  <a:extLst>
                    <a:ext uri="{9D8B030D-6E8A-4147-A177-3AD203B41FA5}">
                      <a16:colId xmlns:a16="http://schemas.microsoft.com/office/drawing/2014/main" val="20002"/>
                    </a:ext>
                  </a:extLst>
                </a:gridCol>
              </a:tblGrid>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01</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3</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02</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4</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03</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5</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04</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6</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05</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7</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06</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8</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07</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9</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08</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10</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09</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11</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10</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12</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11</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13</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12</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14</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A</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15</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pic>
        <p:nvPicPr>
          <p:cNvPr id="17" name="Picture 16"/>
          <p:cNvPicPr>
            <a:picLocks noChangeAspect="1"/>
          </p:cNvPicPr>
          <p:nvPr userDrawn="1"/>
        </p:nvPicPr>
        <p:blipFill>
          <a:blip cstate="print">
            <a:extLst>
              <a:ext uri="{28A0092B-C50C-407E-A947-70E740481C1C}">
                <a14:useLocalDpi xmlns:a14="http://schemas.microsoft.com/office/drawing/2010/main"/>
              </a:ext>
            </a:extLst>
          </a:blip>
          <a:stretch>
            <a:fillRect/>
          </a:stretch>
        </p:blipFill>
        <p:spPr>
          <a:xfrm>
            <a:off x="3290" y="0"/>
            <a:ext cx="10690110" cy="7561263"/>
          </a:xfrm>
          <a:prstGeom prst="rect">
            <a:avLst/>
          </a:prstGeom>
        </p:spPr>
      </p:pic>
      <p:sp>
        <p:nvSpPr>
          <p:cNvPr id="12" name="TextBox 11"/>
          <p:cNvSpPr txBox="1"/>
          <p:nvPr/>
        </p:nvSpPr>
        <p:spPr>
          <a:xfrm>
            <a:off x="5191901" y="2034005"/>
            <a:ext cx="4119781" cy="824525"/>
          </a:xfrm>
          <a:prstGeom prst="rect">
            <a:avLst/>
          </a:prstGeom>
          <a:noFill/>
        </p:spPr>
        <p:txBody>
          <a:bodyPr wrap="square" rtlCol="0" anchor="b" anchorCtr="0">
            <a:noAutofit/>
          </a:bodyPr>
          <a:lstStyle/>
          <a:p>
            <a:pPr defTabSz="987095"/>
            <a:r>
              <a:rPr lang="en-AU" sz="3454" dirty="0">
                <a:solidFill>
                  <a:srgbClr val="FFFFFF"/>
                </a:solidFill>
              </a:rPr>
              <a:t>CONTENTS</a:t>
            </a:r>
          </a:p>
        </p:txBody>
      </p:sp>
    </p:spTree>
    <p:extLst>
      <p:ext uri="{BB962C8B-B14F-4D97-AF65-F5344CB8AC3E}">
        <p14:creationId xmlns:p14="http://schemas.microsoft.com/office/powerpoint/2010/main" val="1664379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ection divi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45" y="0"/>
            <a:ext cx="10690110" cy="7561263"/>
          </a:xfrm>
          <a:prstGeom prst="rect">
            <a:avLst/>
          </a:prstGeom>
        </p:spPr>
      </p:pic>
      <p:sp>
        <p:nvSpPr>
          <p:cNvPr id="16" name="Text Placeholder 15"/>
          <p:cNvSpPr>
            <a:spLocks noGrp="1"/>
          </p:cNvSpPr>
          <p:nvPr>
            <p:ph type="body" sz="quarter" idx="11" hasCustomPrompt="1"/>
          </p:nvPr>
        </p:nvSpPr>
        <p:spPr>
          <a:xfrm>
            <a:off x="547898" y="4501420"/>
            <a:ext cx="2565147" cy="952815"/>
          </a:xfrm>
        </p:spPr>
        <p:txBody>
          <a:bodyPr>
            <a:noAutofit/>
          </a:bodyPr>
          <a:lstStyle>
            <a:lvl1pPr marL="0" indent="0" algn="l">
              <a:buNone/>
              <a:defRPr sz="1511" cap="all" baseline="0">
                <a:solidFill>
                  <a:schemeClr val="bg1"/>
                </a:solidFill>
                <a:latin typeface="+mj-lt"/>
              </a:defRPr>
            </a:lvl1pPr>
            <a:lvl2pPr marL="0" indent="0">
              <a:buNone/>
              <a:defRPr/>
            </a:lvl2pPr>
            <a:lvl3pPr marL="0" indent="0">
              <a:buNone/>
              <a:defRPr/>
            </a:lvl3pPr>
            <a:lvl4pPr marL="0" indent="0">
              <a:buNone/>
              <a:defRPr/>
            </a:lvl4pPr>
            <a:lvl5pPr marL="0" indent="0">
              <a:buNone/>
              <a:defRPr/>
            </a:lvl5pPr>
          </a:lstStyle>
          <a:p>
            <a:r>
              <a:rPr lang="en-AU" noProof="0" dirty="0"/>
              <a:t>Divider title goes here</a:t>
            </a:r>
          </a:p>
        </p:txBody>
      </p:sp>
      <p:sp>
        <p:nvSpPr>
          <p:cNvPr id="10" name="Rectangle 3"/>
          <p:cNvSpPr>
            <a:spLocks noGrp="1" noChangeArrowheads="1"/>
          </p:cNvSpPr>
          <p:nvPr>
            <p:ph type="title" hasCustomPrompt="1"/>
          </p:nvPr>
        </p:nvSpPr>
        <p:spPr bwMode="auto">
          <a:xfrm>
            <a:off x="517052" y="2811738"/>
            <a:ext cx="2712764" cy="17464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marL="0" indent="0" algn="l">
              <a:lnSpc>
                <a:spcPct val="100000"/>
              </a:lnSpc>
              <a:buFontTx/>
              <a:buNone/>
              <a:defRPr sz="10795" b="1">
                <a:solidFill>
                  <a:schemeClr val="bg1"/>
                </a:solidFill>
                <a:latin typeface="+mj-lt"/>
              </a:defRPr>
            </a:lvl1pPr>
          </a:lstStyle>
          <a:p>
            <a:pPr lvl="0"/>
            <a:r>
              <a:rPr lang="en-AU" noProof="0" dirty="0"/>
              <a:t>#</a:t>
            </a:r>
          </a:p>
        </p:txBody>
      </p:sp>
    </p:spTree>
    <p:extLst>
      <p:ext uri="{BB962C8B-B14F-4D97-AF65-F5344CB8AC3E}">
        <p14:creationId xmlns:p14="http://schemas.microsoft.com/office/powerpoint/2010/main" val="3190977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365DDE-EA65-4924-B004-67A592739471}" type="datetimeFigureOut">
              <a:rPr lang="en-US" smtClean="0"/>
              <a:t>12/11/2017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01B87-E4D0-48DE-A0C0-050D90F70D0F}" type="slidenum">
              <a:rPr lang="en-US" smtClean="0"/>
              <a:t>‹#›</a:t>
            </a:fld>
            <a:endParaRPr lang="en-US"/>
          </a:p>
        </p:txBody>
      </p:sp>
    </p:spTree>
    <p:extLst>
      <p:ext uri="{BB962C8B-B14F-4D97-AF65-F5344CB8AC3E}">
        <p14:creationId xmlns:p14="http://schemas.microsoft.com/office/powerpoint/2010/main" val="365127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Appendix divider">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45" y="0"/>
            <a:ext cx="10690110" cy="7561263"/>
          </a:xfrm>
          <a:prstGeom prst="rect">
            <a:avLst/>
          </a:prstGeom>
        </p:spPr>
      </p:pic>
      <p:sp>
        <p:nvSpPr>
          <p:cNvPr id="8" name="Rectangle 3"/>
          <p:cNvSpPr txBox="1">
            <a:spLocks noChangeArrowheads="1"/>
          </p:cNvSpPr>
          <p:nvPr/>
        </p:nvSpPr>
        <p:spPr bwMode="auto">
          <a:xfrm>
            <a:off x="574219" y="4461303"/>
            <a:ext cx="1803868" cy="489208"/>
          </a:xfrm>
          <a:prstGeom prst="rect">
            <a:avLst/>
          </a:prstGeom>
          <a:ln w="3175">
            <a:noFill/>
          </a:ln>
        </p:spPr>
        <p:txBody>
          <a:bodyPr vert="horz" lIns="98708" tIns="49354" rIns="38862" bIns="38862" rtlCol="0">
            <a:noAutofit/>
          </a:bodyPr>
          <a:lstStyle>
            <a:lvl1pPr algn="r">
              <a:defRPr sz="9600">
                <a:solidFill>
                  <a:schemeClr val="bg1"/>
                </a:solidFill>
              </a:defRPr>
            </a:lvl1pPr>
          </a:lstStyle>
          <a:p>
            <a:pPr algn="l" defTabSz="987095">
              <a:spcAft>
                <a:spcPts val="648"/>
              </a:spcAft>
              <a:buClr>
                <a:srgbClr val="343434"/>
              </a:buClr>
              <a:buSzPct val="80000"/>
              <a:buFont typeface="Wingdings" pitchFamily="2" charset="2"/>
              <a:buNone/>
              <a:defRPr/>
            </a:pPr>
            <a:r>
              <a:rPr lang="en-AU" sz="2159" dirty="0">
                <a:solidFill>
                  <a:srgbClr val="FFFFFF"/>
                </a:solidFill>
              </a:rPr>
              <a:t>APPENDIX</a:t>
            </a:r>
          </a:p>
        </p:txBody>
      </p:sp>
      <p:sp>
        <p:nvSpPr>
          <p:cNvPr id="10" name="Text Placeholder 15"/>
          <p:cNvSpPr>
            <a:spLocks noGrp="1"/>
          </p:cNvSpPr>
          <p:nvPr>
            <p:ph type="body" sz="quarter" idx="12" hasCustomPrompt="1"/>
          </p:nvPr>
        </p:nvSpPr>
        <p:spPr>
          <a:xfrm>
            <a:off x="605067" y="4872289"/>
            <a:ext cx="2098755" cy="952600"/>
          </a:xfrm>
          <a:ln w="3175">
            <a:noFill/>
          </a:ln>
        </p:spPr>
        <p:txBody>
          <a:bodyPr vert="horz" lIns="91440" tIns="45720" rIns="36000" bIns="36000" rtlCol="0">
            <a:noAutofit/>
          </a:bodyPr>
          <a:lstStyle>
            <a:lvl1pPr marL="0" indent="0" algn="l" defTabSz="987095" rtl="0" eaLnBrk="1" latinLnBrk="0" hangingPunct="1">
              <a:spcBef>
                <a:spcPts val="0"/>
              </a:spcBef>
              <a:spcAft>
                <a:spcPts val="648"/>
              </a:spcAft>
              <a:buClr>
                <a:schemeClr val="accent3"/>
              </a:buClr>
              <a:buSzPct val="80000"/>
              <a:buFont typeface="Wingdings" pitchFamily="2" charset="2"/>
              <a:buNone/>
              <a:defRPr lang="en-AU" sz="1511" kern="1200" cap="none" baseline="0" dirty="0">
                <a:solidFill>
                  <a:schemeClr val="bg1"/>
                </a:solidFill>
                <a:latin typeface="+mj-lt"/>
                <a:ea typeface="+mn-ea"/>
                <a:cs typeface="+mn-cs"/>
              </a:defRPr>
            </a:lvl1pPr>
            <a:lvl2pPr marL="0" indent="0">
              <a:buNone/>
              <a:defRPr/>
            </a:lvl2pPr>
            <a:lvl3pPr marL="0" indent="0">
              <a:buNone/>
              <a:defRPr/>
            </a:lvl3pPr>
            <a:lvl4pPr marL="0" indent="0">
              <a:buNone/>
              <a:defRPr/>
            </a:lvl4pPr>
            <a:lvl5pPr marL="0" indent="0">
              <a:buNone/>
              <a:defRPr/>
            </a:lvl5pPr>
          </a:lstStyle>
          <a:p>
            <a:r>
              <a:rPr lang="en-AU" noProof="0" dirty="0"/>
              <a:t>DIVIDER TITLE GOES HERE</a:t>
            </a:r>
          </a:p>
        </p:txBody>
      </p:sp>
      <p:sp>
        <p:nvSpPr>
          <p:cNvPr id="14" name="Rectangle 3"/>
          <p:cNvSpPr>
            <a:spLocks noGrp="1" noChangeArrowheads="1"/>
          </p:cNvSpPr>
          <p:nvPr>
            <p:ph type="title" hasCustomPrompt="1"/>
          </p:nvPr>
        </p:nvSpPr>
        <p:spPr bwMode="auto">
          <a:xfrm>
            <a:off x="546292" y="2770795"/>
            <a:ext cx="2712763" cy="1746433"/>
          </a:xfrm>
          <a:prstGeom prst="rect">
            <a:avLst/>
          </a:prstGeom>
          <a:noFill/>
          <a:ln w="9525">
            <a:noFill/>
            <a:miter lim="800000"/>
            <a:headEnd/>
            <a:tailEnd/>
          </a:ln>
          <a:effectLst/>
        </p:spPr>
        <p:txBody>
          <a:bodyPr vert="horz" wrap="square" lIns="90000" tIns="45720" rIns="91440" bIns="45720" numCol="1" rtlCol="0" anchor="ctr" anchorCtr="0" compatLnSpc="1">
            <a:prstTxWarp prst="textNoShape">
              <a:avLst/>
            </a:prstTxWarp>
            <a:noAutofit/>
          </a:bodyPr>
          <a:lstStyle>
            <a:lvl1pPr marL="0" indent="0" algn="l">
              <a:lnSpc>
                <a:spcPct val="100000"/>
              </a:lnSpc>
              <a:buFontTx/>
              <a:buNone/>
              <a:defRPr lang="en-AU" sz="10795" b="1" kern="1200" cap="none" baseline="0" noProof="0" smtClean="0">
                <a:solidFill>
                  <a:schemeClr val="bg1"/>
                </a:solidFill>
                <a:latin typeface="+mj-lt"/>
                <a:ea typeface="+mj-ea"/>
                <a:cs typeface="+mj-cs"/>
              </a:defRPr>
            </a:lvl1pPr>
          </a:lstStyle>
          <a:p>
            <a:pPr marL="1480642" lvl="0" indent="-1480642" algn="r" defTabSz="987095" rtl="0" eaLnBrk="1" latinLnBrk="0" hangingPunct="1">
              <a:spcBef>
                <a:spcPct val="0"/>
              </a:spcBef>
              <a:buFontTx/>
              <a:buNone/>
            </a:pPr>
            <a:r>
              <a:rPr lang="en-AU" noProof="0" dirty="0"/>
              <a:t>#</a:t>
            </a:r>
          </a:p>
        </p:txBody>
      </p:sp>
    </p:spTree>
    <p:extLst>
      <p:ext uri="{BB962C8B-B14F-4D97-AF65-F5344CB8AC3E}">
        <p14:creationId xmlns:p14="http://schemas.microsoft.com/office/powerpoint/2010/main" val="809703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ASIC">
    <p:spTree>
      <p:nvGrpSpPr>
        <p:cNvPr id="1" name=""/>
        <p:cNvGrpSpPr/>
        <p:nvPr/>
      </p:nvGrpSpPr>
      <p:grpSpPr>
        <a:xfrm>
          <a:off x="0" y="0"/>
          <a:ext cx="0" cy="0"/>
          <a:chOff x="0" y="0"/>
          <a:chExt cx="0" cy="0"/>
        </a:xfrm>
      </p:grpSpPr>
      <p:sp>
        <p:nvSpPr>
          <p:cNvPr id="5" name="TextBox 4"/>
          <p:cNvSpPr txBox="1"/>
          <p:nvPr/>
        </p:nvSpPr>
        <p:spPr>
          <a:xfrm>
            <a:off x="685474" y="3194152"/>
            <a:ext cx="9459546" cy="1188787"/>
          </a:xfrm>
          <a:prstGeom prst="rect">
            <a:avLst/>
          </a:prstGeom>
          <a:noFill/>
        </p:spPr>
        <p:txBody>
          <a:bodyPr wrap="square" rtlCol="0">
            <a:spAutoFit/>
          </a:bodyPr>
          <a:lstStyle/>
          <a:p>
            <a:pPr algn="ctr" defTabSz="987095"/>
            <a:r>
              <a:rPr lang="en-AU" sz="7125" b="1" dirty="0">
                <a:solidFill>
                  <a:srgbClr val="E9501D"/>
                </a:solidFill>
              </a:rPr>
              <a:t>BASIC LAYOUTS</a:t>
            </a:r>
          </a:p>
        </p:txBody>
      </p:sp>
      <p:sp>
        <p:nvSpPr>
          <p:cNvPr id="3" name="TextBox 2"/>
          <p:cNvSpPr txBox="1"/>
          <p:nvPr userDrawn="1"/>
        </p:nvSpPr>
        <p:spPr>
          <a:xfrm>
            <a:off x="685474" y="3194152"/>
            <a:ext cx="9459546" cy="1188787"/>
          </a:xfrm>
          <a:prstGeom prst="rect">
            <a:avLst/>
          </a:prstGeom>
          <a:noFill/>
        </p:spPr>
        <p:txBody>
          <a:bodyPr wrap="square" rtlCol="0">
            <a:spAutoFit/>
          </a:bodyPr>
          <a:lstStyle/>
          <a:p>
            <a:pPr algn="ctr" defTabSz="987095"/>
            <a:r>
              <a:rPr lang="en-AU" sz="7125" b="1" dirty="0">
                <a:solidFill>
                  <a:srgbClr val="E9501D"/>
                </a:solidFill>
              </a:rPr>
              <a:t>BASIC LAYOUTS</a:t>
            </a:r>
          </a:p>
        </p:txBody>
      </p:sp>
    </p:spTree>
    <p:extLst>
      <p:ext uri="{BB962C8B-B14F-4D97-AF65-F5344CB8AC3E}">
        <p14:creationId xmlns:p14="http://schemas.microsoft.com/office/powerpoint/2010/main" val="1291917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 ACROSS">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677"/>
            <a:ext cx="9870831" cy="694604"/>
          </a:xfrm>
          <a:ln w="3175">
            <a:noFill/>
          </a:ln>
        </p:spPr>
        <p:txBody>
          <a:bodyPr vert="horz" lIns="91440" tIns="36000" rIns="36000" bIns="36000" rtlCol="0">
            <a:noAutofit/>
          </a:bodyPr>
          <a:lstStyle>
            <a:lvl1pPr>
              <a:lnSpc>
                <a:spcPct val="100000"/>
              </a:lnSpc>
              <a:spcBef>
                <a:spcPts val="3239"/>
              </a:spcBef>
              <a:spcAft>
                <a:spcPts val="4534"/>
              </a:spcAft>
              <a:defRPr lang="en-AU" sz="1727" kern="1200" noProof="0" dirty="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9870831" cy="457876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7842"/>
            <a:ext cx="9870831" cy="396917"/>
          </a:xfrm>
          <a:ln w="3175">
            <a:noFill/>
          </a:ln>
        </p:spPr>
        <p:txBody>
          <a:bodyPr vert="horz" lIns="91440" tIns="36000" rIns="36000" bIns="36000" rtlCol="0" anchor="b">
            <a:noAutofit/>
          </a:bodyPr>
          <a:lstStyle>
            <a:lvl1pPr>
              <a:defRPr lang="en-AU" sz="1187" b="1" kern="1200" noProof="0" dirty="0">
                <a:solidFill>
                  <a:schemeClr val="accent2"/>
                </a:solidFill>
                <a:latin typeface="+mn-lt"/>
                <a:ea typeface="+mn-ea"/>
                <a:cs typeface="+mn-cs"/>
              </a:defRPr>
            </a:lvl1pPr>
          </a:lstStyle>
          <a:p>
            <a:pPr marL="0" lvl="0" indent="0" algn="l" defTabSz="987095" rtl="0" eaLnBrk="1" latinLnBrk="0" hangingPunct="1">
              <a:spcBef>
                <a:spcPts val="0"/>
              </a:spcBef>
              <a:spcAft>
                <a:spcPts val="648"/>
              </a:spcAft>
              <a:buClr>
                <a:schemeClr val="accent3"/>
              </a:buClr>
              <a:buSzPct val="80000"/>
              <a:buFont typeface="Wingdings" pitchFamily="2" charset="2"/>
              <a:buNone/>
            </a:pPr>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715395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X2 ACROSS">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lnSpc>
                <a:spcPct val="100000"/>
              </a:lnSpc>
              <a:defRPr lang="en-AU" sz="1727" kern="1200" noProof="0" dirty="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9870831"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4630491"/>
            <a:ext cx="9870831" cy="396917"/>
          </a:xfrm>
          <a:ln w="3175">
            <a:noFill/>
          </a:ln>
        </p:spPr>
        <p:txBody>
          <a:bodyPr vert="horz" lIns="91440" tIns="36000" rIns="36000" bIns="36000" rtlCol="0" anchor="b">
            <a:noAutofit/>
          </a:bodyPr>
          <a:lstStyle>
            <a:lvl1pPr>
              <a:defRPr lang="en-AU" sz="1187" b="1" kern="1200" noProof="0" dirty="0">
                <a:solidFill>
                  <a:schemeClr val="accent2"/>
                </a:solidFill>
                <a:latin typeface="+mn-lt"/>
                <a:ea typeface="+mn-ea"/>
                <a:cs typeface="+mn-cs"/>
              </a:defRPr>
            </a:lvl1pPr>
          </a:lstStyle>
          <a:p>
            <a:pPr marL="0" lvl="0" indent="0" algn="l" defTabSz="987095" rtl="0" eaLnBrk="1" latinLnBrk="0" hangingPunct="1">
              <a:spcBef>
                <a:spcPts val="0"/>
              </a:spcBef>
              <a:spcAft>
                <a:spcPts val="648"/>
              </a:spcAft>
              <a:buClr>
                <a:schemeClr val="accent3"/>
              </a:buClr>
              <a:buSzPct val="80000"/>
              <a:buFont typeface="Wingdings" pitchFamily="2" charset="2"/>
              <a:buNone/>
            </a:pPr>
            <a:r>
              <a:rPr lang="en-AU" noProof="0" dirty="0"/>
              <a:t>Click to insert sub-title 2</a:t>
            </a:r>
          </a:p>
        </p:txBody>
      </p:sp>
      <p:sp>
        <p:nvSpPr>
          <p:cNvPr id="39" name="Content Placeholder 38"/>
          <p:cNvSpPr>
            <a:spLocks noGrp="1"/>
          </p:cNvSpPr>
          <p:nvPr>
            <p:ph sz="quarter" idx="15" hasCustomPrompt="1"/>
          </p:nvPr>
        </p:nvSpPr>
        <p:spPr>
          <a:xfrm>
            <a:off x="380438" y="5027808"/>
            <a:ext cx="9870831"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7842"/>
            <a:ext cx="9870831" cy="396917"/>
          </a:xfrm>
          <a:ln w="3175">
            <a:noFill/>
          </a:ln>
        </p:spPr>
        <p:txBody>
          <a:bodyPr vert="horz" lIns="91440" tIns="36000" rIns="36000" bIns="36000" rtlCol="0" anchor="b">
            <a:noAutofit/>
          </a:bodyPr>
          <a:lstStyle>
            <a:lvl1pPr>
              <a:defRPr lang="en-AU" sz="1187" b="1" kern="1200" noProof="0" dirty="0">
                <a:solidFill>
                  <a:schemeClr val="accent2"/>
                </a:solidFill>
                <a:latin typeface="+mn-lt"/>
                <a:ea typeface="+mn-ea"/>
                <a:cs typeface="+mn-cs"/>
              </a:defRPr>
            </a:lvl1pPr>
          </a:lstStyle>
          <a:p>
            <a:pPr marL="0" lvl="0" indent="0" algn="l" defTabSz="987095" rtl="0" eaLnBrk="1" latinLnBrk="0" hangingPunct="1">
              <a:spcBef>
                <a:spcPts val="0"/>
              </a:spcBef>
              <a:spcAft>
                <a:spcPts val="648"/>
              </a:spcAft>
              <a:buClr>
                <a:schemeClr val="accent3"/>
              </a:buClr>
              <a:buSzPct val="80000"/>
              <a:buFont typeface="Wingdings" pitchFamily="2" charset="2"/>
              <a:buNone/>
            </a:pPr>
            <a:r>
              <a:rPr lang="en-AU" noProof="0" dirty="0"/>
              <a:t>Click to insert sub-title 1</a:t>
            </a:r>
          </a:p>
        </p:txBody>
      </p:sp>
      <p:sp>
        <p:nvSpPr>
          <p:cNvPr id="10" name="Title 9"/>
          <p:cNvSpPr>
            <a:spLocks noGrp="1"/>
          </p:cNvSpPr>
          <p:nvPr>
            <p:ph type="title" hasCustomPrompt="1"/>
          </p:nvPr>
        </p:nvSpPr>
        <p:spPr/>
        <p:txBody>
          <a:bodyPr/>
          <a:lstStyle/>
          <a:p>
            <a:r>
              <a:rPr lang="en-AU" noProof="0"/>
              <a:t>Click to insert page title</a:t>
            </a:r>
          </a:p>
        </p:txBody>
      </p:sp>
    </p:spTree>
    <p:extLst>
      <p:ext uri="{BB962C8B-B14F-4D97-AF65-F5344CB8AC3E}">
        <p14:creationId xmlns:p14="http://schemas.microsoft.com/office/powerpoint/2010/main" val="1234346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ACROSS">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4604"/>
          </a:xfrm>
          <a:ln w="3175">
            <a:noFill/>
          </a:ln>
        </p:spPr>
        <p:txBody>
          <a:bodyPr vert="horz" lIns="91440" tIns="36000" rIns="36000" bIns="36000" rtlCol="0">
            <a:noAutofit/>
          </a:bodyPr>
          <a:lstStyle>
            <a:lvl1pPr>
              <a:defRPr lang="en-AU" sz="1727" kern="1200" noProof="0" dirty="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7347"/>
            <a:ext cx="4741108" cy="457832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5510917" y="2048091"/>
            <a:ext cx="4741108" cy="397317"/>
          </a:xfrm>
          <a:ln w="3175">
            <a:noFill/>
          </a:ln>
        </p:spPr>
        <p:txBody>
          <a:bodyPr vert="horz" lIns="91440" tIns="36000" rIns="36000" bIns="36000" rtlCol="0" anchor="b">
            <a:noAutofit/>
          </a:bodyPr>
          <a:lstStyle>
            <a:lvl1pPr>
              <a:defRPr lang="en-AU" sz="1187" b="1" kern="1200" noProof="0" dirty="0">
                <a:solidFill>
                  <a:schemeClr val="accent2"/>
                </a:solidFill>
                <a:latin typeface="+mn-lt"/>
                <a:ea typeface="+mn-ea"/>
                <a:cs typeface="+mn-cs"/>
              </a:defRPr>
            </a:lvl1pPr>
          </a:lstStyle>
          <a:p>
            <a:pPr marL="0" lvl="0" indent="0" algn="l" defTabSz="987095" rtl="0" eaLnBrk="1" latinLnBrk="0" hangingPunct="1">
              <a:spcBef>
                <a:spcPts val="0"/>
              </a:spcBef>
              <a:spcAft>
                <a:spcPts val="648"/>
              </a:spcAft>
              <a:buClr>
                <a:schemeClr val="accent3"/>
              </a:buClr>
              <a:buSzPct val="80000"/>
              <a:buFont typeface="Wingdings" pitchFamily="2" charset="2"/>
              <a:buNone/>
            </a:pPr>
            <a:r>
              <a:rPr lang="en-AU" noProof="0" dirty="0"/>
              <a:t>Click to insert sub-title 2</a:t>
            </a:r>
          </a:p>
        </p:txBody>
      </p:sp>
      <p:sp>
        <p:nvSpPr>
          <p:cNvPr id="39" name="Content Placeholder 38"/>
          <p:cNvSpPr>
            <a:spLocks noGrp="1"/>
          </p:cNvSpPr>
          <p:nvPr>
            <p:ph sz="quarter" idx="15" hasCustomPrompt="1"/>
          </p:nvPr>
        </p:nvSpPr>
        <p:spPr>
          <a:xfrm>
            <a:off x="5510917" y="2447347"/>
            <a:ext cx="4741108" cy="457832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8091"/>
            <a:ext cx="4741108" cy="397317"/>
          </a:xfrm>
          <a:ln w="3175">
            <a:noFill/>
          </a:ln>
        </p:spPr>
        <p:txBody>
          <a:bodyPr vert="horz" lIns="91440" tIns="36000" rIns="36000" bIns="36000" rtlCol="0" anchor="b">
            <a:noAutofit/>
          </a:bodyPr>
          <a:lstStyle>
            <a:lvl1pPr>
              <a:defRPr lang="en-AU" sz="1187" b="1" kern="1200" noProof="0" dirty="0">
                <a:solidFill>
                  <a:schemeClr val="accent2"/>
                </a:solidFill>
                <a:latin typeface="+mn-lt"/>
                <a:ea typeface="+mn-ea"/>
                <a:cs typeface="+mn-cs"/>
              </a:defRPr>
            </a:lvl1pPr>
          </a:lstStyle>
          <a:p>
            <a:pPr marL="0" lvl="0" indent="0" algn="l" defTabSz="987095" rtl="0" eaLnBrk="1" latinLnBrk="0" hangingPunct="1">
              <a:spcBef>
                <a:spcPts val="0"/>
              </a:spcBef>
              <a:spcAft>
                <a:spcPts val="648"/>
              </a:spcAft>
              <a:buClr>
                <a:schemeClr val="accent3"/>
              </a:buClr>
              <a:buSzPct val="80000"/>
              <a:buFont typeface="Wingdings" pitchFamily="2" charset="2"/>
              <a:buNone/>
            </a:pPr>
            <a:r>
              <a:rPr lang="en-AU" noProof="0" dirty="0"/>
              <a:t>Click to insert sub-title 1</a:t>
            </a:r>
          </a:p>
        </p:txBody>
      </p:sp>
      <p:sp>
        <p:nvSpPr>
          <p:cNvPr id="9" name="Title 8"/>
          <p:cNvSpPr>
            <a:spLocks noGrp="1"/>
          </p:cNvSpPr>
          <p:nvPr>
            <p:ph type="title" hasCustomPrompt="1"/>
          </p:nvPr>
        </p:nvSpPr>
        <p:spPr>
          <a:xfrm>
            <a:off x="380437" y="252042"/>
            <a:ext cx="7286538" cy="1045507"/>
          </a:xfrm>
        </p:spPr>
        <p:txBody>
          <a:bodyPr/>
          <a:lstStyle/>
          <a:p>
            <a:r>
              <a:rPr lang="en-AU" noProof="0"/>
              <a:t>Click to insert page title</a:t>
            </a:r>
          </a:p>
        </p:txBody>
      </p:sp>
    </p:spTree>
    <p:extLst>
      <p:ext uri="{BB962C8B-B14F-4D97-AF65-F5344CB8AC3E}">
        <p14:creationId xmlns:p14="http://schemas.microsoft.com/office/powerpoint/2010/main" val="3938041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ACROSS">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defRPr lang="en-AU" sz="1727" kern="1200" noProof="0" dirty="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dirty="0"/>
              <a:t>Click to insert source</a:t>
            </a:r>
          </a:p>
        </p:txBody>
      </p:sp>
      <p:sp>
        <p:nvSpPr>
          <p:cNvPr id="35" name="Content Placeholder 34"/>
          <p:cNvSpPr>
            <a:spLocks noGrp="1"/>
          </p:cNvSpPr>
          <p:nvPr>
            <p:ph sz="quarter" idx="13" hasCustomPrompt="1"/>
          </p:nvPr>
        </p:nvSpPr>
        <p:spPr>
          <a:xfrm>
            <a:off x="380438" y="2451970"/>
            <a:ext cx="3159443" cy="457832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8480" y="2048091"/>
            <a:ext cx="3159443" cy="3973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738480" y="2451970"/>
            <a:ext cx="3159443" cy="457832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7092231" y="2048091"/>
            <a:ext cx="3159443" cy="3973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7092231" y="2451970"/>
            <a:ext cx="3159443" cy="457832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8091"/>
            <a:ext cx="3159443" cy="3973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7"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590726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X2 ACROSS">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62124"/>
            <a:ext cx="9870831" cy="694604"/>
          </a:xfrm>
          <a:ln w="3175">
            <a:noFill/>
          </a:ln>
        </p:spPr>
        <p:txBody>
          <a:bodyPr vert="horz" lIns="91440" tIns="36000" rIns="36000" bIns="36000" rtlCol="0">
            <a:noAutofit/>
          </a:bodyPr>
          <a:lstStyle>
            <a:lvl1pPr>
              <a:defRPr lang="en-AU" sz="1727" kern="1200" noProof="0" dirty="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52324"/>
            <a:ext cx="4741108"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5510566" y="2048090"/>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5510566" y="2452324"/>
            <a:ext cx="4741108"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80438" y="4631273"/>
            <a:ext cx="4741108"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380438" y="5026840"/>
            <a:ext cx="4741108"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5510566" y="4631273"/>
            <a:ext cx="4741108" cy="396917"/>
          </a:xfrm>
        </p:spPr>
        <p:txBody>
          <a:bodyPr anchor="b"/>
          <a:lstStyle>
            <a:lvl1pPr>
              <a:defRPr sz="1187" b="1">
                <a:solidFill>
                  <a:schemeClr val="accent2"/>
                </a:solidFill>
              </a:defRPr>
            </a:lvl1pPr>
          </a:lstStyle>
          <a:p>
            <a:pPr lvl="0"/>
            <a:r>
              <a:rPr lang="en-AU" noProof="0" dirty="0"/>
              <a:t>Click to insert sub-title 4</a:t>
            </a:r>
          </a:p>
        </p:txBody>
      </p:sp>
      <p:sp>
        <p:nvSpPr>
          <p:cNvPr id="47" name="Content Placeholder 46"/>
          <p:cNvSpPr>
            <a:spLocks noGrp="1"/>
          </p:cNvSpPr>
          <p:nvPr>
            <p:ph sz="quarter" idx="19" hasCustomPrompt="1"/>
          </p:nvPr>
        </p:nvSpPr>
        <p:spPr>
          <a:xfrm>
            <a:off x="5510566" y="5026840"/>
            <a:ext cx="4741108"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9" y="2048090"/>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7"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434472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X2 ACROSS">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4020"/>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8561" y="2048090"/>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738561" y="2444020"/>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a:p>
            <a:pPr lvl="0"/>
            <a:endParaRPr lang="en-AU" noProof="0" dirty="0"/>
          </a:p>
        </p:txBody>
      </p:sp>
      <p:sp>
        <p:nvSpPr>
          <p:cNvPr id="41" name="Text Placeholder 40"/>
          <p:cNvSpPr>
            <a:spLocks noGrp="1"/>
          </p:cNvSpPr>
          <p:nvPr>
            <p:ph type="body" sz="quarter" idx="16" hasCustomPrompt="1"/>
          </p:nvPr>
        </p:nvSpPr>
        <p:spPr>
          <a:xfrm>
            <a:off x="7092231" y="2048090"/>
            <a:ext cx="3159443"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7092231" y="2444020"/>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380437" y="4629182"/>
            <a:ext cx="3159443" cy="396917"/>
          </a:xfrm>
        </p:spPr>
        <p:txBody>
          <a:bodyPr anchor="b"/>
          <a:lstStyle>
            <a:lvl1pPr>
              <a:defRPr sz="1187" b="1">
                <a:solidFill>
                  <a:schemeClr val="accent2"/>
                </a:solidFill>
              </a:defRPr>
            </a:lvl1pPr>
          </a:lstStyle>
          <a:p>
            <a:pPr lvl="0"/>
            <a:r>
              <a:rPr lang="en-AU" noProof="0" dirty="0"/>
              <a:t>Click to insert sub-title 4</a:t>
            </a:r>
          </a:p>
        </p:txBody>
      </p:sp>
      <p:sp>
        <p:nvSpPr>
          <p:cNvPr id="47" name="Content Placeholder 46"/>
          <p:cNvSpPr>
            <a:spLocks noGrp="1"/>
          </p:cNvSpPr>
          <p:nvPr>
            <p:ph sz="quarter" idx="19" hasCustomPrompt="1"/>
          </p:nvPr>
        </p:nvSpPr>
        <p:spPr>
          <a:xfrm>
            <a:off x="380438" y="5030341"/>
            <a:ext cx="3159443" cy="199486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9" name="Text Placeholder 48"/>
          <p:cNvSpPr>
            <a:spLocks noGrp="1"/>
          </p:cNvSpPr>
          <p:nvPr>
            <p:ph type="body" sz="quarter" idx="20" hasCustomPrompt="1"/>
          </p:nvPr>
        </p:nvSpPr>
        <p:spPr>
          <a:xfrm>
            <a:off x="3738561" y="4629182"/>
            <a:ext cx="3159443" cy="396917"/>
          </a:xfrm>
        </p:spPr>
        <p:txBody>
          <a:bodyPr anchor="b"/>
          <a:lstStyle>
            <a:lvl1pPr>
              <a:defRPr sz="1187" b="1">
                <a:solidFill>
                  <a:schemeClr val="accent2"/>
                </a:solidFill>
              </a:defRPr>
            </a:lvl1pPr>
          </a:lstStyle>
          <a:p>
            <a:pPr lvl="0"/>
            <a:r>
              <a:rPr lang="en-AU" noProof="0" dirty="0"/>
              <a:t>Click to insert sub-title 5</a:t>
            </a:r>
          </a:p>
        </p:txBody>
      </p:sp>
      <p:sp>
        <p:nvSpPr>
          <p:cNvPr id="51" name="Content Placeholder 50"/>
          <p:cNvSpPr>
            <a:spLocks noGrp="1"/>
          </p:cNvSpPr>
          <p:nvPr>
            <p:ph sz="quarter" idx="21" hasCustomPrompt="1"/>
          </p:nvPr>
        </p:nvSpPr>
        <p:spPr>
          <a:xfrm>
            <a:off x="3738561" y="5030341"/>
            <a:ext cx="3159443" cy="1994867"/>
          </a:xfrm>
        </p:spPr>
        <p:txBody>
          <a:bodyPr/>
          <a:lstStyle>
            <a:lvl1pPr>
              <a:defRPr baseline="0"/>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7" y="2048090"/>
            <a:ext cx="3159443" cy="396917"/>
          </a:xfrm>
        </p:spPr>
        <p:txBody>
          <a:bodyPr anchor="b"/>
          <a:lstStyle>
            <a:lvl1pPr>
              <a:defRPr sz="1187" b="1">
                <a:solidFill>
                  <a:schemeClr val="accent2"/>
                </a:solidFill>
              </a:defRPr>
            </a:lvl1pPr>
          </a:lstStyle>
          <a:p>
            <a:pPr lvl="0"/>
            <a:r>
              <a:rPr lang="en-AU" noProof="0" dirty="0"/>
              <a:t>Click to insert sub-title 1</a:t>
            </a:r>
          </a:p>
        </p:txBody>
      </p:sp>
      <p:sp>
        <p:nvSpPr>
          <p:cNvPr id="17" name="Text Placeholder 52"/>
          <p:cNvSpPr>
            <a:spLocks noGrp="1"/>
          </p:cNvSpPr>
          <p:nvPr>
            <p:ph type="body" sz="quarter" idx="25" hasCustomPrompt="1"/>
          </p:nvPr>
        </p:nvSpPr>
        <p:spPr>
          <a:xfrm>
            <a:off x="7092231" y="4629182"/>
            <a:ext cx="3159443" cy="396917"/>
          </a:xfrm>
        </p:spPr>
        <p:txBody>
          <a:bodyPr anchor="b"/>
          <a:lstStyle>
            <a:lvl1pPr>
              <a:defRPr sz="1187" b="1">
                <a:solidFill>
                  <a:schemeClr val="accent2"/>
                </a:solidFill>
              </a:defRPr>
            </a:lvl1pPr>
          </a:lstStyle>
          <a:p>
            <a:pPr lvl="0"/>
            <a:r>
              <a:rPr lang="en-AU" noProof="0" dirty="0"/>
              <a:t>Click to insert sub-title 6</a:t>
            </a:r>
          </a:p>
        </p:txBody>
      </p:sp>
      <p:sp>
        <p:nvSpPr>
          <p:cNvPr id="19" name="Content Placeholder 54"/>
          <p:cNvSpPr>
            <a:spLocks noGrp="1"/>
          </p:cNvSpPr>
          <p:nvPr>
            <p:ph sz="quarter" idx="26" hasCustomPrompt="1"/>
          </p:nvPr>
        </p:nvSpPr>
        <p:spPr>
          <a:xfrm>
            <a:off x="7092231" y="5030341"/>
            <a:ext cx="3159443" cy="199486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7"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119003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WITH HEADING COMBINATIONS">
    <p:spTree>
      <p:nvGrpSpPr>
        <p:cNvPr id="1" name=""/>
        <p:cNvGrpSpPr/>
        <p:nvPr/>
      </p:nvGrpSpPr>
      <p:grpSpPr>
        <a:xfrm>
          <a:off x="0" y="0"/>
          <a:ext cx="0" cy="0"/>
          <a:chOff x="0" y="0"/>
          <a:chExt cx="0" cy="0"/>
        </a:xfrm>
      </p:grpSpPr>
      <p:sp>
        <p:nvSpPr>
          <p:cNvPr id="5" name="TextBox 4"/>
          <p:cNvSpPr txBox="1"/>
          <p:nvPr/>
        </p:nvSpPr>
        <p:spPr>
          <a:xfrm>
            <a:off x="685474" y="2630083"/>
            <a:ext cx="9459546" cy="2285241"/>
          </a:xfrm>
          <a:prstGeom prst="rect">
            <a:avLst/>
          </a:prstGeom>
          <a:noFill/>
        </p:spPr>
        <p:txBody>
          <a:bodyPr wrap="square" rtlCol="0">
            <a:spAutoFit/>
          </a:bodyPr>
          <a:lstStyle/>
          <a:p>
            <a:pPr algn="ctr" defTabSz="987095"/>
            <a:r>
              <a:rPr lang="en-AU" sz="7125" b="1" dirty="0">
                <a:solidFill>
                  <a:srgbClr val="E9501D"/>
                </a:solidFill>
              </a:rPr>
              <a:t>WITH HEADING</a:t>
            </a:r>
            <a:br>
              <a:rPr lang="en-AU" sz="7125" b="1" dirty="0">
                <a:solidFill>
                  <a:srgbClr val="E9501D"/>
                </a:solidFill>
              </a:rPr>
            </a:br>
            <a:r>
              <a:rPr lang="en-AU" sz="7125" b="1" dirty="0">
                <a:solidFill>
                  <a:srgbClr val="E9501D"/>
                </a:solidFill>
              </a:rPr>
              <a:t>COMBINATIONS</a:t>
            </a:r>
          </a:p>
        </p:txBody>
      </p:sp>
      <p:sp>
        <p:nvSpPr>
          <p:cNvPr id="3" name="TextBox 2"/>
          <p:cNvSpPr txBox="1"/>
          <p:nvPr userDrawn="1"/>
        </p:nvSpPr>
        <p:spPr>
          <a:xfrm>
            <a:off x="685474" y="2630083"/>
            <a:ext cx="9459546" cy="2285241"/>
          </a:xfrm>
          <a:prstGeom prst="rect">
            <a:avLst/>
          </a:prstGeom>
          <a:noFill/>
        </p:spPr>
        <p:txBody>
          <a:bodyPr wrap="square" rtlCol="0">
            <a:spAutoFit/>
          </a:bodyPr>
          <a:lstStyle/>
          <a:p>
            <a:pPr algn="ctr" defTabSz="987095"/>
            <a:r>
              <a:rPr lang="en-AU" sz="7125" b="1" dirty="0">
                <a:solidFill>
                  <a:srgbClr val="E9501D"/>
                </a:solidFill>
              </a:rPr>
              <a:t>WITH HEADING</a:t>
            </a:r>
            <a:br>
              <a:rPr lang="en-AU" sz="7125" b="1" dirty="0">
                <a:solidFill>
                  <a:srgbClr val="E9501D"/>
                </a:solidFill>
              </a:rPr>
            </a:br>
            <a:r>
              <a:rPr lang="en-AU" sz="7125" b="1" dirty="0">
                <a:solidFill>
                  <a:srgbClr val="E9501D"/>
                </a:solidFill>
              </a:rPr>
              <a:t>COMBINATIONS</a:t>
            </a:r>
          </a:p>
        </p:txBody>
      </p:sp>
    </p:spTree>
    <p:extLst>
      <p:ext uri="{BB962C8B-B14F-4D97-AF65-F5344CB8AC3E}">
        <p14:creationId xmlns:p14="http://schemas.microsoft.com/office/powerpoint/2010/main" val="3928539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3 + 1">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6518861" cy="457555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7092231" y="2048090"/>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7092231" y="2446909"/>
            <a:ext cx="3159443" cy="457555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8090"/>
            <a:ext cx="6518861"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932834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705" y="4858813"/>
            <a:ext cx="9089390" cy="1501751"/>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844705" y="3204786"/>
            <a:ext cx="9089390" cy="1654026"/>
          </a:xfrm>
        </p:spPr>
        <p:txBody>
          <a:bodyPr anchor="b"/>
          <a:lstStyle>
            <a:lvl1pPr marL="0" indent="0">
              <a:buNone/>
              <a:defRPr sz="2200">
                <a:solidFill>
                  <a:schemeClr val="tx1">
                    <a:tint val="75000"/>
                  </a:schemeClr>
                </a:solidFill>
              </a:defRPr>
            </a:lvl1pPr>
            <a:lvl2pPr marL="497845" indent="0">
              <a:buNone/>
              <a:defRPr sz="2000">
                <a:solidFill>
                  <a:schemeClr val="tx1">
                    <a:tint val="75000"/>
                  </a:schemeClr>
                </a:solidFill>
              </a:defRPr>
            </a:lvl2pPr>
            <a:lvl3pPr marL="995690" indent="0">
              <a:buNone/>
              <a:defRPr sz="1700">
                <a:solidFill>
                  <a:schemeClr val="tx1">
                    <a:tint val="75000"/>
                  </a:schemeClr>
                </a:solidFill>
              </a:defRPr>
            </a:lvl3pPr>
            <a:lvl4pPr marL="1493535" indent="0">
              <a:buNone/>
              <a:defRPr sz="1500">
                <a:solidFill>
                  <a:schemeClr val="tx1">
                    <a:tint val="75000"/>
                  </a:schemeClr>
                </a:solidFill>
              </a:defRPr>
            </a:lvl4pPr>
            <a:lvl5pPr marL="1991380" indent="0">
              <a:buNone/>
              <a:defRPr sz="1500">
                <a:solidFill>
                  <a:schemeClr val="tx1">
                    <a:tint val="75000"/>
                  </a:schemeClr>
                </a:solidFill>
              </a:defRPr>
            </a:lvl5pPr>
            <a:lvl6pPr marL="2489225" indent="0">
              <a:buNone/>
              <a:defRPr sz="1500">
                <a:solidFill>
                  <a:schemeClr val="tx1">
                    <a:tint val="75000"/>
                  </a:schemeClr>
                </a:solidFill>
              </a:defRPr>
            </a:lvl6pPr>
            <a:lvl7pPr marL="2987070" indent="0">
              <a:buNone/>
              <a:defRPr sz="1500">
                <a:solidFill>
                  <a:schemeClr val="tx1">
                    <a:tint val="75000"/>
                  </a:schemeClr>
                </a:solidFill>
              </a:defRPr>
            </a:lvl7pPr>
            <a:lvl8pPr marL="3484916" indent="0">
              <a:buNone/>
              <a:defRPr sz="1500">
                <a:solidFill>
                  <a:schemeClr val="tx1">
                    <a:tint val="75000"/>
                  </a:schemeClr>
                </a:solidFill>
              </a:defRPr>
            </a:lvl8pPr>
            <a:lvl9pPr marL="3982761"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365DDE-EA65-4924-B004-67A592739471}" type="datetimeFigureOut">
              <a:rPr lang="en-US" smtClean="0"/>
              <a:t>12/11/2017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01B87-E4D0-48DE-A0C0-050D90F70D0F}" type="slidenum">
              <a:rPr lang="en-US" smtClean="0"/>
              <a:t>‹#›</a:t>
            </a:fld>
            <a:endParaRPr lang="en-US"/>
          </a:p>
        </p:txBody>
      </p:sp>
    </p:spTree>
    <p:extLst>
      <p:ext uri="{BB962C8B-B14F-4D97-AF65-F5344CB8AC3E}">
        <p14:creationId xmlns:p14="http://schemas.microsoft.com/office/powerpoint/2010/main" val="2854476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3 + 1 REVERSED">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7" y="2446909"/>
            <a:ext cx="3159443" cy="457876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8480" y="2048091"/>
            <a:ext cx="6520973" cy="3973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738480" y="2446909"/>
            <a:ext cx="6520973" cy="457876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8091"/>
            <a:ext cx="3159443" cy="3973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957307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3 + 2">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10"/>
            <a:ext cx="6518861" cy="457876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7092231" y="2048090"/>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7092231" y="2446909"/>
            <a:ext cx="3159443" cy="1995333"/>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7092231" y="4631273"/>
            <a:ext cx="3159443"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7092231" y="5030340"/>
            <a:ext cx="3159443" cy="199051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8090"/>
            <a:ext cx="6518861"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4155466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3 + 2 REVERSED">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3159443" cy="199533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4631273"/>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80438" y="5030340"/>
            <a:ext cx="3159443" cy="1992123"/>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738480" y="2047842"/>
            <a:ext cx="6520852"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3738480" y="2446909"/>
            <a:ext cx="6520852" cy="457555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7842"/>
            <a:ext cx="3159443"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063418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3 + 3">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dirty="0"/>
              <a:t>Click to insert source</a:t>
            </a:r>
          </a:p>
        </p:txBody>
      </p:sp>
      <p:sp>
        <p:nvSpPr>
          <p:cNvPr id="35" name="Content Placeholder 34"/>
          <p:cNvSpPr>
            <a:spLocks noGrp="1"/>
          </p:cNvSpPr>
          <p:nvPr>
            <p:ph sz="quarter" idx="13" hasCustomPrompt="1"/>
          </p:nvPr>
        </p:nvSpPr>
        <p:spPr>
          <a:xfrm>
            <a:off x="380438" y="2446909"/>
            <a:ext cx="6518861" cy="457555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7092231" y="2048090"/>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7092231" y="2447346"/>
            <a:ext cx="3159443"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7092231" y="3725761"/>
            <a:ext cx="3159443"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7092231" y="4129758"/>
            <a:ext cx="3159443"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7092231" y="5396470"/>
            <a:ext cx="3159443" cy="396917"/>
          </a:xfrm>
        </p:spPr>
        <p:txBody>
          <a:bodyPr anchor="b"/>
          <a:lstStyle>
            <a:lvl1pPr>
              <a:defRPr sz="1187" b="1">
                <a:solidFill>
                  <a:schemeClr val="accent2"/>
                </a:solidFill>
              </a:defRPr>
            </a:lvl1pPr>
          </a:lstStyle>
          <a:p>
            <a:pPr lvl="0"/>
            <a:r>
              <a:rPr lang="en-AU" noProof="0" dirty="0"/>
              <a:t>Click to insert sub-title 4</a:t>
            </a:r>
          </a:p>
        </p:txBody>
      </p:sp>
      <p:sp>
        <p:nvSpPr>
          <p:cNvPr id="47" name="Content Placeholder 46"/>
          <p:cNvSpPr>
            <a:spLocks noGrp="1"/>
          </p:cNvSpPr>
          <p:nvPr>
            <p:ph sz="quarter" idx="19" hasCustomPrompt="1"/>
          </p:nvPr>
        </p:nvSpPr>
        <p:spPr>
          <a:xfrm>
            <a:off x="7092231" y="5800469"/>
            <a:ext cx="3159443"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8090"/>
            <a:ext cx="6518861"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8542896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3 + 3 REVERSED">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9794"/>
            <a:ext cx="3159443"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3728124"/>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80438" y="4127531"/>
            <a:ext cx="3159443"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80438" y="5397901"/>
            <a:ext cx="3159443"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380438" y="5800469"/>
            <a:ext cx="3159443"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3738480" y="2037340"/>
            <a:ext cx="6521465" cy="396917"/>
          </a:xfrm>
        </p:spPr>
        <p:txBody>
          <a:bodyPr anchor="b"/>
          <a:lstStyle>
            <a:lvl1pPr>
              <a:defRPr sz="1187" b="1">
                <a:solidFill>
                  <a:schemeClr val="accent2"/>
                </a:solidFill>
              </a:defRPr>
            </a:lvl1pPr>
          </a:lstStyle>
          <a:p>
            <a:pPr lvl="0"/>
            <a:r>
              <a:rPr lang="en-AU" noProof="0" dirty="0"/>
              <a:t>Click to insert sub-title 4</a:t>
            </a:r>
          </a:p>
        </p:txBody>
      </p:sp>
      <p:sp>
        <p:nvSpPr>
          <p:cNvPr id="47" name="Content Placeholder 46"/>
          <p:cNvSpPr>
            <a:spLocks noGrp="1"/>
          </p:cNvSpPr>
          <p:nvPr>
            <p:ph sz="quarter" idx="19" hasCustomPrompt="1"/>
          </p:nvPr>
        </p:nvSpPr>
        <p:spPr>
          <a:xfrm>
            <a:off x="3738480" y="2446909"/>
            <a:ext cx="6521465" cy="457876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1975"/>
            <a:ext cx="3159443"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511075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2 + 2">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4741108" cy="4575553"/>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5510566" y="2048090"/>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5510566" y="2451968"/>
            <a:ext cx="4741108" cy="199252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5510566" y="4631273"/>
            <a:ext cx="4741108"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5510566" y="5030341"/>
            <a:ext cx="4741108" cy="199952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8090"/>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303497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2 + 2 REVERSED">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4741108"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4632585"/>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80438" y="5029370"/>
            <a:ext cx="4741108"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5510917" y="2048090"/>
            <a:ext cx="4741108"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5510917" y="2446909"/>
            <a:ext cx="4741108" cy="4575553"/>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8090"/>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4161652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2 + 3">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4741108" cy="457876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5509028" y="2047842"/>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5509028" y="2452109"/>
            <a:ext cx="4741108" cy="122350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5509028" y="3732789"/>
            <a:ext cx="4741108"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5509028" y="4127187"/>
            <a:ext cx="4741108"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5509028" y="5397901"/>
            <a:ext cx="4741108" cy="396917"/>
          </a:xfrm>
        </p:spPr>
        <p:txBody>
          <a:bodyPr anchor="b"/>
          <a:lstStyle>
            <a:lvl1pPr>
              <a:defRPr sz="1187" b="1">
                <a:solidFill>
                  <a:schemeClr val="accent2"/>
                </a:solidFill>
              </a:defRPr>
            </a:lvl1pPr>
          </a:lstStyle>
          <a:p>
            <a:pPr lvl="0"/>
            <a:r>
              <a:rPr lang="en-AU" noProof="0" dirty="0"/>
              <a:t>Click to insert sub-title 4</a:t>
            </a:r>
          </a:p>
        </p:txBody>
      </p:sp>
      <p:sp>
        <p:nvSpPr>
          <p:cNvPr id="47" name="Content Placeholder 46"/>
          <p:cNvSpPr>
            <a:spLocks noGrp="1"/>
          </p:cNvSpPr>
          <p:nvPr>
            <p:ph sz="quarter" idx="19" hasCustomPrompt="1"/>
          </p:nvPr>
        </p:nvSpPr>
        <p:spPr>
          <a:xfrm>
            <a:off x="5509028" y="5796967"/>
            <a:ext cx="4741108"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7842"/>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2280814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2 + 3 REVERSED">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4741108" cy="122870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3728124"/>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80438" y="4127191"/>
            <a:ext cx="4741108" cy="122870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80438" y="5397901"/>
            <a:ext cx="4741108"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380438" y="5796969"/>
            <a:ext cx="4741108" cy="122870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5510917" y="2047842"/>
            <a:ext cx="4741108" cy="396917"/>
          </a:xfrm>
        </p:spPr>
        <p:txBody>
          <a:bodyPr anchor="b"/>
          <a:lstStyle>
            <a:lvl1pPr>
              <a:defRPr sz="1187" b="1">
                <a:solidFill>
                  <a:schemeClr val="accent2"/>
                </a:solidFill>
              </a:defRPr>
            </a:lvl1pPr>
          </a:lstStyle>
          <a:p>
            <a:pPr lvl="0"/>
            <a:r>
              <a:rPr lang="en-AU" noProof="0" dirty="0"/>
              <a:t>Click to insert sub-title 4</a:t>
            </a:r>
          </a:p>
        </p:txBody>
      </p:sp>
      <p:sp>
        <p:nvSpPr>
          <p:cNvPr id="47" name="Content Placeholder 46"/>
          <p:cNvSpPr>
            <a:spLocks noGrp="1"/>
          </p:cNvSpPr>
          <p:nvPr>
            <p:ph sz="quarter" idx="19" hasCustomPrompt="1"/>
          </p:nvPr>
        </p:nvSpPr>
        <p:spPr>
          <a:xfrm>
            <a:off x="5510917" y="2446908"/>
            <a:ext cx="4741108" cy="4578766"/>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7842"/>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8142710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3 + 2">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9" y="2446909"/>
            <a:ext cx="3156609" cy="457555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8480" y="2047842"/>
            <a:ext cx="6520852"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738480" y="2446909"/>
            <a:ext cx="6520852" cy="1995333"/>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738480" y="4631273"/>
            <a:ext cx="6520852"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3738480" y="5030340"/>
            <a:ext cx="6520852" cy="199051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9" y="2047842"/>
            <a:ext cx="3156609"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229809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9226" y="1764296"/>
            <a:ext cx="5123921" cy="4990084"/>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81370" y="1764296"/>
            <a:ext cx="5123921" cy="4990084"/>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365DDE-EA65-4924-B004-67A592739471}" type="datetimeFigureOut">
              <a:rPr lang="en-US" smtClean="0"/>
              <a:t>12/11/2017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01B87-E4D0-48DE-A0C0-050D90F70D0F}" type="slidenum">
              <a:rPr lang="en-US" smtClean="0"/>
              <a:t>‹#›</a:t>
            </a:fld>
            <a:endParaRPr lang="en-US"/>
          </a:p>
        </p:txBody>
      </p:sp>
    </p:spTree>
    <p:extLst>
      <p:ext uri="{BB962C8B-B14F-4D97-AF65-F5344CB8AC3E}">
        <p14:creationId xmlns:p14="http://schemas.microsoft.com/office/powerpoint/2010/main" val="4213932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3 + 2 REVERSED">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6518861" cy="199533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4631273"/>
            <a:ext cx="6518861"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80438" y="5030340"/>
            <a:ext cx="6518861" cy="199051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7092231" y="2047842"/>
            <a:ext cx="3163464"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7092231" y="2446909"/>
            <a:ext cx="3163464" cy="457555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7842"/>
            <a:ext cx="6518861"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baseline="0"/>
            </a:lvl1pPr>
          </a:lstStyle>
          <a:p>
            <a:r>
              <a:rPr lang="en-AU" noProof="0"/>
              <a:t>Click to insert page title</a:t>
            </a:r>
          </a:p>
        </p:txBody>
      </p:sp>
    </p:spTree>
    <p:extLst>
      <p:ext uri="{BB962C8B-B14F-4D97-AF65-F5344CB8AC3E}">
        <p14:creationId xmlns:p14="http://schemas.microsoft.com/office/powerpoint/2010/main" val="35180172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3 + 3">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9" y="2446909"/>
            <a:ext cx="3156609" cy="457555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8480" y="2047842"/>
            <a:ext cx="6517512"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738480" y="2446909"/>
            <a:ext cx="6517512" cy="122870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738480" y="3728123"/>
            <a:ext cx="6517512"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3738480" y="4127189"/>
            <a:ext cx="6517512" cy="122870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3738480" y="5397901"/>
            <a:ext cx="6517512" cy="396917"/>
          </a:xfrm>
        </p:spPr>
        <p:txBody>
          <a:bodyPr anchor="b"/>
          <a:lstStyle>
            <a:lvl1pPr>
              <a:defRPr sz="1187" b="1">
                <a:solidFill>
                  <a:schemeClr val="accent2"/>
                </a:solidFill>
              </a:defRPr>
            </a:lvl1pPr>
          </a:lstStyle>
          <a:p>
            <a:pPr lvl="0"/>
            <a:r>
              <a:rPr lang="en-AU" noProof="0" dirty="0"/>
              <a:t>Click to insert sub-title 4</a:t>
            </a:r>
          </a:p>
        </p:txBody>
      </p:sp>
      <p:sp>
        <p:nvSpPr>
          <p:cNvPr id="47" name="Content Placeholder 46"/>
          <p:cNvSpPr>
            <a:spLocks noGrp="1"/>
          </p:cNvSpPr>
          <p:nvPr>
            <p:ph sz="quarter" idx="19" hasCustomPrompt="1"/>
          </p:nvPr>
        </p:nvSpPr>
        <p:spPr>
          <a:xfrm>
            <a:off x="3738480" y="5796968"/>
            <a:ext cx="6517512" cy="123162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9" y="2047842"/>
            <a:ext cx="3156609"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3748748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3 + 3 REVERSED">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8"/>
            <a:ext cx="6518861" cy="122870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3728123"/>
            <a:ext cx="6518861"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80438" y="4127189"/>
            <a:ext cx="6518861" cy="122870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80438" y="5397901"/>
            <a:ext cx="6518861"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380438" y="5796968"/>
            <a:ext cx="6518861" cy="123162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7092231" y="2047842"/>
            <a:ext cx="3171776" cy="396917"/>
          </a:xfrm>
        </p:spPr>
        <p:txBody>
          <a:bodyPr anchor="b"/>
          <a:lstStyle>
            <a:lvl1pPr>
              <a:defRPr sz="1187" b="1">
                <a:solidFill>
                  <a:schemeClr val="accent2"/>
                </a:solidFill>
              </a:defRPr>
            </a:lvl1pPr>
          </a:lstStyle>
          <a:p>
            <a:pPr lvl="0"/>
            <a:r>
              <a:rPr lang="en-AU" noProof="0" dirty="0"/>
              <a:t>Click to insert sub-title 4</a:t>
            </a:r>
          </a:p>
        </p:txBody>
      </p:sp>
      <p:sp>
        <p:nvSpPr>
          <p:cNvPr id="47" name="Content Placeholder 46"/>
          <p:cNvSpPr>
            <a:spLocks noGrp="1"/>
          </p:cNvSpPr>
          <p:nvPr>
            <p:ph sz="quarter" idx="19" hasCustomPrompt="1"/>
          </p:nvPr>
        </p:nvSpPr>
        <p:spPr>
          <a:xfrm>
            <a:off x="7092231" y="2446909"/>
            <a:ext cx="3171776" cy="457555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7842"/>
            <a:ext cx="6518861"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768858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 + 2">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9870831" cy="199533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4631273"/>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80438" y="5030340"/>
            <a:ext cx="4741108" cy="199051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5510917" y="4631273"/>
            <a:ext cx="4741108"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5510917" y="5030340"/>
            <a:ext cx="4741108" cy="199051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7842"/>
            <a:ext cx="9870831"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1287816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 + 2 REVERSED">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8"/>
            <a:ext cx="4741108"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5510566" y="2047842"/>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5510566" y="2446907"/>
            <a:ext cx="4741108"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80438" y="4631273"/>
            <a:ext cx="9870831"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380438" y="5030340"/>
            <a:ext cx="9870831"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7842"/>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9322695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 + 3">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9901"/>
            <a:ext cx="9870831" cy="19923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4637207"/>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80438" y="5026840"/>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738480" y="4637608"/>
            <a:ext cx="3159443"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3738480" y="5026840"/>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7092231" y="4637608"/>
            <a:ext cx="3159443" cy="396917"/>
          </a:xfrm>
        </p:spPr>
        <p:txBody>
          <a:bodyPr anchor="b"/>
          <a:lstStyle>
            <a:lvl1pPr>
              <a:defRPr sz="1187" b="1">
                <a:solidFill>
                  <a:schemeClr val="accent2"/>
                </a:solidFill>
              </a:defRPr>
            </a:lvl1pPr>
          </a:lstStyle>
          <a:p>
            <a:pPr lvl="0"/>
            <a:r>
              <a:rPr lang="en-AU" noProof="0" dirty="0"/>
              <a:t>Click to insert sub-title 4</a:t>
            </a:r>
          </a:p>
        </p:txBody>
      </p:sp>
      <p:sp>
        <p:nvSpPr>
          <p:cNvPr id="47" name="Content Placeholder 46"/>
          <p:cNvSpPr>
            <a:spLocks noGrp="1"/>
          </p:cNvSpPr>
          <p:nvPr>
            <p:ph sz="quarter" idx="19" hasCustomPrompt="1"/>
          </p:nvPr>
        </p:nvSpPr>
        <p:spPr>
          <a:xfrm>
            <a:off x="7092231" y="5026840"/>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8090"/>
            <a:ext cx="9870831"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0070745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 + 3 REVERSED">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9"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9"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9" y="2449899"/>
            <a:ext cx="3159443" cy="19923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8480" y="2048090"/>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738480" y="2449899"/>
            <a:ext cx="3159443" cy="19923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7092231" y="2048090"/>
            <a:ext cx="3159443"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7092231" y="2449899"/>
            <a:ext cx="3159443" cy="19923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380439" y="4629181"/>
            <a:ext cx="9870831" cy="396917"/>
          </a:xfrm>
        </p:spPr>
        <p:txBody>
          <a:bodyPr anchor="b"/>
          <a:lstStyle>
            <a:lvl1pPr>
              <a:defRPr sz="1187" b="1">
                <a:solidFill>
                  <a:schemeClr val="accent2"/>
                </a:solidFill>
              </a:defRPr>
            </a:lvl1pPr>
          </a:lstStyle>
          <a:p>
            <a:pPr lvl="0"/>
            <a:r>
              <a:rPr lang="en-AU" noProof="0" dirty="0"/>
              <a:t>Click to insert sub-title 4</a:t>
            </a:r>
          </a:p>
        </p:txBody>
      </p:sp>
      <p:sp>
        <p:nvSpPr>
          <p:cNvPr id="47" name="Content Placeholder 46"/>
          <p:cNvSpPr>
            <a:spLocks noGrp="1"/>
          </p:cNvSpPr>
          <p:nvPr>
            <p:ph sz="quarter" idx="19" hasCustomPrompt="1"/>
          </p:nvPr>
        </p:nvSpPr>
        <p:spPr>
          <a:xfrm>
            <a:off x="380439" y="5030341"/>
            <a:ext cx="9870831" cy="199486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9" y="2048090"/>
            <a:ext cx="3159443"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p:txBody>
          <a:bodyPr/>
          <a:lstStyle>
            <a:lvl1pPr>
              <a:defRPr/>
            </a:lvl1pPr>
          </a:lstStyle>
          <a:p>
            <a:r>
              <a:rPr lang="en-AU" noProof="0"/>
              <a:t>Click to insert page title</a:t>
            </a:r>
          </a:p>
        </p:txBody>
      </p:sp>
    </p:spTree>
    <p:extLst>
      <p:ext uri="{BB962C8B-B14F-4D97-AF65-F5344CB8AC3E}">
        <p14:creationId xmlns:p14="http://schemas.microsoft.com/office/powerpoint/2010/main" val="18915002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O HEADING COMBINATIONS">
    <p:spTree>
      <p:nvGrpSpPr>
        <p:cNvPr id="1" name=""/>
        <p:cNvGrpSpPr/>
        <p:nvPr/>
      </p:nvGrpSpPr>
      <p:grpSpPr>
        <a:xfrm>
          <a:off x="0" y="0"/>
          <a:ext cx="0" cy="0"/>
          <a:chOff x="0" y="0"/>
          <a:chExt cx="0" cy="0"/>
        </a:xfrm>
      </p:grpSpPr>
      <p:sp>
        <p:nvSpPr>
          <p:cNvPr id="3" name="TextBox 2"/>
          <p:cNvSpPr txBox="1"/>
          <p:nvPr/>
        </p:nvSpPr>
        <p:spPr>
          <a:xfrm>
            <a:off x="685474" y="2630083"/>
            <a:ext cx="9459546" cy="2285241"/>
          </a:xfrm>
          <a:prstGeom prst="rect">
            <a:avLst/>
          </a:prstGeom>
          <a:noFill/>
        </p:spPr>
        <p:txBody>
          <a:bodyPr wrap="square" rtlCol="0">
            <a:spAutoFit/>
          </a:bodyPr>
          <a:lstStyle/>
          <a:p>
            <a:pPr algn="ctr" defTabSz="987095"/>
            <a:r>
              <a:rPr lang="en-AU" sz="7125" b="1" dirty="0">
                <a:solidFill>
                  <a:srgbClr val="E9501D"/>
                </a:solidFill>
              </a:rPr>
              <a:t>NO HEADING COMBINATIONS</a:t>
            </a:r>
          </a:p>
        </p:txBody>
      </p:sp>
      <p:sp>
        <p:nvSpPr>
          <p:cNvPr id="4" name="TextBox 3"/>
          <p:cNvSpPr txBox="1"/>
          <p:nvPr userDrawn="1"/>
        </p:nvSpPr>
        <p:spPr>
          <a:xfrm>
            <a:off x="685474" y="2630083"/>
            <a:ext cx="9459546" cy="2285241"/>
          </a:xfrm>
          <a:prstGeom prst="rect">
            <a:avLst/>
          </a:prstGeom>
          <a:noFill/>
        </p:spPr>
        <p:txBody>
          <a:bodyPr wrap="square" rtlCol="0">
            <a:spAutoFit/>
          </a:bodyPr>
          <a:lstStyle/>
          <a:p>
            <a:pPr algn="ctr" defTabSz="987095"/>
            <a:r>
              <a:rPr lang="en-AU" sz="7125" b="1" dirty="0">
                <a:solidFill>
                  <a:srgbClr val="E9501D"/>
                </a:solidFill>
              </a:rPr>
              <a:t>NO HEADING COMBINATIONS</a:t>
            </a:r>
          </a:p>
        </p:txBody>
      </p:sp>
    </p:spTree>
    <p:extLst>
      <p:ext uri="{BB962C8B-B14F-4D97-AF65-F5344CB8AC3E}">
        <p14:creationId xmlns:p14="http://schemas.microsoft.com/office/powerpoint/2010/main" val="3782847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047842"/>
            <a:ext cx="9870831" cy="497783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16468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X2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047842"/>
            <a:ext cx="9870831" cy="239440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4632586"/>
            <a:ext cx="9870831" cy="3973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380438" y="5026840"/>
            <a:ext cx="9870831"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867567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670" y="302801"/>
            <a:ext cx="9624060" cy="126021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670" y="1692533"/>
            <a:ext cx="4724775" cy="705367"/>
          </a:xfrm>
        </p:spPr>
        <p:txBody>
          <a:bodyPr anchor="b"/>
          <a:lstStyle>
            <a:lvl1pPr marL="0" indent="0">
              <a:buNone/>
              <a:defRPr sz="2600" b="1"/>
            </a:lvl1pPr>
            <a:lvl2pPr marL="497845" indent="0">
              <a:buNone/>
              <a:defRPr sz="2200" b="1"/>
            </a:lvl2pPr>
            <a:lvl3pPr marL="995690" indent="0">
              <a:buNone/>
              <a:defRPr sz="2000" b="1"/>
            </a:lvl3pPr>
            <a:lvl4pPr marL="1493535" indent="0">
              <a:buNone/>
              <a:defRPr sz="1700" b="1"/>
            </a:lvl4pPr>
            <a:lvl5pPr marL="1991380" indent="0">
              <a:buNone/>
              <a:defRPr sz="1700" b="1"/>
            </a:lvl5pPr>
            <a:lvl6pPr marL="2489225" indent="0">
              <a:buNone/>
              <a:defRPr sz="1700" b="1"/>
            </a:lvl6pPr>
            <a:lvl7pPr marL="2987070" indent="0">
              <a:buNone/>
              <a:defRPr sz="1700" b="1"/>
            </a:lvl7pPr>
            <a:lvl8pPr marL="3484916" indent="0">
              <a:buNone/>
              <a:defRPr sz="1700" b="1"/>
            </a:lvl8pPr>
            <a:lvl9pPr marL="3982761" indent="0">
              <a:buNone/>
              <a:defRPr sz="1700" b="1"/>
            </a:lvl9pPr>
          </a:lstStyle>
          <a:p>
            <a:pPr lvl="0"/>
            <a:r>
              <a:rPr lang="en-US"/>
              <a:t>Click to edit Master text styles</a:t>
            </a:r>
          </a:p>
        </p:txBody>
      </p:sp>
      <p:sp>
        <p:nvSpPr>
          <p:cNvPr id="4" name="Content Placeholder 3"/>
          <p:cNvSpPr>
            <a:spLocks noGrp="1"/>
          </p:cNvSpPr>
          <p:nvPr>
            <p:ph sz="half" idx="2"/>
          </p:nvPr>
        </p:nvSpPr>
        <p:spPr>
          <a:xfrm>
            <a:off x="534670" y="2397901"/>
            <a:ext cx="4724775" cy="4356478"/>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2099" y="1692533"/>
            <a:ext cx="4726632" cy="705367"/>
          </a:xfrm>
        </p:spPr>
        <p:txBody>
          <a:bodyPr anchor="b"/>
          <a:lstStyle>
            <a:lvl1pPr marL="0" indent="0">
              <a:buNone/>
              <a:defRPr sz="2600" b="1"/>
            </a:lvl1pPr>
            <a:lvl2pPr marL="497845" indent="0">
              <a:buNone/>
              <a:defRPr sz="2200" b="1"/>
            </a:lvl2pPr>
            <a:lvl3pPr marL="995690" indent="0">
              <a:buNone/>
              <a:defRPr sz="2000" b="1"/>
            </a:lvl3pPr>
            <a:lvl4pPr marL="1493535" indent="0">
              <a:buNone/>
              <a:defRPr sz="1700" b="1"/>
            </a:lvl4pPr>
            <a:lvl5pPr marL="1991380" indent="0">
              <a:buNone/>
              <a:defRPr sz="1700" b="1"/>
            </a:lvl5pPr>
            <a:lvl6pPr marL="2489225" indent="0">
              <a:buNone/>
              <a:defRPr sz="1700" b="1"/>
            </a:lvl6pPr>
            <a:lvl7pPr marL="2987070" indent="0">
              <a:buNone/>
              <a:defRPr sz="1700" b="1"/>
            </a:lvl7pPr>
            <a:lvl8pPr marL="3484916" indent="0">
              <a:buNone/>
              <a:defRPr sz="1700" b="1"/>
            </a:lvl8pPr>
            <a:lvl9pPr marL="3982761" indent="0">
              <a:buNone/>
              <a:defRPr sz="1700" b="1"/>
            </a:lvl9pPr>
          </a:lstStyle>
          <a:p>
            <a:pPr lvl="0"/>
            <a:r>
              <a:rPr lang="en-US"/>
              <a:t>Click to edit Master text styles</a:t>
            </a:r>
          </a:p>
        </p:txBody>
      </p:sp>
      <p:sp>
        <p:nvSpPr>
          <p:cNvPr id="6" name="Content Placeholder 5"/>
          <p:cNvSpPr>
            <a:spLocks noGrp="1"/>
          </p:cNvSpPr>
          <p:nvPr>
            <p:ph sz="quarter" idx="4"/>
          </p:nvPr>
        </p:nvSpPr>
        <p:spPr>
          <a:xfrm>
            <a:off x="5432099" y="2397901"/>
            <a:ext cx="4726632" cy="4356478"/>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365DDE-EA65-4924-B004-67A592739471}" type="datetimeFigureOut">
              <a:rPr lang="en-US" smtClean="0"/>
              <a:t>12/11/2017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A01B87-E4D0-48DE-A0C0-050D90F70D0F}" type="slidenum">
              <a:rPr lang="en-US" smtClean="0"/>
              <a:t>‹#›</a:t>
            </a:fld>
            <a:endParaRPr lang="en-US"/>
          </a:p>
        </p:txBody>
      </p:sp>
    </p:spTree>
    <p:extLst>
      <p:ext uri="{BB962C8B-B14F-4D97-AF65-F5344CB8AC3E}">
        <p14:creationId xmlns:p14="http://schemas.microsoft.com/office/powerpoint/2010/main" val="18390243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 + 2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047843"/>
            <a:ext cx="9870831" cy="2394399"/>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4632585"/>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380438" y="5026840"/>
            <a:ext cx="4741108"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5510917" y="4632986"/>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5510917" y="5026840"/>
            <a:ext cx="4741108"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0314317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 + 3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606"/>
            <a:ext cx="9870831" cy="69323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047842"/>
            <a:ext cx="9870831" cy="239440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4632585"/>
            <a:ext cx="3159443"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380438" y="5026840"/>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737785" y="4632986"/>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3737785" y="5026840"/>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7092231" y="4632986"/>
            <a:ext cx="3159443" cy="396917"/>
          </a:xfrm>
        </p:spPr>
        <p:txBody>
          <a:bodyPr anchor="b"/>
          <a:lstStyle>
            <a:lvl1pPr>
              <a:defRPr sz="1187" b="1">
                <a:solidFill>
                  <a:schemeClr val="accent2"/>
                </a:solidFill>
              </a:defRPr>
            </a:lvl1pPr>
          </a:lstStyle>
          <a:p>
            <a:pPr lvl="0"/>
            <a:r>
              <a:rPr lang="en-AU" noProof="0" dirty="0"/>
              <a:t>Click to insert sub-title 3</a:t>
            </a:r>
          </a:p>
        </p:txBody>
      </p:sp>
      <p:sp>
        <p:nvSpPr>
          <p:cNvPr id="47" name="Content Placeholder 46"/>
          <p:cNvSpPr>
            <a:spLocks noGrp="1"/>
          </p:cNvSpPr>
          <p:nvPr>
            <p:ph sz="quarter" idx="19" hasCustomPrompt="1"/>
          </p:nvPr>
        </p:nvSpPr>
        <p:spPr>
          <a:xfrm>
            <a:off x="7092231" y="5026840"/>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9382104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 + 4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047842"/>
            <a:ext cx="9870831" cy="163239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3724334"/>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380438" y="4121651"/>
            <a:ext cx="4741108"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5510917" y="3724734"/>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5510917" y="4121651"/>
            <a:ext cx="4741108"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380438" y="5401064"/>
            <a:ext cx="4741108" cy="396917"/>
          </a:xfrm>
        </p:spPr>
        <p:txBody>
          <a:bodyPr anchor="b"/>
          <a:lstStyle>
            <a:lvl1pPr>
              <a:defRPr sz="1187" b="1">
                <a:solidFill>
                  <a:schemeClr val="accent2"/>
                </a:solidFill>
              </a:defRPr>
            </a:lvl1pPr>
          </a:lstStyle>
          <a:p>
            <a:pPr lvl="0"/>
            <a:r>
              <a:rPr lang="en-AU" noProof="0" dirty="0"/>
              <a:t>Click to insert sub-title 3</a:t>
            </a:r>
          </a:p>
        </p:txBody>
      </p:sp>
      <p:sp>
        <p:nvSpPr>
          <p:cNvPr id="47" name="Content Placeholder 46"/>
          <p:cNvSpPr>
            <a:spLocks noGrp="1"/>
          </p:cNvSpPr>
          <p:nvPr>
            <p:ph sz="quarter" idx="19" hasCustomPrompt="1"/>
          </p:nvPr>
        </p:nvSpPr>
        <p:spPr>
          <a:xfrm>
            <a:off x="380438" y="5798157"/>
            <a:ext cx="4741108"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9" name="Text Placeholder 48"/>
          <p:cNvSpPr>
            <a:spLocks noGrp="1"/>
          </p:cNvSpPr>
          <p:nvPr>
            <p:ph type="body" sz="quarter" idx="20" hasCustomPrompt="1"/>
          </p:nvPr>
        </p:nvSpPr>
        <p:spPr>
          <a:xfrm>
            <a:off x="5510917" y="5401064"/>
            <a:ext cx="4741108" cy="396917"/>
          </a:xfrm>
        </p:spPr>
        <p:txBody>
          <a:bodyPr anchor="b"/>
          <a:lstStyle>
            <a:lvl1pPr>
              <a:defRPr sz="1187" b="1">
                <a:solidFill>
                  <a:schemeClr val="accent2"/>
                </a:solidFill>
              </a:defRPr>
            </a:lvl1pPr>
          </a:lstStyle>
          <a:p>
            <a:pPr lvl="0"/>
            <a:r>
              <a:rPr lang="en-AU" noProof="0" dirty="0"/>
              <a:t>Click to insert sub-title 4</a:t>
            </a:r>
          </a:p>
        </p:txBody>
      </p:sp>
      <p:sp>
        <p:nvSpPr>
          <p:cNvPr id="51" name="Content Placeholder 50"/>
          <p:cNvSpPr>
            <a:spLocks noGrp="1"/>
          </p:cNvSpPr>
          <p:nvPr>
            <p:ph sz="quarter" idx="21" hasCustomPrompt="1"/>
          </p:nvPr>
        </p:nvSpPr>
        <p:spPr>
          <a:xfrm>
            <a:off x="5510917" y="5798157"/>
            <a:ext cx="4741108" cy="1230442"/>
          </a:xfrm>
        </p:spPr>
        <p:txBody>
          <a:bodyPr/>
          <a:lstStyle>
            <a:lvl1pPr>
              <a:defRPr baseline="0"/>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8075761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3 + 1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194949"/>
            <a:ext cx="6518861" cy="484238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7092231" y="2047842"/>
            <a:ext cx="3171615"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7092231" y="2446909"/>
            <a:ext cx="3171615" cy="4575553"/>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9540198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3 + 2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194949"/>
            <a:ext cx="6518861" cy="482650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7092231" y="2047467"/>
            <a:ext cx="3163064"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7092231" y="2442754"/>
            <a:ext cx="3163064"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7092231" y="4637363"/>
            <a:ext cx="3163064"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7092231" y="5028870"/>
            <a:ext cx="3163064"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1902671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3 + 3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194949"/>
            <a:ext cx="6518861" cy="483072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7091826" y="2046060"/>
            <a:ext cx="3159443"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7091826" y="2444878"/>
            <a:ext cx="3159443"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7091826" y="3722933"/>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7091826" y="4115000"/>
            <a:ext cx="3159443"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7091826" y="5395872"/>
            <a:ext cx="3159443" cy="396917"/>
          </a:xfrm>
        </p:spPr>
        <p:txBody>
          <a:bodyPr anchor="b"/>
          <a:lstStyle>
            <a:lvl1pPr>
              <a:defRPr sz="1187" b="1">
                <a:solidFill>
                  <a:schemeClr val="accent2"/>
                </a:solidFill>
              </a:defRPr>
            </a:lvl1pPr>
          </a:lstStyle>
          <a:p>
            <a:pPr lvl="0"/>
            <a:r>
              <a:rPr lang="en-AU" noProof="0" dirty="0"/>
              <a:t>Click to insert sub-title 3</a:t>
            </a:r>
          </a:p>
        </p:txBody>
      </p:sp>
      <p:sp>
        <p:nvSpPr>
          <p:cNvPr id="47" name="Content Placeholder 46"/>
          <p:cNvSpPr>
            <a:spLocks noGrp="1"/>
          </p:cNvSpPr>
          <p:nvPr>
            <p:ph sz="quarter" idx="19" hasCustomPrompt="1"/>
          </p:nvPr>
        </p:nvSpPr>
        <p:spPr>
          <a:xfrm>
            <a:off x="7091826" y="5798439"/>
            <a:ext cx="3159443"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8393935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2 + 1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194949"/>
            <a:ext cx="4741108" cy="483072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5510917" y="2046061"/>
            <a:ext cx="4741108" cy="3973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5510917" y="2442849"/>
            <a:ext cx="4741108" cy="458282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5344267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2 + 2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192919"/>
            <a:ext cx="4741108" cy="482225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5510917" y="2046060"/>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5510917" y="2442850"/>
            <a:ext cx="4741108" cy="19957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5510917" y="4635333"/>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5510917" y="5026776"/>
            <a:ext cx="4741108" cy="199649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9474490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2 + 3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192919"/>
            <a:ext cx="4741108" cy="482225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5510917" y="2048090"/>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5510917" y="2451968"/>
            <a:ext cx="4741108"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5510917" y="3723151"/>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5510917" y="4113187"/>
            <a:ext cx="4741108"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5510917" y="5401961"/>
            <a:ext cx="4741108" cy="396917"/>
          </a:xfrm>
        </p:spPr>
        <p:txBody>
          <a:bodyPr anchor="b"/>
          <a:lstStyle>
            <a:lvl1pPr>
              <a:defRPr sz="1187" b="1">
                <a:solidFill>
                  <a:schemeClr val="accent2"/>
                </a:solidFill>
              </a:defRPr>
            </a:lvl1pPr>
          </a:lstStyle>
          <a:p>
            <a:pPr lvl="0"/>
            <a:r>
              <a:rPr lang="en-AU" noProof="0" dirty="0"/>
              <a:t>Click to insert sub-title 3</a:t>
            </a:r>
          </a:p>
        </p:txBody>
      </p:sp>
      <p:sp>
        <p:nvSpPr>
          <p:cNvPr id="47" name="Content Placeholder 46"/>
          <p:cNvSpPr>
            <a:spLocks noGrp="1"/>
          </p:cNvSpPr>
          <p:nvPr>
            <p:ph sz="quarter" idx="19" hasCustomPrompt="1"/>
          </p:nvPr>
        </p:nvSpPr>
        <p:spPr>
          <a:xfrm>
            <a:off x="5510917" y="5794027"/>
            <a:ext cx="4741108"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baseline="0"/>
            </a:lvl1pPr>
          </a:lstStyle>
          <a:p>
            <a:r>
              <a:rPr lang="en-AU" noProof="0"/>
              <a:t>Click to insert page title</a:t>
            </a:r>
          </a:p>
        </p:txBody>
      </p:sp>
    </p:spTree>
    <p:extLst>
      <p:ext uri="{BB962C8B-B14F-4D97-AF65-F5344CB8AC3E}">
        <p14:creationId xmlns:p14="http://schemas.microsoft.com/office/powerpoint/2010/main" val="18002855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3 + 1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606"/>
            <a:ext cx="9870831" cy="69323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9" y="2194949"/>
            <a:ext cx="3156609" cy="483072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3020" y="2049592"/>
            <a:ext cx="6520852" cy="3973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3732408" y="2446909"/>
            <a:ext cx="6520852" cy="457876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843961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365DDE-EA65-4924-B004-67A592739471}" type="datetimeFigureOut">
              <a:rPr lang="en-US" smtClean="0"/>
              <a:t>12/11/2017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A01B87-E4D0-48DE-A0C0-050D90F70D0F}" type="slidenum">
              <a:rPr lang="en-US" smtClean="0"/>
              <a:t>‹#›</a:t>
            </a:fld>
            <a:endParaRPr lang="en-US"/>
          </a:p>
        </p:txBody>
      </p:sp>
    </p:spTree>
    <p:extLst>
      <p:ext uri="{BB962C8B-B14F-4D97-AF65-F5344CB8AC3E}">
        <p14:creationId xmlns:p14="http://schemas.microsoft.com/office/powerpoint/2010/main" val="31090953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3 + 2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9" y="2194949"/>
            <a:ext cx="3156609" cy="483072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8480" y="2048090"/>
            <a:ext cx="6520852"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3738480" y="2449899"/>
            <a:ext cx="6520852" cy="19923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738480" y="4629182"/>
            <a:ext cx="6520852"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3738480" y="5030340"/>
            <a:ext cx="6520852" cy="1994868"/>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4250056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3 + 3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9" y="2194949"/>
            <a:ext cx="3156609" cy="483072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8480" y="2048090"/>
            <a:ext cx="6520852"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3738480" y="2449794"/>
            <a:ext cx="6520852"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738480" y="3728123"/>
            <a:ext cx="6520852"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3738480" y="4127531"/>
            <a:ext cx="6520852"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3738480" y="5397901"/>
            <a:ext cx="6520852" cy="396917"/>
          </a:xfrm>
        </p:spPr>
        <p:txBody>
          <a:bodyPr anchor="b"/>
          <a:lstStyle>
            <a:lvl1pPr>
              <a:defRPr sz="1187" b="1">
                <a:solidFill>
                  <a:schemeClr val="accent2"/>
                </a:solidFill>
              </a:defRPr>
            </a:lvl1pPr>
          </a:lstStyle>
          <a:p>
            <a:pPr lvl="0"/>
            <a:r>
              <a:rPr lang="en-AU" noProof="0" dirty="0"/>
              <a:t>Click to insert sub-title 3</a:t>
            </a:r>
          </a:p>
        </p:txBody>
      </p:sp>
      <p:sp>
        <p:nvSpPr>
          <p:cNvPr id="47" name="Content Placeholder 46"/>
          <p:cNvSpPr>
            <a:spLocks noGrp="1"/>
          </p:cNvSpPr>
          <p:nvPr>
            <p:ph sz="quarter" idx="19" hasCustomPrompt="1"/>
          </p:nvPr>
        </p:nvSpPr>
        <p:spPr>
          <a:xfrm>
            <a:off x="3738480" y="5800469"/>
            <a:ext cx="6520852" cy="123044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4295348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3 + 2 ACROSS">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2152"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6" y="2194949"/>
            <a:ext cx="3159443" cy="483072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7548" y="2048090"/>
            <a:ext cx="3159443"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3737548" y="2446909"/>
            <a:ext cx="3159443" cy="457876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7094661" y="2048090"/>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7094661" y="2446909"/>
            <a:ext cx="3159443" cy="457876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1265324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3 + 4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91806"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7" y="2194949"/>
            <a:ext cx="3159443" cy="483072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8561" y="2049497"/>
            <a:ext cx="3159443" cy="396917"/>
          </a:xfrm>
          <a:ln w="3175">
            <a:noFill/>
          </a:ln>
        </p:spPr>
        <p:txBody>
          <a:bodyPr vert="horz" lIns="91440" tIns="36000" rIns="36000" bIns="36000" rtlCol="0" anchor="b">
            <a:noAutofit/>
          </a:bodyPr>
          <a:lstStyle>
            <a:lvl1pPr>
              <a:defRPr lang="en-AU" sz="1187" b="1" kern="1200" noProof="0" dirty="0">
                <a:solidFill>
                  <a:schemeClr val="accent2"/>
                </a:solidFill>
                <a:latin typeface="+mn-lt"/>
                <a:ea typeface="+mn-ea"/>
                <a:cs typeface="+mn-cs"/>
              </a:defRPr>
            </a:lvl1pPr>
          </a:lstStyle>
          <a:p>
            <a:pPr marL="0" lvl="0" indent="0" algn="l" defTabSz="987095" rtl="0" eaLnBrk="1" latinLnBrk="0" hangingPunct="1">
              <a:spcBef>
                <a:spcPts val="0"/>
              </a:spcBef>
              <a:spcAft>
                <a:spcPts val="648"/>
              </a:spcAft>
              <a:buClr>
                <a:schemeClr val="accent3"/>
              </a:buClr>
              <a:buSzPct val="80000"/>
              <a:buFont typeface="Wingdings" pitchFamily="2" charset="2"/>
              <a:buNone/>
            </a:pPr>
            <a:r>
              <a:rPr lang="en-AU" noProof="0" dirty="0"/>
              <a:t>Click to insert sub-title 1</a:t>
            </a:r>
          </a:p>
        </p:txBody>
      </p:sp>
      <p:sp>
        <p:nvSpPr>
          <p:cNvPr id="39" name="Content Placeholder 38"/>
          <p:cNvSpPr>
            <a:spLocks noGrp="1"/>
          </p:cNvSpPr>
          <p:nvPr>
            <p:ph sz="quarter" idx="15" hasCustomPrompt="1"/>
          </p:nvPr>
        </p:nvSpPr>
        <p:spPr>
          <a:xfrm>
            <a:off x="3738561" y="2446814"/>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7096684" y="2049497"/>
            <a:ext cx="3159443" cy="396917"/>
          </a:xfrm>
          <a:ln w="3175">
            <a:noFill/>
          </a:ln>
        </p:spPr>
        <p:txBody>
          <a:bodyPr vert="horz" lIns="91440" tIns="36000" rIns="36000" bIns="36000" rtlCol="0" anchor="b">
            <a:noAutofit/>
          </a:bodyPr>
          <a:lstStyle>
            <a:lvl1pPr>
              <a:defRPr lang="en-AU" sz="1187" b="1" kern="1200" noProof="0" dirty="0">
                <a:solidFill>
                  <a:schemeClr val="accent2"/>
                </a:solidFill>
                <a:latin typeface="+mn-lt"/>
                <a:ea typeface="+mn-ea"/>
                <a:cs typeface="+mn-cs"/>
              </a:defRPr>
            </a:lvl1pPr>
          </a:lstStyle>
          <a:p>
            <a:pPr marL="0" lvl="0" indent="0" algn="l" defTabSz="987095" rtl="0" eaLnBrk="1" latinLnBrk="0" hangingPunct="1">
              <a:spcBef>
                <a:spcPts val="0"/>
              </a:spcBef>
              <a:spcAft>
                <a:spcPts val="648"/>
              </a:spcAft>
              <a:buClr>
                <a:schemeClr val="accent3"/>
              </a:buClr>
              <a:buSzPct val="80000"/>
              <a:buFont typeface="Wingdings" pitchFamily="2" charset="2"/>
              <a:buNone/>
            </a:pPr>
            <a:r>
              <a:rPr lang="en-AU" noProof="0" dirty="0"/>
              <a:t>Click to insert sub-title 2</a:t>
            </a:r>
          </a:p>
        </p:txBody>
      </p:sp>
      <p:sp>
        <p:nvSpPr>
          <p:cNvPr id="43" name="Content Placeholder 42"/>
          <p:cNvSpPr>
            <a:spLocks noGrp="1"/>
          </p:cNvSpPr>
          <p:nvPr>
            <p:ph sz="quarter" idx="17" hasCustomPrompt="1"/>
          </p:nvPr>
        </p:nvSpPr>
        <p:spPr>
          <a:xfrm>
            <a:off x="7096684" y="2446814"/>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3738561" y="4637606"/>
            <a:ext cx="3159443" cy="396917"/>
          </a:xfrm>
        </p:spPr>
        <p:txBody>
          <a:bodyPr anchor="b"/>
          <a:lstStyle>
            <a:lvl1pPr>
              <a:defRPr sz="1187" b="1">
                <a:solidFill>
                  <a:schemeClr val="accent2"/>
                </a:solidFill>
              </a:defRPr>
            </a:lvl1pPr>
          </a:lstStyle>
          <a:p>
            <a:pPr lvl="0"/>
            <a:r>
              <a:rPr lang="en-AU" noProof="0" dirty="0"/>
              <a:t>Click to insert sub-title 3</a:t>
            </a:r>
          </a:p>
        </p:txBody>
      </p:sp>
      <p:sp>
        <p:nvSpPr>
          <p:cNvPr id="47" name="Content Placeholder 46"/>
          <p:cNvSpPr>
            <a:spLocks noGrp="1"/>
          </p:cNvSpPr>
          <p:nvPr>
            <p:ph sz="quarter" idx="19" hasCustomPrompt="1"/>
          </p:nvPr>
        </p:nvSpPr>
        <p:spPr>
          <a:xfrm>
            <a:off x="3738561" y="5026840"/>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9" name="Text Placeholder 48"/>
          <p:cNvSpPr>
            <a:spLocks noGrp="1"/>
          </p:cNvSpPr>
          <p:nvPr>
            <p:ph type="body" sz="quarter" idx="20" hasCustomPrompt="1"/>
          </p:nvPr>
        </p:nvSpPr>
        <p:spPr>
          <a:xfrm>
            <a:off x="7096684" y="4637606"/>
            <a:ext cx="3159443" cy="396917"/>
          </a:xfrm>
        </p:spPr>
        <p:txBody>
          <a:bodyPr anchor="b"/>
          <a:lstStyle>
            <a:lvl1pPr>
              <a:defRPr sz="1187" b="1">
                <a:solidFill>
                  <a:schemeClr val="accent2"/>
                </a:solidFill>
              </a:defRPr>
            </a:lvl1pPr>
          </a:lstStyle>
          <a:p>
            <a:pPr lvl="0"/>
            <a:r>
              <a:rPr lang="en-AU" noProof="0" dirty="0"/>
              <a:t>Click to insert sub-title 4</a:t>
            </a:r>
          </a:p>
        </p:txBody>
      </p:sp>
      <p:sp>
        <p:nvSpPr>
          <p:cNvPr id="51" name="Content Placeholder 50"/>
          <p:cNvSpPr>
            <a:spLocks noGrp="1"/>
          </p:cNvSpPr>
          <p:nvPr>
            <p:ph sz="quarter" idx="21" hasCustomPrompt="1"/>
          </p:nvPr>
        </p:nvSpPr>
        <p:spPr>
          <a:xfrm>
            <a:off x="7096684" y="5026840"/>
            <a:ext cx="3159443" cy="2000460"/>
          </a:xfrm>
        </p:spPr>
        <p:txBody>
          <a:bodyPr/>
          <a:lstStyle>
            <a:lvl1pPr>
              <a:defRPr baseline="0"/>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0118498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4 + 3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194949"/>
            <a:ext cx="4741108" cy="225448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5510917" y="2048090"/>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39" name="Content Placeholder 38"/>
          <p:cNvSpPr>
            <a:spLocks noGrp="1"/>
          </p:cNvSpPr>
          <p:nvPr>
            <p:ph sz="quarter" idx="15" hasCustomPrompt="1"/>
          </p:nvPr>
        </p:nvSpPr>
        <p:spPr>
          <a:xfrm>
            <a:off x="5510917" y="2446909"/>
            <a:ext cx="4741108" cy="199533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80438" y="4632986"/>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43" name="Content Placeholder 42"/>
          <p:cNvSpPr>
            <a:spLocks noGrp="1"/>
          </p:cNvSpPr>
          <p:nvPr>
            <p:ph sz="quarter" idx="17" hasCustomPrompt="1"/>
          </p:nvPr>
        </p:nvSpPr>
        <p:spPr>
          <a:xfrm>
            <a:off x="380438" y="5030341"/>
            <a:ext cx="4741108" cy="199486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5510917" y="4632986"/>
            <a:ext cx="4741108" cy="396917"/>
          </a:xfrm>
        </p:spPr>
        <p:txBody>
          <a:bodyPr anchor="b"/>
          <a:lstStyle>
            <a:lvl1pPr>
              <a:defRPr sz="1187" b="1">
                <a:solidFill>
                  <a:schemeClr val="accent2"/>
                </a:solidFill>
              </a:defRPr>
            </a:lvl1pPr>
          </a:lstStyle>
          <a:p>
            <a:pPr lvl="0"/>
            <a:r>
              <a:rPr lang="en-AU" noProof="0" dirty="0"/>
              <a:t>Click to insert sub-title 3</a:t>
            </a:r>
          </a:p>
        </p:txBody>
      </p:sp>
      <p:sp>
        <p:nvSpPr>
          <p:cNvPr id="47" name="Content Placeholder 46"/>
          <p:cNvSpPr>
            <a:spLocks noGrp="1"/>
          </p:cNvSpPr>
          <p:nvPr>
            <p:ph sz="quarter" idx="19" hasCustomPrompt="1"/>
          </p:nvPr>
        </p:nvSpPr>
        <p:spPr>
          <a:xfrm>
            <a:off x="5510917" y="5030341"/>
            <a:ext cx="4741108" cy="199486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4990489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KEY MESSAGE COMBINATION">
    <p:spTree>
      <p:nvGrpSpPr>
        <p:cNvPr id="1" name=""/>
        <p:cNvGrpSpPr/>
        <p:nvPr/>
      </p:nvGrpSpPr>
      <p:grpSpPr>
        <a:xfrm>
          <a:off x="0" y="0"/>
          <a:ext cx="0" cy="0"/>
          <a:chOff x="0" y="0"/>
          <a:chExt cx="0" cy="0"/>
        </a:xfrm>
      </p:grpSpPr>
      <p:sp>
        <p:nvSpPr>
          <p:cNvPr id="5" name="TextBox 4"/>
          <p:cNvSpPr txBox="1"/>
          <p:nvPr/>
        </p:nvSpPr>
        <p:spPr>
          <a:xfrm>
            <a:off x="685474" y="2630083"/>
            <a:ext cx="9459546" cy="2285241"/>
          </a:xfrm>
          <a:prstGeom prst="rect">
            <a:avLst/>
          </a:prstGeom>
          <a:noFill/>
        </p:spPr>
        <p:txBody>
          <a:bodyPr wrap="square" rtlCol="0">
            <a:spAutoFit/>
          </a:bodyPr>
          <a:lstStyle/>
          <a:p>
            <a:pPr algn="ctr" defTabSz="987095"/>
            <a:r>
              <a:rPr lang="en-AU" sz="7125" b="1" dirty="0">
                <a:solidFill>
                  <a:srgbClr val="E9501D"/>
                </a:solidFill>
              </a:rPr>
              <a:t>KEY MESSAGE COMBINATIONS</a:t>
            </a:r>
          </a:p>
        </p:txBody>
      </p:sp>
      <p:sp>
        <p:nvSpPr>
          <p:cNvPr id="3" name="TextBox 2"/>
          <p:cNvSpPr txBox="1"/>
          <p:nvPr userDrawn="1"/>
        </p:nvSpPr>
        <p:spPr>
          <a:xfrm>
            <a:off x="685474" y="2630083"/>
            <a:ext cx="9459546" cy="2285241"/>
          </a:xfrm>
          <a:prstGeom prst="rect">
            <a:avLst/>
          </a:prstGeom>
          <a:noFill/>
        </p:spPr>
        <p:txBody>
          <a:bodyPr wrap="square" rtlCol="0">
            <a:spAutoFit/>
          </a:bodyPr>
          <a:lstStyle/>
          <a:p>
            <a:pPr algn="ctr" defTabSz="987095"/>
            <a:r>
              <a:rPr lang="en-AU" sz="7125" b="1" dirty="0">
                <a:solidFill>
                  <a:srgbClr val="E9501D"/>
                </a:solidFill>
              </a:rPr>
              <a:t>KEY MESSAGE COMBINATIONS</a:t>
            </a:r>
          </a:p>
        </p:txBody>
      </p:sp>
    </p:spTree>
    <p:extLst>
      <p:ext uri="{BB962C8B-B14F-4D97-AF65-F5344CB8AC3E}">
        <p14:creationId xmlns:p14="http://schemas.microsoft.com/office/powerpoint/2010/main" val="4524309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 ACROSS WITH SIDE KM">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90000"/>
              <a:buFont typeface="Wingdings" pitchFamily="2" charset="2"/>
              <a:buChar char="l"/>
              <a:defRPr baseline="0">
                <a:latin typeface="+mn-lt"/>
              </a:defRPr>
            </a:lvl3pPr>
            <a:lvl4pPr marL="390725" indent="-195363">
              <a:buFont typeface="Arial" pitchFamily="34" charset="0"/>
              <a:buChar char="–"/>
              <a:defRPr>
                <a:latin typeface="+mn-lt"/>
              </a:defRPr>
            </a:lvl4pPr>
            <a:lvl5pPr marL="586088" indent="-195363">
              <a:buClrTx/>
              <a:buSzPct val="120000"/>
              <a:buFont typeface="Arial" pitchFamily="34" charset="0"/>
              <a:buChar char="–"/>
              <a:defRPr>
                <a:solidFill>
                  <a:schemeClr val="tx1"/>
                </a:solidFill>
                <a:latin typeface="+mn-lt"/>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lvl="2"/>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56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6844" y="1352960"/>
            <a:ext cx="7337690"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6844" y="1749045"/>
            <a:ext cx="7337690" cy="5276628"/>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7" name="Title 16"/>
          <p:cNvSpPr>
            <a:spLocks noGrp="1"/>
          </p:cNvSpPr>
          <p:nvPr>
            <p:ph type="title" hasCustomPrompt="1"/>
          </p:nvPr>
        </p:nvSpPr>
        <p:spPr/>
        <p:txBody>
          <a:bodyPr/>
          <a:lstStyle>
            <a:lvl1pPr>
              <a:defRPr/>
            </a:lvl1pPr>
          </a:lstStyle>
          <a:p>
            <a:r>
              <a:rPr lang="en-AU" noProof="0"/>
              <a:t>Click to insert page title</a:t>
            </a:r>
          </a:p>
        </p:txBody>
      </p:sp>
    </p:spTree>
    <p:extLst>
      <p:ext uri="{BB962C8B-B14F-4D97-AF65-F5344CB8AC3E}">
        <p14:creationId xmlns:p14="http://schemas.microsoft.com/office/powerpoint/2010/main" val="28413019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X2 ACROSS WITH SIDE KM">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90000"/>
              <a:buFont typeface="Wingdings" pitchFamily="2" charset="2"/>
              <a:buChar char="l"/>
              <a:defRPr baseline="0">
                <a:latin typeface="+mn-lt"/>
              </a:defRPr>
            </a:lvl3pPr>
            <a:lvl4pPr marL="390725" indent="-195363">
              <a:buFont typeface="Arial" pitchFamily="34" charset="0"/>
              <a:buChar char="–"/>
              <a:defRPr>
                <a:latin typeface="+mn-lt"/>
              </a:defRPr>
            </a:lvl4pPr>
            <a:lvl5pPr marL="586088" indent="-195363">
              <a:buClrTx/>
              <a:buSzPct val="120000"/>
              <a:buFont typeface="Arial" pitchFamily="34" charset="0"/>
              <a:buChar char="–"/>
              <a:defRPr>
                <a:solidFill>
                  <a:schemeClr val="tx1"/>
                </a:solidFill>
                <a:latin typeface="+mn-lt"/>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lvl="2"/>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21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6844" y="1353486"/>
            <a:ext cx="7337690"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6844" y="1753794"/>
            <a:ext cx="7337690" cy="235146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3" name="Text Placeholder 32"/>
          <p:cNvSpPr>
            <a:spLocks noGrp="1"/>
          </p:cNvSpPr>
          <p:nvPr>
            <p:ph type="body" sz="quarter" idx="14" hasCustomPrompt="1"/>
          </p:nvPr>
        </p:nvSpPr>
        <p:spPr>
          <a:xfrm>
            <a:off x="2906844" y="4288534"/>
            <a:ext cx="7337690" cy="396917"/>
          </a:xfrm>
        </p:spPr>
        <p:txBody>
          <a:bodyPr anchor="b"/>
          <a:lstStyle>
            <a:lvl1pPr>
              <a:defRPr sz="1187" b="1">
                <a:solidFill>
                  <a:schemeClr val="accent2"/>
                </a:solidFill>
              </a:defRPr>
            </a:lvl1pPr>
          </a:lstStyle>
          <a:p>
            <a:pPr lvl="0"/>
            <a:r>
              <a:rPr lang="en-AU" noProof="0" dirty="0"/>
              <a:t>Click to insert sub-title 2</a:t>
            </a:r>
          </a:p>
        </p:txBody>
      </p:sp>
      <p:sp>
        <p:nvSpPr>
          <p:cNvPr id="36" name="Content Placeholder 35"/>
          <p:cNvSpPr>
            <a:spLocks noGrp="1"/>
          </p:cNvSpPr>
          <p:nvPr>
            <p:ph sz="quarter" idx="15" hasCustomPrompt="1"/>
          </p:nvPr>
        </p:nvSpPr>
        <p:spPr>
          <a:xfrm>
            <a:off x="2906844" y="4679841"/>
            <a:ext cx="7337690" cy="2341808"/>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7" name="Title 16"/>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8748210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 ACROSS WITH SIDE KM">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100000"/>
              <a:buFont typeface="Wingdings" pitchFamily="2" charset="2"/>
              <a:buChar char=""/>
              <a:defRPr lang="en-AU" sz="1080" kern="1200" baseline="0" noProof="0" dirty="0" smtClean="0">
                <a:solidFill>
                  <a:schemeClr val="tx1"/>
                </a:solidFill>
                <a:latin typeface="+mn-lt"/>
                <a:ea typeface="+mn-ea"/>
                <a:cs typeface="+mn-cs"/>
              </a:defRPr>
            </a:lvl3pPr>
            <a:lvl4pPr marL="390725" indent="-195363">
              <a:buFont typeface="Arial" pitchFamily="34" charset="0"/>
              <a:buChar char="–"/>
              <a:defRPr>
                <a:latin typeface="+mn-lt"/>
              </a:defRPr>
            </a:lvl4pPr>
            <a:lvl5pPr marL="586088" indent="-195363">
              <a:buClrTx/>
              <a:buSzPct val="120000"/>
              <a:buFont typeface="Arial" pitchFamily="34" charset="0"/>
              <a:buChar char="–"/>
              <a:defRPr>
                <a:solidFill>
                  <a:schemeClr val="tx1"/>
                </a:solidFill>
                <a:latin typeface="+mn-lt"/>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marL="195363" lvl="2" indent="-195363" algn="l" defTabSz="987095" rtl="0" eaLnBrk="1" latinLnBrk="0" hangingPunct="1">
              <a:spcBef>
                <a:spcPts val="0"/>
              </a:spcBef>
              <a:spcAft>
                <a:spcPts val="648"/>
              </a:spcAft>
              <a:buClr>
                <a:schemeClr val="accent2"/>
              </a:buClr>
              <a:buSzPct val="90000"/>
              <a:buFont typeface="Wingdings" pitchFamily="2" charset="2"/>
              <a:buChar char="l"/>
            </a:pPr>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21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8026" y="1353486"/>
            <a:ext cx="3575262"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8026" y="1753791"/>
            <a:ext cx="3575262" cy="527188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3" name="Text Placeholder 32"/>
          <p:cNvSpPr>
            <a:spLocks noGrp="1"/>
          </p:cNvSpPr>
          <p:nvPr>
            <p:ph type="body" sz="quarter" idx="14" hasCustomPrompt="1"/>
          </p:nvPr>
        </p:nvSpPr>
        <p:spPr>
          <a:xfrm>
            <a:off x="6670956" y="1353486"/>
            <a:ext cx="3575262" cy="396917"/>
          </a:xfrm>
        </p:spPr>
        <p:txBody>
          <a:bodyPr anchor="b"/>
          <a:lstStyle>
            <a:lvl1pPr>
              <a:defRPr sz="1187" b="1">
                <a:solidFill>
                  <a:schemeClr val="accent2"/>
                </a:solidFill>
              </a:defRPr>
            </a:lvl1pPr>
          </a:lstStyle>
          <a:p>
            <a:pPr lvl="0"/>
            <a:r>
              <a:rPr lang="en-AU" noProof="0" dirty="0"/>
              <a:t>Click to insert sub-title 2</a:t>
            </a:r>
          </a:p>
        </p:txBody>
      </p:sp>
      <p:sp>
        <p:nvSpPr>
          <p:cNvPr id="36" name="Content Placeholder 35"/>
          <p:cNvSpPr>
            <a:spLocks noGrp="1"/>
          </p:cNvSpPr>
          <p:nvPr>
            <p:ph sz="quarter" idx="15" hasCustomPrompt="1"/>
          </p:nvPr>
        </p:nvSpPr>
        <p:spPr>
          <a:xfrm>
            <a:off x="6670956" y="1753791"/>
            <a:ext cx="3575262" cy="527188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7" name="Title 16"/>
          <p:cNvSpPr>
            <a:spLocks noGrp="1"/>
          </p:cNvSpPr>
          <p:nvPr>
            <p:ph type="title" hasCustomPrompt="1"/>
          </p:nvPr>
        </p:nvSpPr>
        <p:spPr/>
        <p:txBody>
          <a:bodyPr/>
          <a:lstStyle>
            <a:lvl1pPr>
              <a:defRPr baseline="0"/>
            </a:lvl1pPr>
          </a:lstStyle>
          <a:p>
            <a:r>
              <a:rPr lang="en-AU" noProof="0"/>
              <a:t>Click to insert page title</a:t>
            </a:r>
          </a:p>
        </p:txBody>
      </p:sp>
    </p:spTree>
    <p:extLst>
      <p:ext uri="{BB962C8B-B14F-4D97-AF65-F5344CB8AC3E}">
        <p14:creationId xmlns:p14="http://schemas.microsoft.com/office/powerpoint/2010/main" val="39889292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X3 ACROSS WITH SIDE KM">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100000"/>
              <a:buFont typeface="Wingdings" pitchFamily="2" charset="2"/>
              <a:buChar char=""/>
              <a:defRPr lang="en-AU" sz="1080" kern="1200" baseline="0" noProof="0" dirty="0" smtClean="0">
                <a:solidFill>
                  <a:schemeClr val="tx1"/>
                </a:solidFill>
                <a:latin typeface="+mn-lt"/>
                <a:ea typeface="+mn-ea"/>
                <a:cs typeface="+mn-cs"/>
              </a:defRPr>
            </a:lvl3pPr>
            <a:lvl4pPr marL="390725" indent="-195363">
              <a:buFont typeface="Arial" pitchFamily="34" charset="0"/>
              <a:buChar char="–"/>
              <a:defRPr>
                <a:latin typeface="+mn-lt"/>
              </a:defRPr>
            </a:lvl4pPr>
            <a:lvl5pPr marL="586088" indent="-195363">
              <a:buClrTx/>
              <a:buSzPct val="120000"/>
              <a:buFont typeface="Arial" pitchFamily="34" charset="0"/>
              <a:buChar char="–"/>
              <a:defRPr>
                <a:solidFill>
                  <a:schemeClr val="tx1"/>
                </a:solidFill>
                <a:latin typeface="+mn-lt"/>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marL="195363" lvl="2" indent="-195363" algn="l" defTabSz="987095" rtl="0" eaLnBrk="1" latinLnBrk="0" hangingPunct="1">
              <a:spcBef>
                <a:spcPts val="0"/>
              </a:spcBef>
              <a:spcAft>
                <a:spcPts val="648"/>
              </a:spcAft>
              <a:buClr>
                <a:schemeClr val="accent2"/>
              </a:buClr>
              <a:buSzPct val="90000"/>
              <a:buFont typeface="Wingdings" pitchFamily="2" charset="2"/>
              <a:buChar char="l"/>
            </a:pPr>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21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6843" y="1353486"/>
            <a:ext cx="7344831"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6843" y="1756295"/>
            <a:ext cx="7344831"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3" name="Text Placeholder 32"/>
          <p:cNvSpPr>
            <a:spLocks noGrp="1"/>
          </p:cNvSpPr>
          <p:nvPr>
            <p:ph type="body" sz="quarter" idx="14" hasCustomPrompt="1"/>
          </p:nvPr>
        </p:nvSpPr>
        <p:spPr>
          <a:xfrm>
            <a:off x="2906843" y="3255543"/>
            <a:ext cx="7344831" cy="396917"/>
          </a:xfrm>
        </p:spPr>
        <p:txBody>
          <a:bodyPr anchor="b"/>
          <a:lstStyle>
            <a:lvl1pPr>
              <a:defRPr sz="1187" b="1">
                <a:solidFill>
                  <a:schemeClr val="accent2"/>
                </a:solidFill>
              </a:defRPr>
            </a:lvl1pPr>
          </a:lstStyle>
          <a:p>
            <a:pPr lvl="0"/>
            <a:r>
              <a:rPr lang="en-AU" noProof="0" dirty="0"/>
              <a:t>Click to insert sub-title 2</a:t>
            </a:r>
          </a:p>
        </p:txBody>
      </p:sp>
      <p:sp>
        <p:nvSpPr>
          <p:cNvPr id="36" name="Content Placeholder 35"/>
          <p:cNvSpPr>
            <a:spLocks noGrp="1"/>
          </p:cNvSpPr>
          <p:nvPr>
            <p:ph sz="quarter" idx="15" hasCustomPrompt="1"/>
          </p:nvPr>
        </p:nvSpPr>
        <p:spPr>
          <a:xfrm>
            <a:off x="2906843" y="3652295"/>
            <a:ext cx="7344831"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0" name="Text Placeholder 39"/>
          <p:cNvSpPr>
            <a:spLocks noGrp="1"/>
          </p:cNvSpPr>
          <p:nvPr>
            <p:ph type="body" sz="quarter" idx="16" hasCustomPrompt="1"/>
          </p:nvPr>
        </p:nvSpPr>
        <p:spPr>
          <a:xfrm>
            <a:off x="2906843" y="5156361"/>
            <a:ext cx="7344831" cy="396917"/>
          </a:xfrm>
        </p:spPr>
        <p:txBody>
          <a:bodyPr anchor="b"/>
          <a:lstStyle>
            <a:lvl1pPr>
              <a:defRPr sz="1187" b="1">
                <a:solidFill>
                  <a:schemeClr val="accent2"/>
                </a:solidFill>
              </a:defRPr>
            </a:lvl1pPr>
          </a:lstStyle>
          <a:p>
            <a:pPr lvl="0"/>
            <a:r>
              <a:rPr lang="en-AU" noProof="0" dirty="0"/>
              <a:t>Click to insert sub-title 3</a:t>
            </a:r>
          </a:p>
        </p:txBody>
      </p:sp>
      <p:sp>
        <p:nvSpPr>
          <p:cNvPr id="44" name="Content Placeholder 43"/>
          <p:cNvSpPr>
            <a:spLocks noGrp="1"/>
          </p:cNvSpPr>
          <p:nvPr>
            <p:ph sz="quarter" idx="17" hasCustomPrompt="1"/>
          </p:nvPr>
        </p:nvSpPr>
        <p:spPr>
          <a:xfrm>
            <a:off x="2906843" y="5558928"/>
            <a:ext cx="7344831"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7" name="Title 16"/>
          <p:cNvSpPr>
            <a:spLocks noGrp="1"/>
          </p:cNvSpPr>
          <p:nvPr>
            <p:ph type="title" hasCustomPrompt="1"/>
          </p:nvPr>
        </p:nvSpPr>
        <p:spPr>
          <a:xfrm>
            <a:off x="380439" y="252042"/>
            <a:ext cx="7286538" cy="1045507"/>
          </a:xfrm>
        </p:spPr>
        <p:txBody>
          <a:bodyPr/>
          <a:lstStyle>
            <a:lvl1pPr>
              <a:defRPr/>
            </a:lvl1pPr>
          </a:lstStyle>
          <a:p>
            <a:r>
              <a:rPr lang="en-AU" noProof="0" dirty="0"/>
              <a:t>Click to insert page title</a:t>
            </a:r>
          </a:p>
        </p:txBody>
      </p:sp>
    </p:spTree>
    <p:extLst>
      <p:ext uri="{BB962C8B-B14F-4D97-AF65-F5344CB8AC3E}">
        <p14:creationId xmlns:p14="http://schemas.microsoft.com/office/powerpoint/2010/main" val="2557377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365DDE-EA65-4924-B004-67A592739471}" type="datetimeFigureOut">
              <a:rPr lang="en-US" smtClean="0"/>
              <a:t>12/11/2017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A01B87-E4D0-48DE-A0C0-050D90F70D0F}" type="slidenum">
              <a:rPr lang="en-US" smtClean="0"/>
              <a:t>‹#›</a:t>
            </a:fld>
            <a:endParaRPr lang="en-US"/>
          </a:p>
        </p:txBody>
      </p:sp>
    </p:spTree>
    <p:extLst>
      <p:ext uri="{BB962C8B-B14F-4D97-AF65-F5344CB8AC3E}">
        <p14:creationId xmlns:p14="http://schemas.microsoft.com/office/powerpoint/2010/main" val="35412020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X2 ACROSS WITH SIDE KM">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100000"/>
              <a:buFont typeface="Wingdings" pitchFamily="2" charset="2"/>
              <a:buChar char=""/>
              <a:defRPr lang="en-AU" sz="1080" kern="1200" baseline="0" noProof="0" dirty="0" smtClean="0">
                <a:solidFill>
                  <a:schemeClr val="tx1"/>
                </a:solidFill>
                <a:latin typeface="+mn-lt"/>
                <a:ea typeface="+mn-ea"/>
                <a:cs typeface="+mn-cs"/>
              </a:defRPr>
            </a:lvl3pPr>
            <a:lvl4pPr marL="390725" indent="-195363">
              <a:buFont typeface="Arial" pitchFamily="34" charset="0"/>
              <a:buChar char="–"/>
              <a:defRPr>
                <a:latin typeface="+mn-lt"/>
              </a:defRPr>
            </a:lvl4pPr>
            <a:lvl5pPr marL="586088" indent="-195363">
              <a:buClrTx/>
              <a:buSzPct val="120000"/>
              <a:buFont typeface="Arial" pitchFamily="34" charset="0"/>
              <a:buChar char="–"/>
              <a:defRPr>
                <a:solidFill>
                  <a:schemeClr val="tx1"/>
                </a:solidFill>
                <a:latin typeface="+mn-lt"/>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marL="195363" lvl="2" indent="-195363" algn="l" defTabSz="987095" rtl="0" eaLnBrk="1" latinLnBrk="0" hangingPunct="1">
              <a:spcBef>
                <a:spcPts val="0"/>
              </a:spcBef>
              <a:spcAft>
                <a:spcPts val="648"/>
              </a:spcAft>
              <a:buClr>
                <a:schemeClr val="accent2"/>
              </a:buClr>
              <a:buSzPct val="90000"/>
              <a:buFont typeface="Wingdings" pitchFamily="2" charset="2"/>
              <a:buChar char="l"/>
            </a:pPr>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21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6843" y="1353486"/>
            <a:ext cx="3575262"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6843" y="1753794"/>
            <a:ext cx="3575262" cy="2351079"/>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3" name="Text Placeholder 32"/>
          <p:cNvSpPr>
            <a:spLocks noGrp="1"/>
          </p:cNvSpPr>
          <p:nvPr>
            <p:ph type="body" sz="quarter" idx="14" hasCustomPrompt="1"/>
          </p:nvPr>
        </p:nvSpPr>
        <p:spPr>
          <a:xfrm>
            <a:off x="6676407" y="1353486"/>
            <a:ext cx="3575262" cy="396917"/>
          </a:xfrm>
        </p:spPr>
        <p:txBody>
          <a:bodyPr anchor="b"/>
          <a:lstStyle>
            <a:lvl1pPr>
              <a:defRPr sz="1187" b="1">
                <a:solidFill>
                  <a:schemeClr val="accent2"/>
                </a:solidFill>
              </a:defRPr>
            </a:lvl1pPr>
          </a:lstStyle>
          <a:p>
            <a:pPr lvl="0"/>
            <a:r>
              <a:rPr lang="en-AU" noProof="0" dirty="0"/>
              <a:t>Click to insert sub-title 2</a:t>
            </a:r>
          </a:p>
        </p:txBody>
      </p:sp>
      <p:sp>
        <p:nvSpPr>
          <p:cNvPr id="36" name="Content Placeholder 35"/>
          <p:cNvSpPr>
            <a:spLocks noGrp="1"/>
          </p:cNvSpPr>
          <p:nvPr>
            <p:ph sz="quarter" idx="15" hasCustomPrompt="1"/>
          </p:nvPr>
        </p:nvSpPr>
        <p:spPr>
          <a:xfrm>
            <a:off x="6676407" y="1753794"/>
            <a:ext cx="3575262" cy="2351079"/>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0" name="Text Placeholder 39"/>
          <p:cNvSpPr>
            <a:spLocks noGrp="1"/>
          </p:cNvSpPr>
          <p:nvPr>
            <p:ph type="body" sz="quarter" idx="16" hasCustomPrompt="1"/>
          </p:nvPr>
        </p:nvSpPr>
        <p:spPr>
          <a:xfrm>
            <a:off x="2906843" y="4288534"/>
            <a:ext cx="3575262" cy="396917"/>
          </a:xfrm>
        </p:spPr>
        <p:txBody>
          <a:bodyPr anchor="b"/>
          <a:lstStyle>
            <a:lvl1pPr>
              <a:defRPr sz="1187" b="1">
                <a:solidFill>
                  <a:schemeClr val="accent2"/>
                </a:solidFill>
              </a:defRPr>
            </a:lvl1pPr>
          </a:lstStyle>
          <a:p>
            <a:pPr lvl="0"/>
            <a:r>
              <a:rPr lang="en-AU" noProof="0" dirty="0"/>
              <a:t>Click to insert sub-title 3</a:t>
            </a:r>
          </a:p>
        </p:txBody>
      </p:sp>
      <p:sp>
        <p:nvSpPr>
          <p:cNvPr id="44" name="Content Placeholder 43"/>
          <p:cNvSpPr>
            <a:spLocks noGrp="1"/>
          </p:cNvSpPr>
          <p:nvPr>
            <p:ph sz="quarter" idx="17" hasCustomPrompt="1"/>
          </p:nvPr>
        </p:nvSpPr>
        <p:spPr>
          <a:xfrm>
            <a:off x="2906843" y="4680034"/>
            <a:ext cx="3575262" cy="2341808"/>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8" name="Text Placeholder 47"/>
          <p:cNvSpPr>
            <a:spLocks noGrp="1"/>
          </p:cNvSpPr>
          <p:nvPr>
            <p:ph type="body" sz="quarter" idx="18" hasCustomPrompt="1"/>
          </p:nvPr>
        </p:nvSpPr>
        <p:spPr>
          <a:xfrm>
            <a:off x="6676407" y="4288534"/>
            <a:ext cx="3575262" cy="396917"/>
          </a:xfrm>
        </p:spPr>
        <p:txBody>
          <a:bodyPr anchor="b"/>
          <a:lstStyle>
            <a:lvl1pPr>
              <a:defRPr sz="1187" b="1">
                <a:solidFill>
                  <a:schemeClr val="accent2"/>
                </a:solidFill>
              </a:defRPr>
            </a:lvl1pPr>
          </a:lstStyle>
          <a:p>
            <a:pPr lvl="0"/>
            <a:r>
              <a:rPr lang="en-AU" noProof="0" dirty="0"/>
              <a:t>Click to insert sub-title 4</a:t>
            </a:r>
          </a:p>
        </p:txBody>
      </p:sp>
      <p:sp>
        <p:nvSpPr>
          <p:cNvPr id="52" name="Content Placeholder 51"/>
          <p:cNvSpPr>
            <a:spLocks noGrp="1"/>
          </p:cNvSpPr>
          <p:nvPr>
            <p:ph sz="quarter" idx="19" hasCustomPrompt="1"/>
          </p:nvPr>
        </p:nvSpPr>
        <p:spPr>
          <a:xfrm>
            <a:off x="6676407" y="4680034"/>
            <a:ext cx="3575262" cy="2341808"/>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7" name="Title 16"/>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7396935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X3 ACROSS WITH SIDE KM">
    <p:spTree>
      <p:nvGrpSpPr>
        <p:cNvPr id="1" name=""/>
        <p:cNvGrpSpPr/>
        <p:nvPr/>
      </p:nvGrpSpPr>
      <p:grpSpPr>
        <a:xfrm>
          <a:off x="0" y="0"/>
          <a:ext cx="0" cy="0"/>
          <a:chOff x="0" y="0"/>
          <a:chExt cx="0" cy="0"/>
        </a:xfrm>
      </p:grpSpPr>
      <p:sp>
        <p:nvSpPr>
          <p:cNvPr id="18" name="Title 17"/>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100000"/>
              <a:buFont typeface="Wingdings" pitchFamily="2" charset="2"/>
              <a:buChar char=""/>
              <a:defRPr lang="en-AU" sz="1080" kern="1200" baseline="0" noProof="0" dirty="0" smtClean="0">
                <a:solidFill>
                  <a:schemeClr val="tx1"/>
                </a:solidFill>
                <a:latin typeface="+mn-lt"/>
                <a:ea typeface="+mn-ea"/>
                <a:cs typeface="+mn-cs"/>
              </a:defRPr>
            </a:lvl3pPr>
            <a:lvl4pPr marL="390725" indent="-195363">
              <a:buFont typeface="Arial" pitchFamily="34" charset="0"/>
              <a:buChar char="–"/>
              <a:defRPr baseline="0">
                <a:latin typeface="+mn-lt"/>
                <a:sym typeface="Wingdings"/>
              </a:defRPr>
            </a:lvl4pPr>
            <a:lvl5pPr marL="586088" indent="-195363">
              <a:buClrTx/>
              <a:buSzPct val="120000"/>
              <a:buFont typeface="Arial" pitchFamily="34" charset="0"/>
              <a:buChar char="–"/>
              <a:defRPr>
                <a:solidFill>
                  <a:schemeClr val="tx1"/>
                </a:solidFill>
                <a:latin typeface="+mn-lt"/>
                <a:sym typeface="Wingdings"/>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marL="195363" lvl="2" indent="-195363" algn="l" defTabSz="987095" rtl="0" eaLnBrk="1" latinLnBrk="0" hangingPunct="1">
              <a:spcBef>
                <a:spcPts val="0"/>
              </a:spcBef>
              <a:spcAft>
                <a:spcPts val="648"/>
              </a:spcAft>
              <a:buClr>
                <a:schemeClr val="accent2"/>
              </a:buClr>
              <a:buSzPct val="90000"/>
              <a:buFont typeface="Wingdings" pitchFamily="2" charset="2"/>
              <a:buChar char="l"/>
            </a:pPr>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21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6170" y="1353486"/>
            <a:ext cx="3575262"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6170" y="1756295"/>
            <a:ext cx="3575262"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3" name="Text Placeholder 32"/>
          <p:cNvSpPr>
            <a:spLocks noGrp="1"/>
          </p:cNvSpPr>
          <p:nvPr>
            <p:ph type="body" sz="quarter" idx="14" hasCustomPrompt="1"/>
          </p:nvPr>
        </p:nvSpPr>
        <p:spPr>
          <a:xfrm>
            <a:off x="6681045" y="1353486"/>
            <a:ext cx="3575262" cy="396917"/>
          </a:xfrm>
        </p:spPr>
        <p:txBody>
          <a:bodyPr anchor="b"/>
          <a:lstStyle>
            <a:lvl1pPr>
              <a:defRPr sz="1187" b="1">
                <a:solidFill>
                  <a:schemeClr val="accent2"/>
                </a:solidFill>
              </a:defRPr>
            </a:lvl1pPr>
          </a:lstStyle>
          <a:p>
            <a:pPr lvl="0"/>
            <a:r>
              <a:rPr lang="en-AU" noProof="0" dirty="0"/>
              <a:t>Click to insert sub-title 2</a:t>
            </a:r>
          </a:p>
        </p:txBody>
      </p:sp>
      <p:sp>
        <p:nvSpPr>
          <p:cNvPr id="36" name="Content Placeholder 35"/>
          <p:cNvSpPr>
            <a:spLocks noGrp="1"/>
          </p:cNvSpPr>
          <p:nvPr>
            <p:ph sz="quarter" idx="15" hasCustomPrompt="1"/>
          </p:nvPr>
        </p:nvSpPr>
        <p:spPr>
          <a:xfrm>
            <a:off x="6681045" y="1756295"/>
            <a:ext cx="3575262"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0" name="Text Placeholder 39"/>
          <p:cNvSpPr>
            <a:spLocks noGrp="1"/>
          </p:cNvSpPr>
          <p:nvPr>
            <p:ph type="body" sz="quarter" idx="16" hasCustomPrompt="1"/>
          </p:nvPr>
        </p:nvSpPr>
        <p:spPr>
          <a:xfrm>
            <a:off x="2906170" y="3255543"/>
            <a:ext cx="3575262" cy="396917"/>
          </a:xfrm>
        </p:spPr>
        <p:txBody>
          <a:bodyPr anchor="b"/>
          <a:lstStyle>
            <a:lvl1pPr>
              <a:defRPr sz="1187" b="1">
                <a:solidFill>
                  <a:schemeClr val="accent2"/>
                </a:solidFill>
              </a:defRPr>
            </a:lvl1pPr>
          </a:lstStyle>
          <a:p>
            <a:pPr lvl="0"/>
            <a:r>
              <a:rPr lang="en-AU" noProof="0" dirty="0"/>
              <a:t>Click to insert sub-title 3</a:t>
            </a:r>
          </a:p>
        </p:txBody>
      </p:sp>
      <p:sp>
        <p:nvSpPr>
          <p:cNvPr id="44" name="Content Placeholder 43"/>
          <p:cNvSpPr>
            <a:spLocks noGrp="1"/>
          </p:cNvSpPr>
          <p:nvPr>
            <p:ph sz="quarter" idx="17" hasCustomPrompt="1"/>
          </p:nvPr>
        </p:nvSpPr>
        <p:spPr>
          <a:xfrm>
            <a:off x="2906170" y="3654610"/>
            <a:ext cx="3575262"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8" name="Text Placeholder 47"/>
          <p:cNvSpPr>
            <a:spLocks noGrp="1"/>
          </p:cNvSpPr>
          <p:nvPr>
            <p:ph type="body" sz="quarter" idx="18" hasCustomPrompt="1"/>
          </p:nvPr>
        </p:nvSpPr>
        <p:spPr>
          <a:xfrm>
            <a:off x="6681045" y="3255543"/>
            <a:ext cx="3575262" cy="396917"/>
          </a:xfrm>
        </p:spPr>
        <p:txBody>
          <a:bodyPr anchor="b"/>
          <a:lstStyle>
            <a:lvl1pPr>
              <a:defRPr sz="1187" b="1">
                <a:solidFill>
                  <a:schemeClr val="accent2"/>
                </a:solidFill>
              </a:defRPr>
            </a:lvl1pPr>
          </a:lstStyle>
          <a:p>
            <a:pPr lvl="0"/>
            <a:r>
              <a:rPr lang="en-AU" noProof="0" dirty="0"/>
              <a:t>Click to insert sub-title 4</a:t>
            </a:r>
          </a:p>
        </p:txBody>
      </p:sp>
      <p:sp>
        <p:nvSpPr>
          <p:cNvPr id="52" name="Content Placeholder 51"/>
          <p:cNvSpPr>
            <a:spLocks noGrp="1"/>
          </p:cNvSpPr>
          <p:nvPr>
            <p:ph sz="quarter" idx="19" hasCustomPrompt="1"/>
          </p:nvPr>
        </p:nvSpPr>
        <p:spPr>
          <a:xfrm>
            <a:off x="6681045" y="3654610"/>
            <a:ext cx="3575262"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54" name="Text Placeholder 53"/>
          <p:cNvSpPr>
            <a:spLocks noGrp="1"/>
          </p:cNvSpPr>
          <p:nvPr>
            <p:ph type="body" sz="quarter" idx="20" hasCustomPrompt="1"/>
          </p:nvPr>
        </p:nvSpPr>
        <p:spPr>
          <a:xfrm>
            <a:off x="2906170" y="5156361"/>
            <a:ext cx="3575262" cy="396917"/>
          </a:xfrm>
        </p:spPr>
        <p:txBody>
          <a:bodyPr anchor="b"/>
          <a:lstStyle>
            <a:lvl1pPr>
              <a:defRPr sz="1187" b="1">
                <a:solidFill>
                  <a:schemeClr val="accent2"/>
                </a:solidFill>
              </a:defRPr>
            </a:lvl1pPr>
          </a:lstStyle>
          <a:p>
            <a:pPr lvl="0"/>
            <a:r>
              <a:rPr lang="en-AU" noProof="0" dirty="0"/>
              <a:t>Click to insert sub-title 5</a:t>
            </a:r>
          </a:p>
        </p:txBody>
      </p:sp>
      <p:sp>
        <p:nvSpPr>
          <p:cNvPr id="56" name="Content Placeholder 55"/>
          <p:cNvSpPr>
            <a:spLocks noGrp="1"/>
          </p:cNvSpPr>
          <p:nvPr>
            <p:ph sz="quarter" idx="21" hasCustomPrompt="1"/>
          </p:nvPr>
        </p:nvSpPr>
        <p:spPr>
          <a:xfrm>
            <a:off x="2906170" y="5558928"/>
            <a:ext cx="3575262"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58" name="Text Placeholder 57"/>
          <p:cNvSpPr>
            <a:spLocks noGrp="1"/>
          </p:cNvSpPr>
          <p:nvPr>
            <p:ph type="body" sz="quarter" idx="22" hasCustomPrompt="1"/>
          </p:nvPr>
        </p:nvSpPr>
        <p:spPr>
          <a:xfrm>
            <a:off x="6681045" y="5156361"/>
            <a:ext cx="3575262" cy="396917"/>
          </a:xfrm>
        </p:spPr>
        <p:txBody>
          <a:bodyPr anchor="b"/>
          <a:lstStyle>
            <a:lvl1pPr>
              <a:defRPr sz="1187" b="1">
                <a:solidFill>
                  <a:schemeClr val="accent2"/>
                </a:solidFill>
              </a:defRPr>
            </a:lvl1pPr>
          </a:lstStyle>
          <a:p>
            <a:pPr lvl="0"/>
            <a:r>
              <a:rPr lang="en-AU" noProof="0" dirty="0"/>
              <a:t>Click to insert sub-title 6</a:t>
            </a:r>
          </a:p>
        </p:txBody>
      </p:sp>
      <p:sp>
        <p:nvSpPr>
          <p:cNvPr id="60" name="Content Placeholder 59"/>
          <p:cNvSpPr>
            <a:spLocks noGrp="1"/>
          </p:cNvSpPr>
          <p:nvPr>
            <p:ph sz="quarter" idx="23" hasCustomPrompt="1"/>
          </p:nvPr>
        </p:nvSpPr>
        <p:spPr>
          <a:xfrm>
            <a:off x="6681045" y="5558928"/>
            <a:ext cx="3575262"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Tree>
    <p:extLst>
      <p:ext uri="{BB962C8B-B14F-4D97-AF65-F5344CB8AC3E}">
        <p14:creationId xmlns:p14="http://schemas.microsoft.com/office/powerpoint/2010/main" val="26568971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5 MIX WITH SIDE KM">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100000"/>
              <a:buFont typeface="Wingdings" pitchFamily="2" charset="2"/>
              <a:buChar char=""/>
              <a:defRPr lang="en-AU" sz="1080" kern="1200" baseline="0" noProof="0" dirty="0" smtClean="0">
                <a:solidFill>
                  <a:schemeClr val="tx1"/>
                </a:solidFill>
                <a:latin typeface="+mn-lt"/>
                <a:ea typeface="+mn-ea"/>
                <a:cs typeface="+mn-cs"/>
              </a:defRPr>
            </a:lvl3pPr>
            <a:lvl4pPr marL="390725" indent="-195363">
              <a:buFont typeface="Arial" pitchFamily="34" charset="0"/>
              <a:buChar char="–"/>
              <a:defRPr>
                <a:latin typeface="+mn-lt"/>
              </a:defRPr>
            </a:lvl4pPr>
            <a:lvl5pPr marL="586088" indent="-195363">
              <a:buClrTx/>
              <a:buSzPct val="120000"/>
              <a:buFont typeface="Arial" pitchFamily="34" charset="0"/>
              <a:buChar char="–"/>
              <a:defRPr>
                <a:solidFill>
                  <a:schemeClr val="tx1"/>
                </a:solidFill>
                <a:latin typeface="+mn-lt"/>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marL="195363" lvl="2" indent="-195363" algn="l" defTabSz="987095" rtl="0" eaLnBrk="1" latinLnBrk="0" hangingPunct="1">
              <a:spcBef>
                <a:spcPts val="0"/>
              </a:spcBef>
              <a:spcAft>
                <a:spcPts val="648"/>
              </a:spcAft>
              <a:buClr>
                <a:schemeClr val="accent2"/>
              </a:buClr>
              <a:buSzPct val="90000"/>
              <a:buFont typeface="Wingdings" pitchFamily="2" charset="2"/>
              <a:buChar char="l"/>
            </a:pPr>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21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6843" y="1354726"/>
            <a:ext cx="3575262"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6843" y="1752562"/>
            <a:ext cx="3575262"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3" name="Text Placeholder 32"/>
          <p:cNvSpPr>
            <a:spLocks noGrp="1"/>
          </p:cNvSpPr>
          <p:nvPr>
            <p:ph type="body" sz="quarter" idx="14" hasCustomPrompt="1"/>
          </p:nvPr>
        </p:nvSpPr>
        <p:spPr>
          <a:xfrm>
            <a:off x="6672162" y="1354726"/>
            <a:ext cx="3575262" cy="396917"/>
          </a:xfrm>
        </p:spPr>
        <p:txBody>
          <a:bodyPr anchor="b"/>
          <a:lstStyle>
            <a:lvl1pPr>
              <a:defRPr sz="1187" b="1">
                <a:solidFill>
                  <a:schemeClr val="accent2"/>
                </a:solidFill>
              </a:defRPr>
            </a:lvl1pPr>
          </a:lstStyle>
          <a:p>
            <a:pPr lvl="0"/>
            <a:r>
              <a:rPr lang="en-AU" noProof="0" dirty="0"/>
              <a:t>Click to insert sub-title 2</a:t>
            </a:r>
          </a:p>
        </p:txBody>
      </p:sp>
      <p:sp>
        <p:nvSpPr>
          <p:cNvPr id="36" name="Content Placeholder 35"/>
          <p:cNvSpPr>
            <a:spLocks noGrp="1"/>
          </p:cNvSpPr>
          <p:nvPr>
            <p:ph sz="quarter" idx="15" hasCustomPrompt="1"/>
          </p:nvPr>
        </p:nvSpPr>
        <p:spPr>
          <a:xfrm>
            <a:off x="6672162" y="1752562"/>
            <a:ext cx="3575262"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0" name="Text Placeholder 39"/>
          <p:cNvSpPr>
            <a:spLocks noGrp="1"/>
          </p:cNvSpPr>
          <p:nvPr>
            <p:ph type="body" sz="quarter" idx="16" hasCustomPrompt="1"/>
          </p:nvPr>
        </p:nvSpPr>
        <p:spPr>
          <a:xfrm>
            <a:off x="2906843" y="3255543"/>
            <a:ext cx="3575262" cy="396917"/>
          </a:xfrm>
        </p:spPr>
        <p:txBody>
          <a:bodyPr anchor="b"/>
          <a:lstStyle>
            <a:lvl1pPr>
              <a:defRPr sz="1187" b="1">
                <a:solidFill>
                  <a:schemeClr val="accent2"/>
                </a:solidFill>
              </a:defRPr>
            </a:lvl1pPr>
          </a:lstStyle>
          <a:p>
            <a:pPr lvl="0"/>
            <a:r>
              <a:rPr lang="en-AU" noProof="0" dirty="0"/>
              <a:t>Click to insert sub-title 3</a:t>
            </a:r>
          </a:p>
        </p:txBody>
      </p:sp>
      <p:sp>
        <p:nvSpPr>
          <p:cNvPr id="44" name="Content Placeholder 43"/>
          <p:cNvSpPr>
            <a:spLocks noGrp="1"/>
          </p:cNvSpPr>
          <p:nvPr>
            <p:ph sz="quarter" idx="17" hasCustomPrompt="1"/>
          </p:nvPr>
        </p:nvSpPr>
        <p:spPr>
          <a:xfrm>
            <a:off x="2906843" y="3654610"/>
            <a:ext cx="3575262"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8" name="Text Placeholder 47"/>
          <p:cNvSpPr>
            <a:spLocks noGrp="1"/>
          </p:cNvSpPr>
          <p:nvPr>
            <p:ph type="body" sz="quarter" idx="18" hasCustomPrompt="1"/>
          </p:nvPr>
        </p:nvSpPr>
        <p:spPr>
          <a:xfrm>
            <a:off x="6672162" y="3255543"/>
            <a:ext cx="3575262" cy="396917"/>
          </a:xfrm>
        </p:spPr>
        <p:txBody>
          <a:bodyPr anchor="b"/>
          <a:lstStyle>
            <a:lvl1pPr>
              <a:defRPr sz="1187" b="1">
                <a:solidFill>
                  <a:schemeClr val="accent2"/>
                </a:solidFill>
              </a:defRPr>
            </a:lvl1pPr>
          </a:lstStyle>
          <a:p>
            <a:pPr lvl="0"/>
            <a:r>
              <a:rPr lang="en-AU" noProof="0" dirty="0"/>
              <a:t>Click to insert sub-title 4</a:t>
            </a:r>
          </a:p>
        </p:txBody>
      </p:sp>
      <p:sp>
        <p:nvSpPr>
          <p:cNvPr id="52" name="Content Placeholder 51"/>
          <p:cNvSpPr>
            <a:spLocks noGrp="1"/>
          </p:cNvSpPr>
          <p:nvPr>
            <p:ph sz="quarter" idx="19" hasCustomPrompt="1"/>
          </p:nvPr>
        </p:nvSpPr>
        <p:spPr>
          <a:xfrm>
            <a:off x="6672162" y="3654610"/>
            <a:ext cx="3575262"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54" name="Text Placeholder 53"/>
          <p:cNvSpPr>
            <a:spLocks noGrp="1"/>
          </p:cNvSpPr>
          <p:nvPr>
            <p:ph type="body" sz="quarter" idx="20" hasCustomPrompt="1"/>
          </p:nvPr>
        </p:nvSpPr>
        <p:spPr>
          <a:xfrm>
            <a:off x="2906843" y="5156361"/>
            <a:ext cx="7344831" cy="396917"/>
          </a:xfrm>
        </p:spPr>
        <p:txBody>
          <a:bodyPr anchor="b"/>
          <a:lstStyle>
            <a:lvl1pPr>
              <a:defRPr sz="1187" b="1">
                <a:solidFill>
                  <a:schemeClr val="accent2"/>
                </a:solidFill>
              </a:defRPr>
            </a:lvl1pPr>
          </a:lstStyle>
          <a:p>
            <a:pPr lvl="0"/>
            <a:r>
              <a:rPr lang="en-AU" noProof="0" dirty="0"/>
              <a:t>Click to insert sub-title 5</a:t>
            </a:r>
          </a:p>
        </p:txBody>
      </p:sp>
      <p:sp>
        <p:nvSpPr>
          <p:cNvPr id="56" name="Content Placeholder 55"/>
          <p:cNvSpPr>
            <a:spLocks noGrp="1"/>
          </p:cNvSpPr>
          <p:nvPr>
            <p:ph sz="quarter" idx="21" hasCustomPrompt="1"/>
          </p:nvPr>
        </p:nvSpPr>
        <p:spPr>
          <a:xfrm>
            <a:off x="2906843" y="5558928"/>
            <a:ext cx="7344831" cy="1468592"/>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7" name="Title 16"/>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9995060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2 + 2 WITH SIDE KM">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100000"/>
              <a:buFont typeface="Wingdings" pitchFamily="2" charset="2"/>
              <a:buChar char=""/>
              <a:defRPr lang="en-AU" sz="1080" kern="1200" baseline="0" noProof="0" dirty="0" smtClean="0">
                <a:solidFill>
                  <a:schemeClr val="tx1"/>
                </a:solidFill>
                <a:latin typeface="+mn-lt"/>
                <a:ea typeface="+mn-ea"/>
                <a:cs typeface="+mn-cs"/>
              </a:defRPr>
            </a:lvl3pPr>
            <a:lvl4pPr marL="390725" indent="-195363">
              <a:buFont typeface="Arial" pitchFamily="34" charset="0"/>
              <a:buChar char="–"/>
              <a:defRPr>
                <a:latin typeface="+mn-lt"/>
              </a:defRPr>
            </a:lvl4pPr>
            <a:lvl5pPr marL="586088" indent="-195363">
              <a:buClrTx/>
              <a:buSzPct val="120000"/>
              <a:buFont typeface="Arial" pitchFamily="34" charset="0"/>
              <a:buChar char="–"/>
              <a:defRPr>
                <a:solidFill>
                  <a:schemeClr val="tx1"/>
                </a:solidFill>
                <a:latin typeface="+mn-lt"/>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marL="195363" lvl="2" indent="-195363" algn="l" defTabSz="987095" rtl="0" eaLnBrk="1" latinLnBrk="0" hangingPunct="1">
              <a:spcBef>
                <a:spcPts val="0"/>
              </a:spcBef>
              <a:spcAft>
                <a:spcPts val="648"/>
              </a:spcAft>
              <a:buClr>
                <a:schemeClr val="accent2"/>
              </a:buClr>
              <a:buSzPct val="90000"/>
              <a:buFont typeface="Wingdings" pitchFamily="2" charset="2"/>
              <a:buChar char="l"/>
            </a:pPr>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21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6170" y="1353486"/>
            <a:ext cx="3575262"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6170" y="1753793"/>
            <a:ext cx="3575262" cy="527188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3" name="Text Placeholder 32"/>
          <p:cNvSpPr>
            <a:spLocks noGrp="1"/>
          </p:cNvSpPr>
          <p:nvPr>
            <p:ph type="body" sz="quarter" idx="14" hasCustomPrompt="1"/>
          </p:nvPr>
        </p:nvSpPr>
        <p:spPr>
          <a:xfrm>
            <a:off x="6678421" y="1353486"/>
            <a:ext cx="3575262" cy="396917"/>
          </a:xfrm>
        </p:spPr>
        <p:txBody>
          <a:bodyPr anchor="b"/>
          <a:lstStyle>
            <a:lvl1pPr>
              <a:defRPr sz="1187" b="1">
                <a:solidFill>
                  <a:schemeClr val="accent2"/>
                </a:solidFill>
              </a:defRPr>
            </a:lvl1pPr>
          </a:lstStyle>
          <a:p>
            <a:pPr lvl="0"/>
            <a:r>
              <a:rPr lang="en-AU" noProof="0" dirty="0"/>
              <a:t>Click to insert sub-title 2</a:t>
            </a:r>
          </a:p>
        </p:txBody>
      </p:sp>
      <p:sp>
        <p:nvSpPr>
          <p:cNvPr id="36" name="Content Placeholder 35"/>
          <p:cNvSpPr>
            <a:spLocks noGrp="1"/>
          </p:cNvSpPr>
          <p:nvPr>
            <p:ph sz="quarter" idx="15" hasCustomPrompt="1"/>
          </p:nvPr>
        </p:nvSpPr>
        <p:spPr>
          <a:xfrm>
            <a:off x="6678421" y="1753793"/>
            <a:ext cx="3575262" cy="2352393"/>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0" name="Text Placeholder 39"/>
          <p:cNvSpPr>
            <a:spLocks noGrp="1"/>
          </p:cNvSpPr>
          <p:nvPr>
            <p:ph type="body" sz="quarter" idx="16" hasCustomPrompt="1"/>
          </p:nvPr>
        </p:nvSpPr>
        <p:spPr>
          <a:xfrm>
            <a:off x="6678421" y="4288534"/>
            <a:ext cx="3575262" cy="396917"/>
          </a:xfrm>
        </p:spPr>
        <p:txBody>
          <a:bodyPr anchor="b"/>
          <a:lstStyle>
            <a:lvl1pPr>
              <a:defRPr sz="1187" b="1">
                <a:solidFill>
                  <a:schemeClr val="accent2"/>
                </a:solidFill>
              </a:defRPr>
            </a:lvl1pPr>
          </a:lstStyle>
          <a:p>
            <a:pPr lvl="0"/>
            <a:r>
              <a:rPr lang="en-AU" noProof="0" dirty="0"/>
              <a:t>Click to insert sub-title 3</a:t>
            </a:r>
          </a:p>
        </p:txBody>
      </p:sp>
      <p:sp>
        <p:nvSpPr>
          <p:cNvPr id="44" name="Content Placeholder 43"/>
          <p:cNvSpPr>
            <a:spLocks noGrp="1"/>
          </p:cNvSpPr>
          <p:nvPr>
            <p:ph sz="quarter" idx="17" hasCustomPrompt="1"/>
          </p:nvPr>
        </p:nvSpPr>
        <p:spPr>
          <a:xfrm>
            <a:off x="6678421" y="4683782"/>
            <a:ext cx="3575262" cy="234393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7" name="Title 16"/>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0170440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2 + 2 WITH SIDE KM REVERSED">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100000"/>
              <a:buFont typeface="Wingdings" pitchFamily="2" charset="2"/>
              <a:buChar char=""/>
              <a:defRPr lang="en-AU" sz="1080" kern="1200" baseline="0" noProof="0" dirty="0" smtClean="0">
                <a:solidFill>
                  <a:schemeClr val="tx1"/>
                </a:solidFill>
                <a:latin typeface="+mn-lt"/>
                <a:ea typeface="+mn-ea"/>
                <a:cs typeface="+mn-cs"/>
              </a:defRPr>
            </a:lvl3pPr>
            <a:lvl4pPr marL="390725" indent="-195363">
              <a:buFont typeface="Arial" pitchFamily="34" charset="0"/>
              <a:buChar char="–"/>
              <a:defRPr>
                <a:latin typeface="+mn-lt"/>
              </a:defRPr>
            </a:lvl4pPr>
            <a:lvl5pPr marL="586088" indent="-195363">
              <a:buClrTx/>
              <a:buSzPct val="120000"/>
              <a:buFont typeface="Arial" pitchFamily="34" charset="0"/>
              <a:buChar char="–"/>
              <a:defRPr>
                <a:solidFill>
                  <a:schemeClr val="tx1"/>
                </a:solidFill>
                <a:latin typeface="+mn-lt"/>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marL="195363" lvl="2" indent="-195363" algn="l" defTabSz="987095" rtl="0" eaLnBrk="1" latinLnBrk="0" hangingPunct="1">
              <a:spcBef>
                <a:spcPts val="0"/>
              </a:spcBef>
              <a:spcAft>
                <a:spcPts val="648"/>
              </a:spcAft>
              <a:buClr>
                <a:schemeClr val="accent2"/>
              </a:buClr>
              <a:buSzPct val="90000"/>
              <a:buFont typeface="Wingdings" pitchFamily="2" charset="2"/>
              <a:buChar char="l"/>
            </a:pPr>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21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6170" y="1354725"/>
            <a:ext cx="3575262"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6170" y="1753792"/>
            <a:ext cx="3575262" cy="2352393"/>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3" name="Text Placeholder 32"/>
          <p:cNvSpPr>
            <a:spLocks noGrp="1"/>
          </p:cNvSpPr>
          <p:nvPr>
            <p:ph type="body" sz="quarter" idx="14" hasCustomPrompt="1"/>
          </p:nvPr>
        </p:nvSpPr>
        <p:spPr>
          <a:xfrm>
            <a:off x="2906170" y="4288534"/>
            <a:ext cx="3575262" cy="396917"/>
          </a:xfrm>
        </p:spPr>
        <p:txBody>
          <a:bodyPr anchor="b"/>
          <a:lstStyle>
            <a:lvl1pPr>
              <a:defRPr sz="1187" b="1">
                <a:solidFill>
                  <a:schemeClr val="accent2"/>
                </a:solidFill>
              </a:defRPr>
            </a:lvl1pPr>
          </a:lstStyle>
          <a:p>
            <a:pPr lvl="0"/>
            <a:r>
              <a:rPr lang="en-AU" noProof="0" dirty="0"/>
              <a:t>Click to insert sub-title 2</a:t>
            </a:r>
          </a:p>
        </p:txBody>
      </p:sp>
      <p:sp>
        <p:nvSpPr>
          <p:cNvPr id="36" name="Content Placeholder 35"/>
          <p:cNvSpPr>
            <a:spLocks noGrp="1"/>
          </p:cNvSpPr>
          <p:nvPr>
            <p:ph sz="quarter" idx="15" hasCustomPrompt="1"/>
          </p:nvPr>
        </p:nvSpPr>
        <p:spPr>
          <a:xfrm>
            <a:off x="2906170" y="4683782"/>
            <a:ext cx="3575262" cy="234393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0" name="Text Placeholder 39"/>
          <p:cNvSpPr>
            <a:spLocks noGrp="1"/>
          </p:cNvSpPr>
          <p:nvPr>
            <p:ph type="body" sz="quarter" idx="16" hasCustomPrompt="1"/>
          </p:nvPr>
        </p:nvSpPr>
        <p:spPr>
          <a:xfrm>
            <a:off x="6678421" y="1354725"/>
            <a:ext cx="3575262" cy="396917"/>
          </a:xfrm>
        </p:spPr>
        <p:txBody>
          <a:bodyPr anchor="b"/>
          <a:lstStyle>
            <a:lvl1pPr>
              <a:defRPr sz="1187" b="1">
                <a:solidFill>
                  <a:schemeClr val="accent2"/>
                </a:solidFill>
              </a:defRPr>
            </a:lvl1pPr>
          </a:lstStyle>
          <a:p>
            <a:pPr lvl="0"/>
            <a:r>
              <a:rPr lang="en-AU" noProof="0" dirty="0"/>
              <a:t>Click to insert sub-title 3</a:t>
            </a:r>
          </a:p>
        </p:txBody>
      </p:sp>
      <p:sp>
        <p:nvSpPr>
          <p:cNvPr id="44" name="Content Placeholder 43"/>
          <p:cNvSpPr>
            <a:spLocks noGrp="1"/>
          </p:cNvSpPr>
          <p:nvPr>
            <p:ph sz="quarter" idx="17" hasCustomPrompt="1"/>
          </p:nvPr>
        </p:nvSpPr>
        <p:spPr>
          <a:xfrm>
            <a:off x="6678421" y="1753793"/>
            <a:ext cx="3575262" cy="527188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7" name="Title 16"/>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0890175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 + 2 WITH SIDE KM">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100000"/>
              <a:buFont typeface="Wingdings" pitchFamily="2" charset="2"/>
              <a:buChar char=""/>
              <a:defRPr lang="en-AU" sz="1080" kern="1200" baseline="0" noProof="0" dirty="0" smtClean="0">
                <a:solidFill>
                  <a:schemeClr val="tx1"/>
                </a:solidFill>
                <a:latin typeface="+mn-lt"/>
                <a:ea typeface="+mn-ea"/>
                <a:cs typeface="+mn-cs"/>
              </a:defRPr>
            </a:lvl3pPr>
            <a:lvl4pPr marL="390725" indent="-195363">
              <a:buFont typeface="Arial" pitchFamily="34" charset="0"/>
              <a:buChar char="–"/>
              <a:defRPr>
                <a:latin typeface="+mn-lt"/>
              </a:defRPr>
            </a:lvl4pPr>
            <a:lvl5pPr marL="586088" indent="-195363">
              <a:buClrTx/>
              <a:buSzPct val="120000"/>
              <a:buFont typeface="Arial" pitchFamily="34" charset="0"/>
              <a:buChar char="–"/>
              <a:defRPr>
                <a:solidFill>
                  <a:schemeClr val="tx1"/>
                </a:solidFill>
                <a:latin typeface="+mn-lt"/>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marL="195363" lvl="2" indent="-195363" algn="l" defTabSz="987095" rtl="0" eaLnBrk="1" latinLnBrk="0" hangingPunct="1">
              <a:spcBef>
                <a:spcPts val="0"/>
              </a:spcBef>
              <a:spcAft>
                <a:spcPts val="648"/>
              </a:spcAft>
              <a:buClr>
                <a:schemeClr val="accent2"/>
              </a:buClr>
              <a:buSzPct val="90000"/>
              <a:buFont typeface="Wingdings" pitchFamily="2" charset="2"/>
              <a:buChar char="l"/>
            </a:pPr>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21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6843" y="1354724"/>
            <a:ext cx="7344831"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6843" y="1753793"/>
            <a:ext cx="7344831" cy="235695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3" name="Text Placeholder 32"/>
          <p:cNvSpPr>
            <a:spLocks noGrp="1"/>
          </p:cNvSpPr>
          <p:nvPr>
            <p:ph type="body" sz="quarter" idx="14" hasCustomPrompt="1"/>
          </p:nvPr>
        </p:nvSpPr>
        <p:spPr>
          <a:xfrm>
            <a:off x="2906843" y="4288534"/>
            <a:ext cx="3575262" cy="396917"/>
          </a:xfrm>
        </p:spPr>
        <p:txBody>
          <a:bodyPr anchor="b"/>
          <a:lstStyle>
            <a:lvl1pPr>
              <a:defRPr sz="1187" b="1">
                <a:solidFill>
                  <a:schemeClr val="accent2"/>
                </a:solidFill>
              </a:defRPr>
            </a:lvl1pPr>
          </a:lstStyle>
          <a:p>
            <a:pPr lvl="0"/>
            <a:r>
              <a:rPr lang="en-AU" noProof="0" dirty="0"/>
              <a:t>Click to insert sub-title 2</a:t>
            </a:r>
          </a:p>
        </p:txBody>
      </p:sp>
      <p:sp>
        <p:nvSpPr>
          <p:cNvPr id="36" name="Content Placeholder 35"/>
          <p:cNvSpPr>
            <a:spLocks noGrp="1"/>
          </p:cNvSpPr>
          <p:nvPr>
            <p:ph sz="quarter" idx="15" hasCustomPrompt="1"/>
          </p:nvPr>
        </p:nvSpPr>
        <p:spPr>
          <a:xfrm>
            <a:off x="2906843" y="4683782"/>
            <a:ext cx="3575262" cy="234189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0" name="Text Placeholder 39"/>
          <p:cNvSpPr>
            <a:spLocks noGrp="1"/>
          </p:cNvSpPr>
          <p:nvPr>
            <p:ph type="body" sz="quarter" idx="16" hasCustomPrompt="1"/>
          </p:nvPr>
        </p:nvSpPr>
        <p:spPr>
          <a:xfrm>
            <a:off x="6676520" y="4288534"/>
            <a:ext cx="3575262" cy="396917"/>
          </a:xfrm>
        </p:spPr>
        <p:txBody>
          <a:bodyPr anchor="b"/>
          <a:lstStyle>
            <a:lvl1pPr>
              <a:defRPr sz="1187" b="1">
                <a:solidFill>
                  <a:schemeClr val="accent2"/>
                </a:solidFill>
              </a:defRPr>
            </a:lvl1pPr>
          </a:lstStyle>
          <a:p>
            <a:pPr lvl="0"/>
            <a:r>
              <a:rPr lang="en-AU" noProof="0" dirty="0"/>
              <a:t>Click to insert sub-title 3</a:t>
            </a:r>
          </a:p>
        </p:txBody>
      </p:sp>
      <p:sp>
        <p:nvSpPr>
          <p:cNvPr id="44" name="Content Placeholder 43"/>
          <p:cNvSpPr>
            <a:spLocks noGrp="1"/>
          </p:cNvSpPr>
          <p:nvPr>
            <p:ph sz="quarter" idx="17" hasCustomPrompt="1"/>
          </p:nvPr>
        </p:nvSpPr>
        <p:spPr>
          <a:xfrm>
            <a:off x="6676520" y="4683782"/>
            <a:ext cx="3575262" cy="234393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7" name="Title 16"/>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4491922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 + 2 WITH SIDE KM REVERSED">
    <p:spTree>
      <p:nvGrpSpPr>
        <p:cNvPr id="1" name=""/>
        <p:cNvGrpSpPr/>
        <p:nvPr/>
      </p:nvGrpSpPr>
      <p:grpSpPr>
        <a:xfrm>
          <a:off x="0" y="0"/>
          <a:ext cx="0" cy="0"/>
          <a:chOff x="0" y="0"/>
          <a:chExt cx="0" cy="0"/>
        </a:xfrm>
      </p:grpSpPr>
      <p:sp>
        <p:nvSpPr>
          <p:cNvPr id="20" name="Text Placeholder 19"/>
          <p:cNvSpPr>
            <a:spLocks noGrp="1"/>
          </p:cNvSpPr>
          <p:nvPr>
            <p:ph type="body" sz="quarter" idx="10" hasCustomPrompt="1"/>
          </p:nvPr>
        </p:nvSpPr>
        <p:spPr>
          <a:xfrm>
            <a:off x="380438" y="1396733"/>
            <a:ext cx="2331692" cy="5628940"/>
          </a:xfrm>
        </p:spPr>
        <p:txBody>
          <a:bodyPr/>
          <a:lstStyle>
            <a:lvl1pPr>
              <a:defRPr lang="en-AU" sz="1727" kern="1200" noProof="0" dirty="0" smtClean="0">
                <a:solidFill>
                  <a:schemeClr val="tx2"/>
                </a:solidFill>
                <a:latin typeface="+mn-lt"/>
                <a:ea typeface="+mn-ea"/>
                <a:cs typeface="+mn-cs"/>
              </a:defRPr>
            </a:lvl1pPr>
            <a:lvl2pPr marL="0" indent="0">
              <a:buNone/>
              <a:defRPr baseline="0">
                <a:latin typeface="+mn-lt"/>
                <a:sym typeface="Wingdings"/>
              </a:defRPr>
            </a:lvl2pPr>
            <a:lvl3pPr marL="195363" indent="-195363">
              <a:buClr>
                <a:schemeClr val="accent2"/>
              </a:buClr>
              <a:buSzPct val="100000"/>
              <a:buFont typeface="Wingdings" pitchFamily="2" charset="2"/>
              <a:buChar char=""/>
              <a:defRPr lang="en-AU" sz="1080" kern="1200" baseline="0" noProof="0" dirty="0" smtClean="0">
                <a:solidFill>
                  <a:schemeClr val="tx1"/>
                </a:solidFill>
                <a:latin typeface="+mn-lt"/>
                <a:ea typeface="+mn-ea"/>
                <a:cs typeface="+mn-cs"/>
              </a:defRPr>
            </a:lvl3pPr>
            <a:lvl4pPr marL="390725" indent="-195363">
              <a:buFont typeface="Arial" pitchFamily="34" charset="0"/>
              <a:buChar char="–"/>
              <a:defRPr>
                <a:latin typeface="+mn-lt"/>
              </a:defRPr>
            </a:lvl4pPr>
            <a:lvl5pPr marL="586088" indent="-195363">
              <a:buClrTx/>
              <a:buSzPct val="120000"/>
              <a:buFont typeface="Arial" pitchFamily="34" charset="0"/>
              <a:buChar char="–"/>
              <a:defRPr>
                <a:solidFill>
                  <a:schemeClr val="tx1"/>
                </a:solidFill>
                <a:latin typeface="+mn-lt"/>
              </a:defRPr>
            </a:lvl5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a:p>
            <a:pPr lvl="1"/>
            <a:r>
              <a:rPr lang="en-AU" noProof="0" dirty="0"/>
              <a:t>Paragraph text</a:t>
            </a:r>
          </a:p>
          <a:p>
            <a:pPr marL="195363" lvl="2" indent="-195363" algn="l" defTabSz="987095" rtl="0" eaLnBrk="1" latinLnBrk="0" hangingPunct="1">
              <a:spcBef>
                <a:spcPts val="0"/>
              </a:spcBef>
              <a:spcAft>
                <a:spcPts val="648"/>
              </a:spcAft>
              <a:buClr>
                <a:schemeClr val="accent2"/>
              </a:buClr>
              <a:buSzPct val="90000"/>
              <a:buFont typeface="Wingdings" pitchFamily="2" charset="2"/>
              <a:buChar char="l"/>
            </a:pPr>
            <a:r>
              <a:rPr lang="en-AU" noProof="0" dirty="0"/>
              <a:t>Bullet level 1</a:t>
            </a:r>
          </a:p>
          <a:p>
            <a:pPr lvl="3"/>
            <a:r>
              <a:rPr lang="en-AU" noProof="0" dirty="0"/>
              <a:t>Bullet level 2</a:t>
            </a:r>
          </a:p>
          <a:p>
            <a:pPr lvl="4"/>
            <a:r>
              <a:rPr lang="en-AU" noProof="0" dirty="0"/>
              <a:t>Bullet level 3</a:t>
            </a:r>
          </a:p>
        </p:txBody>
      </p:sp>
      <p:sp>
        <p:nvSpPr>
          <p:cNvPr id="25" name="Text Placeholder 24"/>
          <p:cNvSpPr>
            <a:spLocks noGrp="1"/>
          </p:cNvSpPr>
          <p:nvPr>
            <p:ph type="body" sz="quarter" idx="11" hasCustomPrompt="1"/>
          </p:nvPr>
        </p:nvSpPr>
        <p:spPr>
          <a:xfrm>
            <a:off x="380438" y="7022174"/>
            <a:ext cx="9870831" cy="318553"/>
          </a:xfrm>
        </p:spPr>
        <p:txBody>
          <a:bodyPr anchor="b"/>
          <a:lstStyle>
            <a:lvl1pPr>
              <a:defRPr sz="756"/>
            </a:lvl1pPr>
          </a:lstStyle>
          <a:p>
            <a:pPr lvl="0"/>
            <a:r>
              <a:rPr lang="en-AU" noProof="0"/>
              <a:t>Click to insert source</a:t>
            </a:r>
          </a:p>
        </p:txBody>
      </p:sp>
      <p:sp>
        <p:nvSpPr>
          <p:cNvPr id="27" name="Text Placeholder 26"/>
          <p:cNvSpPr>
            <a:spLocks noGrp="1"/>
          </p:cNvSpPr>
          <p:nvPr>
            <p:ph type="body" sz="quarter" idx="12" hasCustomPrompt="1"/>
          </p:nvPr>
        </p:nvSpPr>
        <p:spPr>
          <a:xfrm>
            <a:off x="2906843" y="1354435"/>
            <a:ext cx="3575262" cy="396917"/>
          </a:xfrm>
        </p:spPr>
        <p:txBody>
          <a:bodyPr anchor="b"/>
          <a:lstStyle>
            <a:lvl1pPr>
              <a:defRPr sz="1187" b="1">
                <a:solidFill>
                  <a:schemeClr val="accent2"/>
                </a:solidFill>
              </a:defRPr>
            </a:lvl1pPr>
          </a:lstStyle>
          <a:p>
            <a:pPr lvl="0"/>
            <a:r>
              <a:rPr lang="en-AU" noProof="0" dirty="0"/>
              <a:t>Click to insert sub-title 1</a:t>
            </a:r>
          </a:p>
        </p:txBody>
      </p:sp>
      <p:sp>
        <p:nvSpPr>
          <p:cNvPr id="30" name="Content Placeholder 29"/>
          <p:cNvSpPr>
            <a:spLocks noGrp="1"/>
          </p:cNvSpPr>
          <p:nvPr>
            <p:ph sz="quarter" idx="13" hasCustomPrompt="1"/>
          </p:nvPr>
        </p:nvSpPr>
        <p:spPr>
          <a:xfrm>
            <a:off x="2906843" y="1753793"/>
            <a:ext cx="3575262" cy="2354909"/>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3" name="Text Placeholder 32"/>
          <p:cNvSpPr>
            <a:spLocks noGrp="1"/>
          </p:cNvSpPr>
          <p:nvPr>
            <p:ph type="body" sz="quarter" idx="14" hasCustomPrompt="1"/>
          </p:nvPr>
        </p:nvSpPr>
        <p:spPr>
          <a:xfrm>
            <a:off x="6672664" y="1354435"/>
            <a:ext cx="3575262" cy="396917"/>
          </a:xfrm>
        </p:spPr>
        <p:txBody>
          <a:bodyPr anchor="b"/>
          <a:lstStyle>
            <a:lvl1pPr>
              <a:defRPr sz="1187" b="1">
                <a:solidFill>
                  <a:schemeClr val="accent2"/>
                </a:solidFill>
              </a:defRPr>
            </a:lvl1pPr>
          </a:lstStyle>
          <a:p>
            <a:pPr lvl="0"/>
            <a:r>
              <a:rPr lang="en-AU" noProof="0" dirty="0"/>
              <a:t>Click to insert sub-title 2</a:t>
            </a:r>
          </a:p>
        </p:txBody>
      </p:sp>
      <p:sp>
        <p:nvSpPr>
          <p:cNvPr id="36" name="Content Placeholder 35"/>
          <p:cNvSpPr>
            <a:spLocks noGrp="1"/>
          </p:cNvSpPr>
          <p:nvPr>
            <p:ph sz="quarter" idx="15" hasCustomPrompt="1"/>
          </p:nvPr>
        </p:nvSpPr>
        <p:spPr>
          <a:xfrm>
            <a:off x="6672664" y="1753793"/>
            <a:ext cx="3575262" cy="2354909"/>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0" name="Text Placeholder 39"/>
          <p:cNvSpPr>
            <a:spLocks noGrp="1"/>
          </p:cNvSpPr>
          <p:nvPr>
            <p:ph type="body" sz="quarter" idx="16" hasCustomPrompt="1"/>
          </p:nvPr>
        </p:nvSpPr>
        <p:spPr>
          <a:xfrm>
            <a:off x="2906843" y="4288534"/>
            <a:ext cx="7344831" cy="396917"/>
          </a:xfrm>
        </p:spPr>
        <p:txBody>
          <a:bodyPr anchor="b"/>
          <a:lstStyle>
            <a:lvl1pPr>
              <a:defRPr sz="1187" b="1">
                <a:solidFill>
                  <a:schemeClr val="accent2"/>
                </a:solidFill>
              </a:defRPr>
            </a:lvl1pPr>
          </a:lstStyle>
          <a:p>
            <a:pPr lvl="0"/>
            <a:r>
              <a:rPr lang="en-AU" noProof="0" dirty="0"/>
              <a:t>Click to insert sub-title 3</a:t>
            </a:r>
          </a:p>
        </p:txBody>
      </p:sp>
      <p:sp>
        <p:nvSpPr>
          <p:cNvPr id="44" name="Content Placeholder 43"/>
          <p:cNvSpPr>
            <a:spLocks noGrp="1"/>
          </p:cNvSpPr>
          <p:nvPr>
            <p:ph sz="quarter" idx="17" hasCustomPrompt="1"/>
          </p:nvPr>
        </p:nvSpPr>
        <p:spPr>
          <a:xfrm>
            <a:off x="2906843" y="4683782"/>
            <a:ext cx="7344831" cy="234393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7" name="Title 16"/>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8667513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ISCLAIMER, MAP &amp; DIAGRAMS">
    <p:spTree>
      <p:nvGrpSpPr>
        <p:cNvPr id="1" name=""/>
        <p:cNvGrpSpPr/>
        <p:nvPr/>
      </p:nvGrpSpPr>
      <p:grpSpPr>
        <a:xfrm>
          <a:off x="0" y="0"/>
          <a:ext cx="0" cy="0"/>
          <a:chOff x="0" y="0"/>
          <a:chExt cx="0" cy="0"/>
        </a:xfrm>
      </p:grpSpPr>
      <p:sp>
        <p:nvSpPr>
          <p:cNvPr id="4" name="TextBox 3"/>
          <p:cNvSpPr txBox="1"/>
          <p:nvPr/>
        </p:nvSpPr>
        <p:spPr>
          <a:xfrm>
            <a:off x="685474" y="2630083"/>
            <a:ext cx="9459546" cy="2285241"/>
          </a:xfrm>
          <a:prstGeom prst="rect">
            <a:avLst/>
          </a:prstGeom>
          <a:noFill/>
        </p:spPr>
        <p:txBody>
          <a:bodyPr wrap="square" rtlCol="0">
            <a:spAutoFit/>
          </a:bodyPr>
          <a:lstStyle/>
          <a:p>
            <a:pPr algn="ctr" defTabSz="987095"/>
            <a:r>
              <a:rPr lang="en-AU" sz="7125" b="1" dirty="0">
                <a:solidFill>
                  <a:srgbClr val="E9501D"/>
                </a:solidFill>
              </a:rPr>
              <a:t>DISCLAIMER, MAP &amp; DIAGRAM LAYOUTS</a:t>
            </a:r>
          </a:p>
        </p:txBody>
      </p:sp>
      <p:sp>
        <p:nvSpPr>
          <p:cNvPr id="3" name="TextBox 2"/>
          <p:cNvSpPr txBox="1"/>
          <p:nvPr userDrawn="1"/>
        </p:nvSpPr>
        <p:spPr>
          <a:xfrm>
            <a:off x="685474" y="2630083"/>
            <a:ext cx="9459546" cy="2285241"/>
          </a:xfrm>
          <a:prstGeom prst="rect">
            <a:avLst/>
          </a:prstGeom>
          <a:noFill/>
        </p:spPr>
        <p:txBody>
          <a:bodyPr wrap="square" rtlCol="0">
            <a:spAutoFit/>
          </a:bodyPr>
          <a:lstStyle/>
          <a:p>
            <a:pPr algn="ctr" defTabSz="987095"/>
            <a:r>
              <a:rPr lang="en-AU" sz="7125" b="1" dirty="0">
                <a:solidFill>
                  <a:srgbClr val="E9501D"/>
                </a:solidFill>
              </a:rPr>
              <a:t>DISCLAIMER, MAP &amp; DIAGRAM LAYOUTS</a:t>
            </a:r>
          </a:p>
        </p:txBody>
      </p:sp>
    </p:spTree>
    <p:extLst>
      <p:ext uri="{BB962C8B-B14F-4D97-AF65-F5344CB8AC3E}">
        <p14:creationId xmlns:p14="http://schemas.microsoft.com/office/powerpoint/2010/main" val="16042948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sp>
        <p:nvSpPr>
          <p:cNvPr id="13" name="Text Placeholder 12"/>
          <p:cNvSpPr>
            <a:spLocks noGrp="1"/>
          </p:cNvSpPr>
          <p:nvPr>
            <p:ph type="body" sz="quarter" idx="10" hasCustomPrompt="1"/>
          </p:nvPr>
        </p:nvSpPr>
        <p:spPr>
          <a:xfrm>
            <a:off x="380438" y="2047842"/>
            <a:ext cx="9870831" cy="4977831"/>
          </a:xfrm>
        </p:spPr>
        <p:txBody>
          <a:bodyPr anchor="t">
            <a:normAutofit/>
          </a:bodyPr>
          <a:lstStyle>
            <a:lvl1pPr marL="0" indent="0">
              <a:spcAft>
                <a:spcPts val="389"/>
              </a:spcAft>
              <a:buFontTx/>
              <a:buNone/>
              <a:tabLst/>
              <a:defRPr sz="864"/>
            </a:lvl1pPr>
            <a:lvl2pPr>
              <a:buFontTx/>
              <a:buNone/>
              <a:defRPr/>
            </a:lvl2pPr>
            <a:lvl3pPr>
              <a:buFontTx/>
              <a:buNone/>
              <a:defRPr/>
            </a:lvl3pPr>
            <a:lvl4pPr>
              <a:buFontTx/>
              <a:buNone/>
              <a:defRPr/>
            </a:lvl4pPr>
          </a:lstStyle>
          <a:p>
            <a:pPr lvl="0"/>
            <a:r>
              <a:rPr lang="en-AU" noProof="0"/>
              <a:t>Insert text</a:t>
            </a:r>
          </a:p>
        </p:txBody>
      </p:sp>
      <p:sp>
        <p:nvSpPr>
          <p:cNvPr id="5" name="Title 4"/>
          <p:cNvSpPr>
            <a:spLocks noGrp="1"/>
          </p:cNvSpPr>
          <p:nvPr>
            <p:ph type="title" hasCustomPrompt="1"/>
          </p:nvPr>
        </p:nvSpPr>
        <p:spPr/>
        <p:txBody>
          <a:bodyPr/>
          <a:lstStyle/>
          <a:p>
            <a:r>
              <a:rPr lang="en-AU" noProof="0"/>
              <a:t>Click to insert page title</a:t>
            </a:r>
          </a:p>
        </p:txBody>
      </p:sp>
    </p:spTree>
    <p:extLst>
      <p:ext uri="{BB962C8B-B14F-4D97-AF65-F5344CB8AC3E}">
        <p14:creationId xmlns:p14="http://schemas.microsoft.com/office/powerpoint/2010/main" val="10528761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LANK PAGE">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9"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9" y="7022174"/>
            <a:ext cx="9870831" cy="318553"/>
          </a:xfrm>
        </p:spPr>
        <p:txBody>
          <a:bodyPr anchor="b" anchorCtr="0"/>
          <a:lstStyle>
            <a:lvl1pPr>
              <a:spcAft>
                <a:spcPts val="0"/>
              </a:spcAft>
              <a:defRPr sz="756"/>
            </a:lvl1pPr>
          </a:lstStyle>
          <a:p>
            <a:pPr lvl="0"/>
            <a:r>
              <a:rPr lang="en-AU" noProof="0"/>
              <a:t>Click to insert source</a:t>
            </a:r>
          </a:p>
        </p:txBody>
      </p:sp>
      <p:sp>
        <p:nvSpPr>
          <p:cNvPr id="20" name="Title 19"/>
          <p:cNvSpPr>
            <a:spLocks noGrp="1"/>
          </p:cNvSpPr>
          <p:nvPr>
            <p:ph type="title" hasCustomPrompt="1"/>
          </p:nvPr>
        </p:nvSpPr>
        <p:spPr/>
        <p:txBody>
          <a:bodyPr/>
          <a:lstStyle>
            <a:lvl1pPr>
              <a:defRPr/>
            </a:lvl1pPr>
          </a:lstStyle>
          <a:p>
            <a:r>
              <a:rPr lang="en-AU" noProof="0"/>
              <a:t>Click to insert page title</a:t>
            </a:r>
          </a:p>
        </p:txBody>
      </p:sp>
    </p:spTree>
    <p:extLst>
      <p:ext uri="{BB962C8B-B14F-4D97-AF65-F5344CB8AC3E}">
        <p14:creationId xmlns:p14="http://schemas.microsoft.com/office/powerpoint/2010/main" val="1144214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70" y="301050"/>
            <a:ext cx="3518055" cy="1281214"/>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4180823" y="301052"/>
            <a:ext cx="5977907" cy="6453328"/>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670" y="1582266"/>
            <a:ext cx="3518055" cy="5172114"/>
          </a:xfrm>
        </p:spPr>
        <p:txBody>
          <a:bodyPr/>
          <a:lstStyle>
            <a:lvl1pPr marL="0" indent="0">
              <a:buNone/>
              <a:defRPr sz="1500"/>
            </a:lvl1pPr>
            <a:lvl2pPr marL="497845" indent="0">
              <a:buNone/>
              <a:defRPr sz="1300"/>
            </a:lvl2pPr>
            <a:lvl3pPr marL="995690" indent="0">
              <a:buNone/>
              <a:defRPr sz="1100"/>
            </a:lvl3pPr>
            <a:lvl4pPr marL="1493535" indent="0">
              <a:buNone/>
              <a:defRPr sz="1000"/>
            </a:lvl4pPr>
            <a:lvl5pPr marL="1991380" indent="0">
              <a:buNone/>
              <a:defRPr sz="1000"/>
            </a:lvl5pPr>
            <a:lvl6pPr marL="2489225" indent="0">
              <a:buNone/>
              <a:defRPr sz="1000"/>
            </a:lvl6pPr>
            <a:lvl7pPr marL="2987070" indent="0">
              <a:buNone/>
              <a:defRPr sz="1000"/>
            </a:lvl7pPr>
            <a:lvl8pPr marL="3484916" indent="0">
              <a:buNone/>
              <a:defRPr sz="1000"/>
            </a:lvl8pPr>
            <a:lvl9pPr marL="3982761"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365DDE-EA65-4924-B004-67A592739471}" type="datetimeFigureOut">
              <a:rPr lang="en-US" smtClean="0"/>
              <a:t>12/11/2017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01B87-E4D0-48DE-A0C0-050D90F70D0F}" type="slidenum">
              <a:rPr lang="en-US" smtClean="0"/>
              <a:t>‹#›</a:t>
            </a:fld>
            <a:endParaRPr lang="en-US"/>
          </a:p>
        </p:txBody>
      </p:sp>
    </p:spTree>
    <p:extLst>
      <p:ext uri="{BB962C8B-B14F-4D97-AF65-F5344CB8AC3E}">
        <p14:creationId xmlns:p14="http://schemas.microsoft.com/office/powerpoint/2010/main" val="22817140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3 PAGE BLANK FOR MAP">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2331692" cy="457876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8090"/>
            <a:ext cx="2331692"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5523833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3 PAGE BLANK FOR MAP NO HEADING">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047842"/>
            <a:ext cx="2331692" cy="4977831"/>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1144625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GUIDE POSITIONS">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380439" y="1355037"/>
          <a:ext cx="9881113" cy="5670636"/>
        </p:xfrm>
        <a:graphic>
          <a:graphicData uri="http://schemas.openxmlformats.org/drawingml/2006/table">
            <a:tbl>
              <a:tblPr firstRow="1" bandRow="1">
                <a:tableStyleId>{5940675A-B579-460E-94D1-54222C63F5DA}</a:tableStyleId>
              </a:tblPr>
              <a:tblGrid>
                <a:gridCol w="4746384">
                  <a:extLst>
                    <a:ext uri="{9D8B030D-6E8A-4147-A177-3AD203B41FA5}">
                      <a16:colId xmlns:a16="http://schemas.microsoft.com/office/drawing/2014/main" val="20000"/>
                    </a:ext>
                  </a:extLst>
                </a:gridCol>
                <a:gridCol w="388344">
                  <a:extLst>
                    <a:ext uri="{9D8B030D-6E8A-4147-A177-3AD203B41FA5}">
                      <a16:colId xmlns:a16="http://schemas.microsoft.com/office/drawing/2014/main" val="20001"/>
                    </a:ext>
                  </a:extLst>
                </a:gridCol>
                <a:gridCol w="4746384">
                  <a:extLst>
                    <a:ext uri="{9D8B030D-6E8A-4147-A177-3AD203B41FA5}">
                      <a16:colId xmlns:a16="http://schemas.microsoft.com/office/drawing/2014/main" val="20002"/>
                    </a:ext>
                  </a:extLst>
                </a:gridCol>
              </a:tblGrid>
              <a:tr h="694604">
                <a:tc gridSpan="3">
                  <a:txBody>
                    <a:bodyPr/>
                    <a:lstStyle/>
                    <a:p>
                      <a:endParaRPr lang="en-AU" sz="18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hMerge="1">
                  <a:txBody>
                    <a:bodyPr/>
                    <a:lstStyle/>
                    <a:p>
                      <a:endParaRPr lang="en-AU" sz="1600" dirty="0"/>
                    </a:p>
                  </a:txBody>
                  <a:tcPr>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hMerge="1">
                  <a:txBody>
                    <a:bodyPr/>
                    <a:lstStyle/>
                    <a:p>
                      <a:endParaRPr lang="en-AU" sz="1600" dirty="0"/>
                    </a:p>
                  </a:txBody>
                  <a:tcPr>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extLst>
                  <a:ext uri="{0D108BD9-81ED-4DB2-BD59-A6C34878D82A}">
                    <a16:rowId xmlns:a16="http://schemas.microsoft.com/office/drawing/2014/main" val="10000"/>
                  </a:ext>
                </a:extLst>
              </a:tr>
              <a:tr h="397267">
                <a:tc>
                  <a:txBody>
                    <a:bodyPr/>
                    <a:lstStyle/>
                    <a:p>
                      <a:endParaRPr lang="en-AU" sz="12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a:txBody>
                    <a:bodyPr/>
                    <a:lstStyle/>
                    <a:p>
                      <a:endParaRPr lang="en-AU" sz="12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a:txBody>
                    <a:bodyPr/>
                    <a:lstStyle/>
                    <a:p>
                      <a:endParaRPr lang="en-AU" sz="12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extLst>
                  <a:ext uri="{0D108BD9-81ED-4DB2-BD59-A6C34878D82A}">
                    <a16:rowId xmlns:a16="http://schemas.microsoft.com/office/drawing/2014/main" val="10001"/>
                  </a:ext>
                </a:extLst>
              </a:tr>
              <a:tr h="4578765">
                <a:tc>
                  <a:txBody>
                    <a:bodyPr/>
                    <a:lstStyle/>
                    <a:p>
                      <a:endParaRPr lang="en-AU" sz="21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a:txBody>
                    <a:bodyPr/>
                    <a:lstStyle/>
                    <a:p>
                      <a:endParaRPr lang="en-AU" sz="21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a:txBody>
                    <a:bodyPr/>
                    <a:lstStyle/>
                    <a:p>
                      <a:endParaRPr lang="en-AU" sz="21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Title 3"/>
          <p:cNvSpPr>
            <a:spLocks noGrp="1"/>
          </p:cNvSpPr>
          <p:nvPr>
            <p:ph type="title" hasCustomPrompt="1"/>
          </p:nvPr>
        </p:nvSpPr>
        <p:spPr/>
        <p:txBody>
          <a:bodyPr/>
          <a:lstStyle/>
          <a:p>
            <a:r>
              <a:rPr lang="en-AU" noProof="0"/>
              <a:t>Click to insert page title</a:t>
            </a:r>
          </a:p>
        </p:txBody>
      </p:sp>
      <p:graphicFrame>
        <p:nvGraphicFramePr>
          <p:cNvPr id="5" name="Table 4"/>
          <p:cNvGraphicFramePr>
            <a:graphicFrameLocks noGrp="1"/>
          </p:cNvGraphicFramePr>
          <p:nvPr userDrawn="1"/>
        </p:nvGraphicFramePr>
        <p:xfrm>
          <a:off x="380439" y="1355037"/>
          <a:ext cx="9881113" cy="5670636"/>
        </p:xfrm>
        <a:graphic>
          <a:graphicData uri="http://schemas.openxmlformats.org/drawingml/2006/table">
            <a:tbl>
              <a:tblPr firstRow="1" bandRow="1">
                <a:tableStyleId>{5940675A-B579-460E-94D1-54222C63F5DA}</a:tableStyleId>
              </a:tblPr>
              <a:tblGrid>
                <a:gridCol w="4746384">
                  <a:extLst>
                    <a:ext uri="{9D8B030D-6E8A-4147-A177-3AD203B41FA5}">
                      <a16:colId xmlns:a16="http://schemas.microsoft.com/office/drawing/2014/main" val="20000"/>
                    </a:ext>
                  </a:extLst>
                </a:gridCol>
                <a:gridCol w="388344">
                  <a:extLst>
                    <a:ext uri="{9D8B030D-6E8A-4147-A177-3AD203B41FA5}">
                      <a16:colId xmlns:a16="http://schemas.microsoft.com/office/drawing/2014/main" val="20001"/>
                    </a:ext>
                  </a:extLst>
                </a:gridCol>
                <a:gridCol w="4746384">
                  <a:extLst>
                    <a:ext uri="{9D8B030D-6E8A-4147-A177-3AD203B41FA5}">
                      <a16:colId xmlns:a16="http://schemas.microsoft.com/office/drawing/2014/main" val="20002"/>
                    </a:ext>
                  </a:extLst>
                </a:gridCol>
              </a:tblGrid>
              <a:tr h="694604">
                <a:tc gridSpan="3">
                  <a:txBody>
                    <a:bodyPr/>
                    <a:lstStyle/>
                    <a:p>
                      <a:endParaRPr lang="en-AU" sz="18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hMerge="1">
                  <a:txBody>
                    <a:bodyPr/>
                    <a:lstStyle/>
                    <a:p>
                      <a:endParaRPr lang="en-AU" sz="1600" dirty="0"/>
                    </a:p>
                  </a:txBody>
                  <a:tcPr>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hMerge="1">
                  <a:txBody>
                    <a:bodyPr/>
                    <a:lstStyle/>
                    <a:p>
                      <a:endParaRPr lang="en-AU" sz="1600" dirty="0"/>
                    </a:p>
                  </a:txBody>
                  <a:tcPr>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extLst>
                  <a:ext uri="{0D108BD9-81ED-4DB2-BD59-A6C34878D82A}">
                    <a16:rowId xmlns:a16="http://schemas.microsoft.com/office/drawing/2014/main" val="10000"/>
                  </a:ext>
                </a:extLst>
              </a:tr>
              <a:tr h="397267">
                <a:tc>
                  <a:txBody>
                    <a:bodyPr/>
                    <a:lstStyle/>
                    <a:p>
                      <a:endParaRPr lang="en-AU" sz="12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a:txBody>
                    <a:bodyPr/>
                    <a:lstStyle/>
                    <a:p>
                      <a:endParaRPr lang="en-AU" sz="12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a:txBody>
                    <a:bodyPr/>
                    <a:lstStyle/>
                    <a:p>
                      <a:endParaRPr lang="en-AU" sz="12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extLst>
                  <a:ext uri="{0D108BD9-81ED-4DB2-BD59-A6C34878D82A}">
                    <a16:rowId xmlns:a16="http://schemas.microsoft.com/office/drawing/2014/main" val="10001"/>
                  </a:ext>
                </a:extLst>
              </a:tr>
              <a:tr h="4578765">
                <a:tc>
                  <a:txBody>
                    <a:bodyPr/>
                    <a:lstStyle/>
                    <a:p>
                      <a:endParaRPr lang="en-AU" sz="21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a:txBody>
                    <a:bodyPr/>
                    <a:lstStyle/>
                    <a:p>
                      <a:endParaRPr lang="en-AU" sz="21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tc>
                  <a:txBody>
                    <a:bodyPr/>
                    <a:lstStyle/>
                    <a:p>
                      <a:endParaRPr lang="en-AU" sz="2100" dirty="0"/>
                    </a:p>
                  </a:txBody>
                  <a:tcPr marL="98708" marR="98708" marT="50408" marB="50408">
                    <a:lnL w="6350" cap="flat" cmpd="sng" algn="ctr">
                      <a:solidFill>
                        <a:srgbClr val="A7A8AB"/>
                      </a:solidFill>
                      <a:prstDash val="solid"/>
                      <a:round/>
                      <a:headEnd type="none" w="med" len="med"/>
                      <a:tailEnd type="none" w="med" len="med"/>
                    </a:lnL>
                    <a:lnR w="6350" cap="flat" cmpd="sng" algn="ctr">
                      <a:solidFill>
                        <a:srgbClr val="A7A8AB"/>
                      </a:solidFill>
                      <a:prstDash val="solid"/>
                      <a:round/>
                      <a:headEnd type="none" w="med" len="med"/>
                      <a:tailEnd type="none" w="med" len="med"/>
                    </a:lnR>
                    <a:lnT w="6350" cap="flat" cmpd="sng" algn="ctr">
                      <a:solidFill>
                        <a:srgbClr val="A7A8AB"/>
                      </a:solidFill>
                      <a:prstDash val="solid"/>
                      <a:round/>
                      <a:headEnd type="none" w="med" len="med"/>
                      <a:tailEnd type="none" w="med" len="med"/>
                    </a:lnT>
                    <a:lnB w="6350" cap="flat" cmpd="sng" algn="ctr">
                      <a:solidFill>
                        <a:srgbClr val="A7A8AB"/>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280213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REMOVE SLIDES FROM THIS POINT FORWARD">
    <p:spTree>
      <p:nvGrpSpPr>
        <p:cNvPr id="1" name=""/>
        <p:cNvGrpSpPr/>
        <p:nvPr/>
      </p:nvGrpSpPr>
      <p:grpSpPr>
        <a:xfrm>
          <a:off x="0" y="0"/>
          <a:ext cx="0" cy="0"/>
          <a:chOff x="0" y="0"/>
          <a:chExt cx="0" cy="0"/>
        </a:xfrm>
      </p:grpSpPr>
      <p:sp>
        <p:nvSpPr>
          <p:cNvPr id="3" name="TextBox 2"/>
          <p:cNvSpPr txBox="1"/>
          <p:nvPr/>
        </p:nvSpPr>
        <p:spPr>
          <a:xfrm>
            <a:off x="685474" y="2630083"/>
            <a:ext cx="9459546" cy="2285241"/>
          </a:xfrm>
          <a:prstGeom prst="rect">
            <a:avLst/>
          </a:prstGeom>
          <a:noFill/>
        </p:spPr>
        <p:txBody>
          <a:bodyPr wrap="square" rtlCol="0">
            <a:spAutoFit/>
          </a:bodyPr>
          <a:lstStyle/>
          <a:p>
            <a:pPr algn="ctr" defTabSz="987095"/>
            <a:r>
              <a:rPr lang="en-AU" sz="7125" b="1" dirty="0">
                <a:solidFill>
                  <a:srgbClr val="E9501D"/>
                </a:solidFill>
              </a:rPr>
              <a:t>REMOVE LAYOUTS</a:t>
            </a:r>
            <a:br>
              <a:rPr lang="en-AU" sz="7125" b="1" dirty="0">
                <a:solidFill>
                  <a:srgbClr val="E9501D"/>
                </a:solidFill>
              </a:rPr>
            </a:br>
            <a:r>
              <a:rPr lang="en-AU" sz="7125" b="1" dirty="0">
                <a:solidFill>
                  <a:srgbClr val="E9501D"/>
                </a:solidFill>
              </a:rPr>
              <a:t>PAST THIS PAGE</a:t>
            </a:r>
          </a:p>
        </p:txBody>
      </p:sp>
      <p:sp>
        <p:nvSpPr>
          <p:cNvPr id="4" name="TextBox 3"/>
          <p:cNvSpPr txBox="1"/>
          <p:nvPr userDrawn="1"/>
        </p:nvSpPr>
        <p:spPr>
          <a:xfrm>
            <a:off x="685474" y="2630083"/>
            <a:ext cx="9459546" cy="2285241"/>
          </a:xfrm>
          <a:prstGeom prst="rect">
            <a:avLst/>
          </a:prstGeom>
          <a:noFill/>
        </p:spPr>
        <p:txBody>
          <a:bodyPr wrap="square" rtlCol="0">
            <a:spAutoFit/>
          </a:bodyPr>
          <a:lstStyle/>
          <a:p>
            <a:pPr algn="ctr" defTabSz="987095"/>
            <a:r>
              <a:rPr lang="en-AU" sz="7125" b="1" dirty="0">
                <a:solidFill>
                  <a:srgbClr val="E9501D"/>
                </a:solidFill>
              </a:rPr>
              <a:t>REMOVE LAYOUTS</a:t>
            </a:r>
            <a:br>
              <a:rPr lang="en-AU" sz="7125" b="1" dirty="0">
                <a:solidFill>
                  <a:srgbClr val="E9501D"/>
                </a:solidFill>
              </a:rPr>
            </a:br>
            <a:r>
              <a:rPr lang="en-AU" sz="7125" b="1" dirty="0">
                <a:solidFill>
                  <a:srgbClr val="E9501D"/>
                </a:solidFill>
              </a:rPr>
              <a:t>PAST THIS PAGE</a:t>
            </a:r>
          </a:p>
        </p:txBody>
      </p:sp>
    </p:spTree>
    <p:extLst>
      <p:ext uri="{BB962C8B-B14F-4D97-AF65-F5344CB8AC3E}">
        <p14:creationId xmlns:p14="http://schemas.microsoft.com/office/powerpoint/2010/main" val="2464629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nd 2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631500" y="1111367"/>
            <a:ext cx="9430400" cy="694604"/>
          </a:xfrm>
          <a:prstGeom prst="rect">
            <a:avLst/>
          </a:prstGeom>
        </p:spPr>
        <p:txBody>
          <a:bodyPr vert="horz" lIns="0" tIns="0" rIns="0" bIns="0" rtlCol="0" anchor="t">
            <a:normAutofit/>
          </a:bodyPr>
          <a:lstStyle>
            <a:lvl1pPr>
              <a:defRPr baseline="0"/>
            </a:lvl1pPr>
          </a:lstStyle>
          <a:p>
            <a:r>
              <a:rPr lang="en-US" dirty="0"/>
              <a:t>Add title</a:t>
            </a:r>
          </a:p>
        </p:txBody>
      </p:sp>
      <p:sp>
        <p:nvSpPr>
          <p:cNvPr id="8" name="Kicker"/>
          <p:cNvSpPr>
            <a:spLocks noGrp="1"/>
          </p:cNvSpPr>
          <p:nvPr>
            <p:ph type="body" sz="quarter" idx="13" hasCustomPrompt="1"/>
          </p:nvPr>
        </p:nvSpPr>
        <p:spPr>
          <a:xfrm>
            <a:off x="631500" y="6392078"/>
            <a:ext cx="9430400" cy="554099"/>
          </a:xfrm>
          <a:solidFill>
            <a:schemeClr val="tx2"/>
          </a:solidFill>
          <a:ln w="3175">
            <a:solidFill>
              <a:schemeClr val="tx2"/>
            </a:solidFill>
          </a:ln>
        </p:spPr>
        <p:txBody>
          <a:bodyPr vert="horz" lIns="0" tIns="108000" rIns="0" bIns="108000" rtlCol="0" anchor="b" anchorCtr="1">
            <a:spAutoFit/>
          </a:bodyPr>
          <a:lstStyle>
            <a:lvl1pPr marL="0" marR="0" indent="0" algn="ctr" defTabSz="1008126" rtl="0" eaLnBrk="1" fontAlgn="auto" latinLnBrk="0" hangingPunct="1">
              <a:lnSpc>
                <a:spcPct val="90000"/>
              </a:lnSpc>
              <a:spcBef>
                <a:spcPts val="662"/>
              </a:spcBef>
              <a:spcAft>
                <a:spcPts val="1323"/>
              </a:spcAft>
              <a:buClr>
                <a:schemeClr val="accent1"/>
              </a:buClr>
              <a:buSzTx/>
              <a:buFont typeface="Arial" panose="020B0604020202020204" pitchFamily="34" charset="0"/>
              <a:buNone/>
              <a:tabLst/>
              <a:defRPr lang="en-GB" sz="2426" b="1" baseline="0">
                <a:solidFill>
                  <a:schemeClr val="bg1"/>
                </a:solidFill>
              </a:defRPr>
            </a:lvl1pPr>
          </a:lstStyle>
          <a:p>
            <a:pPr marL="0" marR="0" lvl="0" indent="0" algn="ctr" defTabSz="1008126" rtl="0" eaLnBrk="1" fontAlgn="auto" latinLnBrk="0" hangingPunct="1">
              <a:lnSpc>
                <a:spcPct val="90000"/>
              </a:lnSpc>
              <a:spcBef>
                <a:spcPts val="662"/>
              </a:spcBef>
              <a:spcAft>
                <a:spcPts val="1323"/>
              </a:spcAft>
              <a:buClr>
                <a:schemeClr val="accent1"/>
              </a:buClr>
              <a:buSzTx/>
              <a:buFont typeface="Arial" panose="020B0604020202020204" pitchFamily="34" charset="0"/>
              <a:buNone/>
              <a:tabLst/>
              <a:defRPr/>
            </a:pPr>
            <a:r>
              <a:rPr lang="en-GB" dirty="0"/>
              <a:t>Click to add kicker or ‘so what’. Delete if not required.</a:t>
            </a:r>
          </a:p>
        </p:txBody>
      </p:sp>
      <p:sp>
        <p:nvSpPr>
          <p:cNvPr id="7" name="Content Right"/>
          <p:cNvSpPr>
            <a:spLocks noGrp="1"/>
          </p:cNvSpPr>
          <p:nvPr>
            <p:ph sz="quarter" idx="11" hasCustomPrompt="1"/>
          </p:nvPr>
        </p:nvSpPr>
        <p:spPr>
          <a:xfrm>
            <a:off x="631500" y="1825818"/>
            <a:ext cx="4546800" cy="4415725"/>
          </a:xfrm>
          <a:prstGeom prst="rect">
            <a:avLst/>
          </a:prstGeom>
        </p:spPr>
        <p:txBody>
          <a:bodyPr>
            <a:normAutofit/>
          </a:bodyPr>
          <a:lstStyle>
            <a:lvl1pPr>
              <a:defRPr sz="1985" baseline="0"/>
            </a:lvl1pPr>
            <a:lvl2pPr>
              <a:defRPr sz="1764">
                <a:solidFill>
                  <a:schemeClr val="tx1"/>
                </a:solidFill>
              </a:defRPr>
            </a:lvl2pPr>
            <a:lvl3pPr>
              <a:defRPr sz="1544"/>
            </a:lvl3pPr>
            <a:lvl4pPr>
              <a:defRPr sz="1323"/>
            </a:lvl4pPr>
            <a:lvl5pPr>
              <a:defRPr sz="1323" baseline="0"/>
            </a:lvl5pPr>
          </a:lstStyle>
          <a:p>
            <a:pPr lvl="1"/>
            <a:r>
              <a:rPr lang="en-US" dirty="0"/>
              <a:t>Click to add text, tables, charts, smart art, pictures or media</a:t>
            </a:r>
          </a:p>
        </p:txBody>
      </p:sp>
      <p:sp>
        <p:nvSpPr>
          <p:cNvPr id="5" name="Content Left"/>
          <p:cNvSpPr>
            <a:spLocks noGrp="1"/>
          </p:cNvSpPr>
          <p:nvPr>
            <p:ph sz="quarter" idx="12" hasCustomPrompt="1"/>
          </p:nvPr>
        </p:nvSpPr>
        <p:spPr>
          <a:xfrm>
            <a:off x="5515100" y="1825818"/>
            <a:ext cx="4546800" cy="4415725"/>
          </a:xfrm>
          <a:prstGeom prst="rect">
            <a:avLst/>
          </a:prstGeom>
        </p:spPr>
        <p:txBody>
          <a:bodyPr>
            <a:normAutofit/>
          </a:bodyPr>
          <a:lstStyle>
            <a:lvl1pPr>
              <a:defRPr sz="1985" baseline="0"/>
            </a:lvl1pPr>
            <a:lvl2pPr>
              <a:defRPr sz="1764" baseline="0">
                <a:solidFill>
                  <a:schemeClr val="tx1"/>
                </a:solidFill>
              </a:defRPr>
            </a:lvl2pPr>
            <a:lvl3pPr>
              <a:defRPr sz="1544" baseline="0"/>
            </a:lvl3pPr>
            <a:lvl4pPr>
              <a:defRPr sz="1323"/>
            </a:lvl4pPr>
            <a:lvl5pPr>
              <a:defRPr sz="1323"/>
            </a:lvl5pPr>
          </a:lstStyle>
          <a:p>
            <a:pPr lvl="1"/>
            <a:r>
              <a:rPr lang="en-US" dirty="0"/>
              <a:t>Click to add text, tables, charts, smart art, pictures or media</a:t>
            </a:r>
          </a:p>
        </p:txBody>
      </p:sp>
      <p:sp>
        <p:nvSpPr>
          <p:cNvPr id="2" name="Date Placeholder 1"/>
          <p:cNvSpPr>
            <a:spLocks noGrp="1"/>
          </p:cNvSpPr>
          <p:nvPr>
            <p:ph type="dt" sz="half" idx="14"/>
          </p:nvPr>
        </p:nvSpPr>
        <p:spPr>
          <a:xfrm>
            <a:off x="7298813" y="7002437"/>
            <a:ext cx="2406015" cy="277842"/>
          </a:xfrm>
          <a:prstGeom prst="rect">
            <a:avLst/>
          </a:prstGeom>
        </p:spPr>
        <p:txBody>
          <a:bodyPr/>
          <a:lstStyle/>
          <a:p>
            <a:fld id="{7174028F-FC55-4814-9D01-B1C00550C2C3}" type="datetime4">
              <a:rPr lang="en-GB" smtClean="0"/>
              <a:pPr/>
              <a:t>11 December 2017</a:t>
            </a:fld>
            <a:endParaRPr lang="en-GB" dirty="0"/>
          </a:p>
        </p:txBody>
      </p:sp>
      <p:sp>
        <p:nvSpPr>
          <p:cNvPr id="3" name="Footer Placeholder 2"/>
          <p:cNvSpPr>
            <a:spLocks noGrp="1"/>
          </p:cNvSpPr>
          <p:nvPr>
            <p:ph type="ftr" sz="quarter" idx="15"/>
          </p:nvPr>
        </p:nvSpPr>
        <p:spPr>
          <a:xfrm>
            <a:off x="3542189" y="7002437"/>
            <a:ext cx="3609023" cy="277842"/>
          </a:xfrm>
          <a:prstGeom prst="rect">
            <a:avLst/>
          </a:prstGeom>
        </p:spPr>
        <p:txBody>
          <a:bodyPr/>
          <a:lstStyle/>
          <a:p>
            <a:endParaRPr lang="en-GB" dirty="0"/>
          </a:p>
        </p:txBody>
      </p:sp>
      <p:sp>
        <p:nvSpPr>
          <p:cNvPr id="6" name="Slide Number Placeholder 5"/>
          <p:cNvSpPr>
            <a:spLocks noGrp="1"/>
          </p:cNvSpPr>
          <p:nvPr>
            <p:ph type="sldNum" sz="quarter" idx="16"/>
          </p:nvPr>
        </p:nvSpPr>
        <p:spPr>
          <a:xfrm>
            <a:off x="9704828" y="7002437"/>
            <a:ext cx="473405" cy="277842"/>
          </a:xfrm>
          <a:prstGeom prst="rect">
            <a:avLst/>
          </a:prstGeom>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22557223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Front cov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693400" cy="7561263"/>
          </a:xfrm>
          <a:prstGeom prst="rect">
            <a:avLst/>
          </a:prstGeom>
        </p:spPr>
      </p:pic>
      <p:sp>
        <p:nvSpPr>
          <p:cNvPr id="8" name="Text Placeholder 7"/>
          <p:cNvSpPr>
            <a:spLocks noGrp="1"/>
          </p:cNvSpPr>
          <p:nvPr>
            <p:ph type="body" sz="quarter" idx="10" hasCustomPrompt="1"/>
          </p:nvPr>
        </p:nvSpPr>
        <p:spPr>
          <a:xfrm>
            <a:off x="357060" y="3437392"/>
            <a:ext cx="2720868" cy="984254"/>
          </a:xfrm>
        </p:spPr>
        <p:txBody>
          <a:bodyPr anchor="b" anchorCtr="0">
            <a:noAutofit/>
          </a:bodyPr>
          <a:lstStyle>
            <a:lvl1pPr marL="0" indent="0" algn="l">
              <a:lnSpc>
                <a:spcPct val="90000"/>
              </a:lnSpc>
              <a:buFontTx/>
              <a:buNone/>
              <a:defRPr sz="1943" b="1" cap="none" baseline="0">
                <a:solidFill>
                  <a:schemeClr val="bg1"/>
                </a:solidFill>
                <a:latin typeface="+mj-lt"/>
              </a:defRPr>
            </a:lvl1pPr>
            <a:lvl2pPr>
              <a:buFontTx/>
              <a:buNone/>
              <a:defRPr/>
            </a:lvl2pPr>
            <a:lvl3pPr>
              <a:buFontTx/>
              <a:buNone/>
              <a:defRPr/>
            </a:lvl3pPr>
            <a:lvl4pPr>
              <a:buFontTx/>
              <a:buNone/>
              <a:defRPr/>
            </a:lvl4pPr>
            <a:lvl5pPr>
              <a:buFontTx/>
              <a:buNone/>
              <a:defRPr/>
            </a:lvl5pPr>
          </a:lstStyle>
          <a:p>
            <a:pPr lvl="0"/>
            <a:r>
              <a:rPr lang="en-AU" dirty="0"/>
              <a:t>CLICK TO INSERT TITLE</a:t>
            </a:r>
          </a:p>
        </p:txBody>
      </p:sp>
      <p:sp>
        <p:nvSpPr>
          <p:cNvPr id="41" name="Text Placeholder 40"/>
          <p:cNvSpPr>
            <a:spLocks noGrp="1"/>
          </p:cNvSpPr>
          <p:nvPr>
            <p:ph type="body" sz="quarter" idx="12" hasCustomPrompt="1"/>
          </p:nvPr>
        </p:nvSpPr>
        <p:spPr>
          <a:xfrm>
            <a:off x="357060" y="5040842"/>
            <a:ext cx="1880372" cy="318115"/>
          </a:xfrm>
        </p:spPr>
        <p:txBody>
          <a:bodyPr/>
          <a:lstStyle>
            <a:lvl1pPr algn="l">
              <a:defRPr sz="1295" b="1">
                <a:solidFill>
                  <a:schemeClr val="bg1"/>
                </a:solidFill>
              </a:defRPr>
            </a:lvl1pPr>
          </a:lstStyle>
          <a:p>
            <a:pPr lvl="0"/>
            <a:r>
              <a:rPr lang="en-AU" noProof="0" dirty="0"/>
              <a:t>Click to insert date</a:t>
            </a:r>
          </a:p>
        </p:txBody>
      </p:sp>
      <p:sp>
        <p:nvSpPr>
          <p:cNvPr id="7" name="Text Placeholder 6"/>
          <p:cNvSpPr>
            <a:spLocks noGrp="1"/>
          </p:cNvSpPr>
          <p:nvPr>
            <p:ph type="body" sz="quarter" idx="13" hasCustomPrompt="1"/>
          </p:nvPr>
        </p:nvSpPr>
        <p:spPr>
          <a:xfrm>
            <a:off x="357060" y="4536927"/>
            <a:ext cx="2720610" cy="378526"/>
          </a:xfrm>
        </p:spPr>
        <p:txBody>
          <a:bodyPr/>
          <a:lstStyle>
            <a:lvl1pPr algn="l">
              <a:lnSpc>
                <a:spcPct val="90000"/>
              </a:lnSpc>
              <a:defRPr sz="1511" b="1" baseline="0">
                <a:solidFill>
                  <a:schemeClr val="tx1"/>
                </a:solidFill>
                <a:latin typeface="+mj-lt"/>
              </a:defRPr>
            </a:lvl1pPr>
          </a:lstStyle>
          <a:p>
            <a:pPr lvl="0"/>
            <a:r>
              <a:rPr lang="en-US" dirty="0"/>
              <a:t>CLICK TO INSERT SUB-TITLE</a:t>
            </a:r>
            <a:endParaRPr lang="en-AU"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4714" y="905042"/>
            <a:ext cx="1826138" cy="702097"/>
          </a:xfrm>
          <a:prstGeom prst="rect">
            <a:avLst/>
          </a:prstGeom>
        </p:spPr>
      </p:pic>
    </p:spTree>
    <p:extLst>
      <p:ext uri="{BB962C8B-B14F-4D97-AF65-F5344CB8AC3E}">
        <p14:creationId xmlns:p14="http://schemas.microsoft.com/office/powerpoint/2010/main" val="22178932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Table of contents">
    <p:spTree>
      <p:nvGrpSpPr>
        <p:cNvPr id="1" name=""/>
        <p:cNvGrpSpPr/>
        <p:nvPr/>
      </p:nvGrpSpPr>
      <p:grpSpPr>
        <a:xfrm>
          <a:off x="0" y="0"/>
          <a:ext cx="0" cy="0"/>
          <a:chOff x="0" y="0"/>
          <a:chExt cx="0" cy="0"/>
        </a:xfrm>
      </p:grpSpPr>
      <p:graphicFrame>
        <p:nvGraphicFramePr>
          <p:cNvPr id="4" name="Group 80"/>
          <p:cNvGraphicFramePr>
            <a:graphicFrameLocks noGrp="1"/>
          </p:cNvGraphicFramePr>
          <p:nvPr userDrawn="1">
            <p:extLst/>
          </p:nvPr>
        </p:nvGraphicFramePr>
        <p:xfrm>
          <a:off x="5191902" y="2986710"/>
          <a:ext cx="4954846" cy="3216343"/>
        </p:xfrm>
        <a:graphic>
          <a:graphicData uri="http://schemas.openxmlformats.org/drawingml/2006/table">
            <a:tbl>
              <a:tblPr/>
              <a:tblGrid>
                <a:gridCol w="330323">
                  <a:extLst>
                    <a:ext uri="{9D8B030D-6E8A-4147-A177-3AD203B41FA5}">
                      <a16:colId xmlns:a16="http://schemas.microsoft.com/office/drawing/2014/main" val="20000"/>
                    </a:ext>
                  </a:extLst>
                </a:gridCol>
                <a:gridCol w="4274769">
                  <a:extLst>
                    <a:ext uri="{9D8B030D-6E8A-4147-A177-3AD203B41FA5}">
                      <a16:colId xmlns:a16="http://schemas.microsoft.com/office/drawing/2014/main" val="20001"/>
                    </a:ext>
                  </a:extLst>
                </a:gridCol>
                <a:gridCol w="349754">
                  <a:extLst>
                    <a:ext uri="{9D8B030D-6E8A-4147-A177-3AD203B41FA5}">
                      <a16:colId xmlns:a16="http://schemas.microsoft.com/office/drawing/2014/main" val="20002"/>
                    </a:ext>
                  </a:extLst>
                </a:gridCol>
              </a:tblGrid>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01</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3</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02</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4</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03</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5</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04</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6</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05</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7</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06</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8</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07</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9</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08</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10</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09</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11</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10</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12</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11</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13</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12</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14</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47411">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1" i="0" u="none" strike="noStrike" cap="none" normalizeH="0" baseline="0" dirty="0">
                          <a:ln>
                            <a:noFill/>
                          </a:ln>
                          <a:solidFill>
                            <a:schemeClr val="bg1"/>
                          </a:solidFill>
                          <a:effectLst/>
                          <a:latin typeface="+mn-lt"/>
                          <a:cs typeface="Arial" charset="0"/>
                        </a:rPr>
                        <a:t>A</a:t>
                      </a:r>
                    </a:p>
                  </a:txBody>
                  <a:tcPr marL="38862" marR="38862" marT="39692" marB="39692" anchor="ctr" horzOverflow="overflow">
                    <a:lnL cap="flat">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87313" marR="0" lvl="0" indent="0" algn="l"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defRPr/>
                      </a:pPr>
                      <a:r>
                        <a:rPr kumimoji="0" lang="en-AU" sz="1100" b="0" i="0" u="none" strike="noStrike" cap="none" normalizeH="0" baseline="0" dirty="0">
                          <a:ln>
                            <a:noFill/>
                          </a:ln>
                          <a:solidFill>
                            <a:schemeClr val="bg1"/>
                          </a:solidFill>
                          <a:effectLst/>
                          <a:latin typeface="+mn-lt"/>
                          <a:cs typeface="Arial" charset="0"/>
                        </a:rPr>
                        <a:t>INSERT DIVIDER TITLE</a:t>
                      </a:r>
                    </a:p>
                  </a:txBody>
                  <a:tcPr marL="38862" marR="38862" marT="39692" marB="39692" anchor="ctr" horzOverflow="overflow">
                    <a:lnL>
                      <a:noFill/>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
                          <a:srgbClr val="0067B1"/>
                        </a:buClr>
                        <a:buSzPct val="120000"/>
                        <a:buFont typeface="HelveticaNeue LT 45 Lt" pitchFamily="34" charset="0"/>
                        <a:buNone/>
                        <a:tabLst/>
                      </a:pPr>
                      <a:r>
                        <a:rPr kumimoji="0" lang="en-AU" sz="1100" b="0" i="0" u="none" strike="noStrike" cap="none" normalizeH="0" baseline="0" dirty="0">
                          <a:ln>
                            <a:noFill/>
                          </a:ln>
                          <a:solidFill>
                            <a:schemeClr val="bg1"/>
                          </a:solidFill>
                          <a:effectLst/>
                          <a:latin typeface="+mn-lt"/>
                          <a:cs typeface="Arial" charset="0"/>
                        </a:rPr>
                        <a:t>15</a:t>
                      </a:r>
                    </a:p>
                  </a:txBody>
                  <a:tcPr marL="38862" marR="38862" marT="39692" marB="39692" anchor="ctr" horzOverflow="overflow">
                    <a:lnL>
                      <a:noFill/>
                    </a:lnL>
                    <a:lnR cap="flat">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pic>
        <p:nvPicPr>
          <p:cNvPr id="17" name="Picture 16"/>
          <p:cNvPicPr>
            <a:picLocks noChangeAspect="1"/>
          </p:cNvPicPr>
          <p:nvPr userDrawn="1"/>
        </p:nvPicPr>
        <p:blipFill>
          <a:blip cstate="print">
            <a:extLst>
              <a:ext uri="{28A0092B-C50C-407E-A947-70E740481C1C}">
                <a14:useLocalDpi xmlns:a14="http://schemas.microsoft.com/office/drawing/2010/main"/>
              </a:ext>
            </a:extLst>
          </a:blip>
          <a:stretch>
            <a:fillRect/>
          </a:stretch>
        </p:blipFill>
        <p:spPr>
          <a:xfrm>
            <a:off x="3290" y="0"/>
            <a:ext cx="10690110" cy="7561263"/>
          </a:xfrm>
          <a:prstGeom prst="rect">
            <a:avLst/>
          </a:prstGeom>
        </p:spPr>
      </p:pic>
      <p:sp>
        <p:nvSpPr>
          <p:cNvPr id="12" name="TextBox 11"/>
          <p:cNvSpPr txBox="1"/>
          <p:nvPr/>
        </p:nvSpPr>
        <p:spPr>
          <a:xfrm>
            <a:off x="5191901" y="2034005"/>
            <a:ext cx="4119781" cy="824525"/>
          </a:xfrm>
          <a:prstGeom prst="rect">
            <a:avLst/>
          </a:prstGeom>
          <a:noFill/>
        </p:spPr>
        <p:txBody>
          <a:bodyPr wrap="square" rtlCol="0" anchor="b" anchorCtr="0">
            <a:noAutofit/>
          </a:bodyPr>
          <a:lstStyle/>
          <a:p>
            <a:pPr defTabSz="987095"/>
            <a:r>
              <a:rPr lang="en-AU" sz="3454" dirty="0">
                <a:solidFill>
                  <a:srgbClr val="FFFFFF"/>
                </a:solidFill>
              </a:rPr>
              <a:t>CONTENTS</a:t>
            </a:r>
          </a:p>
        </p:txBody>
      </p:sp>
    </p:spTree>
    <p:extLst>
      <p:ext uri="{BB962C8B-B14F-4D97-AF65-F5344CB8AC3E}">
        <p14:creationId xmlns:p14="http://schemas.microsoft.com/office/powerpoint/2010/main" val="30805789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Section divi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45" y="0"/>
            <a:ext cx="10690110" cy="7561263"/>
          </a:xfrm>
          <a:prstGeom prst="rect">
            <a:avLst/>
          </a:prstGeom>
        </p:spPr>
      </p:pic>
      <p:sp>
        <p:nvSpPr>
          <p:cNvPr id="16" name="Text Placeholder 15"/>
          <p:cNvSpPr>
            <a:spLocks noGrp="1"/>
          </p:cNvSpPr>
          <p:nvPr>
            <p:ph type="body" sz="quarter" idx="11" hasCustomPrompt="1"/>
          </p:nvPr>
        </p:nvSpPr>
        <p:spPr>
          <a:xfrm>
            <a:off x="547898" y="4501420"/>
            <a:ext cx="2565147" cy="952815"/>
          </a:xfrm>
        </p:spPr>
        <p:txBody>
          <a:bodyPr>
            <a:noAutofit/>
          </a:bodyPr>
          <a:lstStyle>
            <a:lvl1pPr marL="0" indent="0" algn="l">
              <a:buNone/>
              <a:defRPr sz="1511" cap="all" baseline="0">
                <a:solidFill>
                  <a:schemeClr val="bg1"/>
                </a:solidFill>
                <a:latin typeface="+mj-lt"/>
              </a:defRPr>
            </a:lvl1pPr>
            <a:lvl2pPr marL="0" indent="0">
              <a:buNone/>
              <a:defRPr/>
            </a:lvl2pPr>
            <a:lvl3pPr marL="0" indent="0">
              <a:buNone/>
              <a:defRPr/>
            </a:lvl3pPr>
            <a:lvl4pPr marL="0" indent="0">
              <a:buNone/>
              <a:defRPr/>
            </a:lvl4pPr>
            <a:lvl5pPr marL="0" indent="0">
              <a:buNone/>
              <a:defRPr/>
            </a:lvl5pPr>
          </a:lstStyle>
          <a:p>
            <a:r>
              <a:rPr lang="en-AU" noProof="0" dirty="0"/>
              <a:t>Divider title goes here</a:t>
            </a:r>
          </a:p>
        </p:txBody>
      </p:sp>
      <p:sp>
        <p:nvSpPr>
          <p:cNvPr id="10" name="Rectangle 3"/>
          <p:cNvSpPr>
            <a:spLocks noGrp="1" noChangeArrowheads="1"/>
          </p:cNvSpPr>
          <p:nvPr>
            <p:ph type="title" hasCustomPrompt="1"/>
          </p:nvPr>
        </p:nvSpPr>
        <p:spPr bwMode="auto">
          <a:xfrm>
            <a:off x="517052" y="2811738"/>
            <a:ext cx="2712764" cy="17464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marL="0" indent="0" algn="l">
              <a:lnSpc>
                <a:spcPct val="100000"/>
              </a:lnSpc>
              <a:buFontTx/>
              <a:buNone/>
              <a:defRPr sz="10795" b="1">
                <a:solidFill>
                  <a:schemeClr val="bg1"/>
                </a:solidFill>
                <a:latin typeface="+mj-lt"/>
              </a:defRPr>
            </a:lvl1pPr>
          </a:lstStyle>
          <a:p>
            <a:pPr lvl="0"/>
            <a:r>
              <a:rPr lang="en-AU" noProof="0" dirty="0"/>
              <a:t>#</a:t>
            </a:r>
          </a:p>
        </p:txBody>
      </p:sp>
    </p:spTree>
    <p:extLst>
      <p:ext uri="{BB962C8B-B14F-4D97-AF65-F5344CB8AC3E}">
        <p14:creationId xmlns:p14="http://schemas.microsoft.com/office/powerpoint/2010/main" val="36274904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Appendix divider">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45" y="0"/>
            <a:ext cx="10690110" cy="7561263"/>
          </a:xfrm>
          <a:prstGeom prst="rect">
            <a:avLst/>
          </a:prstGeom>
        </p:spPr>
      </p:pic>
      <p:sp>
        <p:nvSpPr>
          <p:cNvPr id="8" name="Rectangle 3"/>
          <p:cNvSpPr txBox="1">
            <a:spLocks noChangeArrowheads="1"/>
          </p:cNvSpPr>
          <p:nvPr/>
        </p:nvSpPr>
        <p:spPr bwMode="auto">
          <a:xfrm>
            <a:off x="574219" y="4461303"/>
            <a:ext cx="1803868" cy="489208"/>
          </a:xfrm>
          <a:prstGeom prst="rect">
            <a:avLst/>
          </a:prstGeom>
          <a:ln w="3175">
            <a:noFill/>
          </a:ln>
        </p:spPr>
        <p:txBody>
          <a:bodyPr vert="horz" lIns="98708" tIns="49354" rIns="38862" bIns="38862" rtlCol="0">
            <a:noAutofit/>
          </a:bodyPr>
          <a:lstStyle>
            <a:lvl1pPr algn="r">
              <a:defRPr sz="9600">
                <a:solidFill>
                  <a:schemeClr val="bg1"/>
                </a:solidFill>
              </a:defRPr>
            </a:lvl1pPr>
          </a:lstStyle>
          <a:p>
            <a:pPr algn="l" defTabSz="987095">
              <a:spcAft>
                <a:spcPts val="648"/>
              </a:spcAft>
              <a:buClr>
                <a:srgbClr val="343434"/>
              </a:buClr>
              <a:buSzPct val="80000"/>
              <a:buFont typeface="Wingdings" pitchFamily="2" charset="2"/>
              <a:buNone/>
              <a:defRPr/>
            </a:pPr>
            <a:r>
              <a:rPr lang="en-AU" sz="2159" dirty="0">
                <a:solidFill>
                  <a:srgbClr val="FFFFFF"/>
                </a:solidFill>
              </a:rPr>
              <a:t>APPENDIX</a:t>
            </a:r>
          </a:p>
        </p:txBody>
      </p:sp>
      <p:sp>
        <p:nvSpPr>
          <p:cNvPr id="10" name="Text Placeholder 15"/>
          <p:cNvSpPr>
            <a:spLocks noGrp="1"/>
          </p:cNvSpPr>
          <p:nvPr>
            <p:ph type="body" sz="quarter" idx="12" hasCustomPrompt="1"/>
          </p:nvPr>
        </p:nvSpPr>
        <p:spPr>
          <a:xfrm>
            <a:off x="605067" y="4872289"/>
            <a:ext cx="2098755" cy="952600"/>
          </a:xfrm>
          <a:ln w="3175">
            <a:noFill/>
          </a:ln>
        </p:spPr>
        <p:txBody>
          <a:bodyPr vert="horz" lIns="91440" tIns="45720" rIns="36000" bIns="36000" rtlCol="0">
            <a:noAutofit/>
          </a:bodyPr>
          <a:lstStyle>
            <a:lvl1pPr marL="0" indent="0" algn="l" defTabSz="987095" rtl="0" eaLnBrk="1" latinLnBrk="0" hangingPunct="1">
              <a:spcBef>
                <a:spcPts val="0"/>
              </a:spcBef>
              <a:spcAft>
                <a:spcPts val="648"/>
              </a:spcAft>
              <a:buClr>
                <a:schemeClr val="accent3"/>
              </a:buClr>
              <a:buSzPct val="80000"/>
              <a:buFont typeface="Wingdings" pitchFamily="2" charset="2"/>
              <a:buNone/>
              <a:defRPr lang="en-AU" sz="1511" kern="1200" cap="none" baseline="0" dirty="0">
                <a:solidFill>
                  <a:schemeClr val="bg1"/>
                </a:solidFill>
                <a:latin typeface="+mj-lt"/>
                <a:ea typeface="+mn-ea"/>
                <a:cs typeface="+mn-cs"/>
              </a:defRPr>
            </a:lvl1pPr>
            <a:lvl2pPr marL="0" indent="0">
              <a:buNone/>
              <a:defRPr/>
            </a:lvl2pPr>
            <a:lvl3pPr marL="0" indent="0">
              <a:buNone/>
              <a:defRPr/>
            </a:lvl3pPr>
            <a:lvl4pPr marL="0" indent="0">
              <a:buNone/>
              <a:defRPr/>
            </a:lvl4pPr>
            <a:lvl5pPr marL="0" indent="0">
              <a:buNone/>
              <a:defRPr/>
            </a:lvl5pPr>
          </a:lstStyle>
          <a:p>
            <a:r>
              <a:rPr lang="en-AU" noProof="0" dirty="0"/>
              <a:t>DIVIDER TITLE GOES HERE</a:t>
            </a:r>
          </a:p>
        </p:txBody>
      </p:sp>
      <p:sp>
        <p:nvSpPr>
          <p:cNvPr id="14" name="Rectangle 3"/>
          <p:cNvSpPr>
            <a:spLocks noGrp="1" noChangeArrowheads="1"/>
          </p:cNvSpPr>
          <p:nvPr>
            <p:ph type="title" hasCustomPrompt="1"/>
          </p:nvPr>
        </p:nvSpPr>
        <p:spPr bwMode="auto">
          <a:xfrm>
            <a:off x="546292" y="2770795"/>
            <a:ext cx="2712763" cy="1746433"/>
          </a:xfrm>
          <a:prstGeom prst="rect">
            <a:avLst/>
          </a:prstGeom>
          <a:noFill/>
          <a:ln w="9525">
            <a:noFill/>
            <a:miter lim="800000"/>
            <a:headEnd/>
            <a:tailEnd/>
          </a:ln>
          <a:effectLst/>
        </p:spPr>
        <p:txBody>
          <a:bodyPr vert="horz" wrap="square" lIns="90000" tIns="45720" rIns="91440" bIns="45720" numCol="1" rtlCol="0" anchor="ctr" anchorCtr="0" compatLnSpc="1">
            <a:prstTxWarp prst="textNoShape">
              <a:avLst/>
            </a:prstTxWarp>
            <a:noAutofit/>
          </a:bodyPr>
          <a:lstStyle>
            <a:lvl1pPr marL="0" indent="0" algn="l">
              <a:lnSpc>
                <a:spcPct val="100000"/>
              </a:lnSpc>
              <a:buFontTx/>
              <a:buNone/>
              <a:defRPr lang="en-AU" sz="10795" b="1" kern="1200" cap="none" baseline="0" noProof="0" smtClean="0">
                <a:solidFill>
                  <a:schemeClr val="bg1"/>
                </a:solidFill>
                <a:latin typeface="+mj-lt"/>
                <a:ea typeface="+mj-ea"/>
                <a:cs typeface="+mj-cs"/>
              </a:defRPr>
            </a:lvl1pPr>
          </a:lstStyle>
          <a:p>
            <a:pPr marL="1480642" lvl="0" indent="-1480642" algn="r" defTabSz="987095" rtl="0" eaLnBrk="1" latinLnBrk="0" hangingPunct="1">
              <a:spcBef>
                <a:spcPct val="0"/>
              </a:spcBef>
              <a:buFontTx/>
              <a:buNone/>
            </a:pPr>
            <a:r>
              <a:rPr lang="en-AU" noProof="0" dirty="0"/>
              <a:t>#</a:t>
            </a:r>
          </a:p>
        </p:txBody>
      </p:sp>
    </p:spTree>
    <p:extLst>
      <p:ext uri="{BB962C8B-B14F-4D97-AF65-F5344CB8AC3E}">
        <p14:creationId xmlns:p14="http://schemas.microsoft.com/office/powerpoint/2010/main" val="11068729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BASIC">
    <p:spTree>
      <p:nvGrpSpPr>
        <p:cNvPr id="1" name=""/>
        <p:cNvGrpSpPr/>
        <p:nvPr/>
      </p:nvGrpSpPr>
      <p:grpSpPr>
        <a:xfrm>
          <a:off x="0" y="0"/>
          <a:ext cx="0" cy="0"/>
          <a:chOff x="0" y="0"/>
          <a:chExt cx="0" cy="0"/>
        </a:xfrm>
      </p:grpSpPr>
      <p:sp>
        <p:nvSpPr>
          <p:cNvPr id="5" name="TextBox 4"/>
          <p:cNvSpPr txBox="1"/>
          <p:nvPr/>
        </p:nvSpPr>
        <p:spPr>
          <a:xfrm>
            <a:off x="685474" y="3194152"/>
            <a:ext cx="9459546" cy="1188787"/>
          </a:xfrm>
          <a:prstGeom prst="rect">
            <a:avLst/>
          </a:prstGeom>
          <a:noFill/>
        </p:spPr>
        <p:txBody>
          <a:bodyPr wrap="square" rtlCol="0">
            <a:spAutoFit/>
          </a:bodyPr>
          <a:lstStyle/>
          <a:p>
            <a:pPr algn="ctr" defTabSz="987095"/>
            <a:r>
              <a:rPr lang="en-AU" sz="7125" b="1" dirty="0">
                <a:solidFill>
                  <a:srgbClr val="E9501D"/>
                </a:solidFill>
              </a:rPr>
              <a:t>BASIC LAYOUTS</a:t>
            </a:r>
          </a:p>
        </p:txBody>
      </p:sp>
      <p:sp>
        <p:nvSpPr>
          <p:cNvPr id="3" name="TextBox 2"/>
          <p:cNvSpPr txBox="1"/>
          <p:nvPr userDrawn="1"/>
        </p:nvSpPr>
        <p:spPr>
          <a:xfrm>
            <a:off x="685474" y="3194152"/>
            <a:ext cx="9459546" cy="1188787"/>
          </a:xfrm>
          <a:prstGeom prst="rect">
            <a:avLst/>
          </a:prstGeom>
          <a:noFill/>
        </p:spPr>
        <p:txBody>
          <a:bodyPr wrap="square" rtlCol="0">
            <a:spAutoFit/>
          </a:bodyPr>
          <a:lstStyle/>
          <a:p>
            <a:pPr algn="ctr" defTabSz="987095"/>
            <a:r>
              <a:rPr lang="en-AU" sz="7125" b="1" dirty="0">
                <a:solidFill>
                  <a:srgbClr val="E9501D"/>
                </a:solidFill>
              </a:rPr>
              <a:t>BASIC LAYOUTS</a:t>
            </a:r>
          </a:p>
        </p:txBody>
      </p:sp>
    </p:spTree>
    <p:extLst>
      <p:ext uri="{BB962C8B-B14F-4D97-AF65-F5344CB8AC3E}">
        <p14:creationId xmlns:p14="http://schemas.microsoft.com/office/powerpoint/2010/main" val="399669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981" y="5292884"/>
            <a:ext cx="6416040" cy="624855"/>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095981" y="675613"/>
            <a:ext cx="6416040" cy="4536758"/>
          </a:xfrm>
        </p:spPr>
        <p:txBody>
          <a:bodyPr/>
          <a:lstStyle>
            <a:lvl1pPr marL="0" indent="0">
              <a:buNone/>
              <a:defRPr sz="3500"/>
            </a:lvl1pPr>
            <a:lvl2pPr marL="497845" indent="0">
              <a:buNone/>
              <a:defRPr sz="3000"/>
            </a:lvl2pPr>
            <a:lvl3pPr marL="995690" indent="0">
              <a:buNone/>
              <a:defRPr sz="2600"/>
            </a:lvl3pPr>
            <a:lvl4pPr marL="1493535" indent="0">
              <a:buNone/>
              <a:defRPr sz="2200"/>
            </a:lvl4pPr>
            <a:lvl5pPr marL="1991380" indent="0">
              <a:buNone/>
              <a:defRPr sz="2200"/>
            </a:lvl5pPr>
            <a:lvl6pPr marL="2489225" indent="0">
              <a:buNone/>
              <a:defRPr sz="2200"/>
            </a:lvl6pPr>
            <a:lvl7pPr marL="2987070" indent="0">
              <a:buNone/>
              <a:defRPr sz="2200"/>
            </a:lvl7pPr>
            <a:lvl8pPr marL="3484916" indent="0">
              <a:buNone/>
              <a:defRPr sz="2200"/>
            </a:lvl8pPr>
            <a:lvl9pPr marL="3982761" indent="0">
              <a:buNone/>
              <a:defRPr sz="2200"/>
            </a:lvl9pPr>
          </a:lstStyle>
          <a:p>
            <a:endParaRPr lang="en-US"/>
          </a:p>
        </p:txBody>
      </p:sp>
      <p:sp>
        <p:nvSpPr>
          <p:cNvPr id="4" name="Text Placeholder 3"/>
          <p:cNvSpPr>
            <a:spLocks noGrp="1"/>
          </p:cNvSpPr>
          <p:nvPr>
            <p:ph type="body" sz="half" idx="2"/>
          </p:nvPr>
        </p:nvSpPr>
        <p:spPr>
          <a:xfrm>
            <a:off x="2095981" y="5917739"/>
            <a:ext cx="6416040" cy="887398"/>
          </a:xfrm>
        </p:spPr>
        <p:txBody>
          <a:bodyPr/>
          <a:lstStyle>
            <a:lvl1pPr marL="0" indent="0">
              <a:buNone/>
              <a:defRPr sz="1500"/>
            </a:lvl1pPr>
            <a:lvl2pPr marL="497845" indent="0">
              <a:buNone/>
              <a:defRPr sz="1300"/>
            </a:lvl2pPr>
            <a:lvl3pPr marL="995690" indent="0">
              <a:buNone/>
              <a:defRPr sz="1100"/>
            </a:lvl3pPr>
            <a:lvl4pPr marL="1493535" indent="0">
              <a:buNone/>
              <a:defRPr sz="1000"/>
            </a:lvl4pPr>
            <a:lvl5pPr marL="1991380" indent="0">
              <a:buNone/>
              <a:defRPr sz="1000"/>
            </a:lvl5pPr>
            <a:lvl6pPr marL="2489225" indent="0">
              <a:buNone/>
              <a:defRPr sz="1000"/>
            </a:lvl6pPr>
            <a:lvl7pPr marL="2987070" indent="0">
              <a:buNone/>
              <a:defRPr sz="1000"/>
            </a:lvl7pPr>
            <a:lvl8pPr marL="3484916" indent="0">
              <a:buNone/>
              <a:defRPr sz="1000"/>
            </a:lvl8pPr>
            <a:lvl9pPr marL="3982761"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365DDE-EA65-4924-B004-67A592739471}" type="datetimeFigureOut">
              <a:rPr lang="en-US" smtClean="0"/>
              <a:t>12/11/2017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01B87-E4D0-48DE-A0C0-050D90F70D0F}" type="slidenum">
              <a:rPr lang="en-US" smtClean="0"/>
              <a:t>‹#›</a:t>
            </a:fld>
            <a:endParaRPr lang="en-US"/>
          </a:p>
        </p:txBody>
      </p:sp>
    </p:spTree>
    <p:extLst>
      <p:ext uri="{BB962C8B-B14F-4D97-AF65-F5344CB8AC3E}">
        <p14:creationId xmlns:p14="http://schemas.microsoft.com/office/powerpoint/2010/main" val="36703558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 ACROSS">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677"/>
            <a:ext cx="9870831" cy="694604"/>
          </a:xfrm>
          <a:ln w="3175">
            <a:noFill/>
          </a:ln>
        </p:spPr>
        <p:txBody>
          <a:bodyPr vert="horz" lIns="91440" tIns="36000" rIns="36000" bIns="36000" rtlCol="0">
            <a:noAutofit/>
          </a:bodyPr>
          <a:lstStyle>
            <a:lvl1pPr>
              <a:lnSpc>
                <a:spcPct val="100000"/>
              </a:lnSpc>
              <a:spcBef>
                <a:spcPts val="3239"/>
              </a:spcBef>
              <a:spcAft>
                <a:spcPts val="4534"/>
              </a:spcAft>
              <a:defRPr lang="en-AU" sz="1727" kern="1200" noProof="0" dirty="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9870831" cy="457876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7842"/>
            <a:ext cx="9870831" cy="396917"/>
          </a:xfrm>
          <a:ln w="3175">
            <a:noFill/>
          </a:ln>
        </p:spPr>
        <p:txBody>
          <a:bodyPr vert="horz" lIns="91440" tIns="36000" rIns="36000" bIns="36000" rtlCol="0" anchor="b">
            <a:noAutofit/>
          </a:bodyPr>
          <a:lstStyle>
            <a:lvl1pPr>
              <a:defRPr lang="en-AU" sz="1187" b="1" kern="1200" noProof="0" dirty="0">
                <a:solidFill>
                  <a:schemeClr val="accent2"/>
                </a:solidFill>
                <a:latin typeface="+mn-lt"/>
                <a:ea typeface="+mn-ea"/>
                <a:cs typeface="+mn-cs"/>
              </a:defRPr>
            </a:lvl1pPr>
          </a:lstStyle>
          <a:p>
            <a:pPr marL="0" lvl="0" indent="0" algn="l" defTabSz="987095" rtl="0" eaLnBrk="1" latinLnBrk="0" hangingPunct="1">
              <a:spcBef>
                <a:spcPts val="0"/>
              </a:spcBef>
              <a:spcAft>
                <a:spcPts val="648"/>
              </a:spcAft>
              <a:buClr>
                <a:schemeClr val="accent3"/>
              </a:buClr>
              <a:buSzPct val="80000"/>
              <a:buFont typeface="Wingdings" pitchFamily="2" charset="2"/>
              <a:buNone/>
            </a:pPr>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6678090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X2 ACROSS">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lnSpc>
                <a:spcPct val="100000"/>
              </a:lnSpc>
              <a:defRPr lang="en-AU" sz="1727" kern="1200" noProof="0" dirty="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9870831"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80438" y="4630491"/>
            <a:ext cx="9870831" cy="396917"/>
          </a:xfrm>
          <a:ln w="3175">
            <a:noFill/>
          </a:ln>
        </p:spPr>
        <p:txBody>
          <a:bodyPr vert="horz" lIns="91440" tIns="36000" rIns="36000" bIns="36000" rtlCol="0" anchor="b">
            <a:noAutofit/>
          </a:bodyPr>
          <a:lstStyle>
            <a:lvl1pPr>
              <a:defRPr lang="en-AU" sz="1187" b="1" kern="1200" noProof="0" dirty="0">
                <a:solidFill>
                  <a:schemeClr val="accent2"/>
                </a:solidFill>
                <a:latin typeface="+mn-lt"/>
                <a:ea typeface="+mn-ea"/>
                <a:cs typeface="+mn-cs"/>
              </a:defRPr>
            </a:lvl1pPr>
          </a:lstStyle>
          <a:p>
            <a:pPr marL="0" lvl="0" indent="0" algn="l" defTabSz="987095" rtl="0" eaLnBrk="1" latinLnBrk="0" hangingPunct="1">
              <a:spcBef>
                <a:spcPts val="0"/>
              </a:spcBef>
              <a:spcAft>
                <a:spcPts val="648"/>
              </a:spcAft>
              <a:buClr>
                <a:schemeClr val="accent3"/>
              </a:buClr>
              <a:buSzPct val="80000"/>
              <a:buFont typeface="Wingdings" pitchFamily="2" charset="2"/>
              <a:buNone/>
            </a:pPr>
            <a:r>
              <a:rPr lang="en-AU" noProof="0" dirty="0"/>
              <a:t>Click to insert sub-title 2</a:t>
            </a:r>
          </a:p>
        </p:txBody>
      </p:sp>
      <p:sp>
        <p:nvSpPr>
          <p:cNvPr id="39" name="Content Placeholder 38"/>
          <p:cNvSpPr>
            <a:spLocks noGrp="1"/>
          </p:cNvSpPr>
          <p:nvPr>
            <p:ph sz="quarter" idx="15" hasCustomPrompt="1"/>
          </p:nvPr>
        </p:nvSpPr>
        <p:spPr>
          <a:xfrm>
            <a:off x="380438" y="5027808"/>
            <a:ext cx="9870831"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7842"/>
            <a:ext cx="9870831" cy="396917"/>
          </a:xfrm>
          <a:ln w="3175">
            <a:noFill/>
          </a:ln>
        </p:spPr>
        <p:txBody>
          <a:bodyPr vert="horz" lIns="91440" tIns="36000" rIns="36000" bIns="36000" rtlCol="0" anchor="b">
            <a:noAutofit/>
          </a:bodyPr>
          <a:lstStyle>
            <a:lvl1pPr>
              <a:defRPr lang="en-AU" sz="1187" b="1" kern="1200" noProof="0" dirty="0">
                <a:solidFill>
                  <a:schemeClr val="accent2"/>
                </a:solidFill>
                <a:latin typeface="+mn-lt"/>
                <a:ea typeface="+mn-ea"/>
                <a:cs typeface="+mn-cs"/>
              </a:defRPr>
            </a:lvl1pPr>
          </a:lstStyle>
          <a:p>
            <a:pPr marL="0" lvl="0" indent="0" algn="l" defTabSz="987095" rtl="0" eaLnBrk="1" latinLnBrk="0" hangingPunct="1">
              <a:spcBef>
                <a:spcPts val="0"/>
              </a:spcBef>
              <a:spcAft>
                <a:spcPts val="648"/>
              </a:spcAft>
              <a:buClr>
                <a:schemeClr val="accent3"/>
              </a:buClr>
              <a:buSzPct val="80000"/>
              <a:buFont typeface="Wingdings" pitchFamily="2" charset="2"/>
              <a:buNone/>
            </a:pPr>
            <a:r>
              <a:rPr lang="en-AU" noProof="0" dirty="0"/>
              <a:t>Click to insert sub-title 1</a:t>
            </a:r>
          </a:p>
        </p:txBody>
      </p:sp>
      <p:sp>
        <p:nvSpPr>
          <p:cNvPr id="10" name="Title 9"/>
          <p:cNvSpPr>
            <a:spLocks noGrp="1"/>
          </p:cNvSpPr>
          <p:nvPr>
            <p:ph type="title" hasCustomPrompt="1"/>
          </p:nvPr>
        </p:nvSpPr>
        <p:spPr/>
        <p:txBody>
          <a:bodyPr/>
          <a:lstStyle/>
          <a:p>
            <a:r>
              <a:rPr lang="en-AU" noProof="0"/>
              <a:t>Click to insert page title</a:t>
            </a:r>
          </a:p>
        </p:txBody>
      </p:sp>
    </p:spTree>
    <p:extLst>
      <p:ext uri="{BB962C8B-B14F-4D97-AF65-F5344CB8AC3E}">
        <p14:creationId xmlns:p14="http://schemas.microsoft.com/office/powerpoint/2010/main" val="41675000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ACROSS">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4604"/>
          </a:xfrm>
          <a:ln w="3175">
            <a:noFill/>
          </a:ln>
        </p:spPr>
        <p:txBody>
          <a:bodyPr vert="horz" lIns="91440" tIns="36000" rIns="36000" bIns="36000" rtlCol="0">
            <a:noAutofit/>
          </a:bodyPr>
          <a:lstStyle>
            <a:lvl1pPr>
              <a:defRPr lang="en-AU" sz="1727" kern="1200" noProof="0" dirty="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7347"/>
            <a:ext cx="4741108" cy="457832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5510917" y="2048091"/>
            <a:ext cx="4741108" cy="397317"/>
          </a:xfrm>
          <a:ln w="3175">
            <a:noFill/>
          </a:ln>
        </p:spPr>
        <p:txBody>
          <a:bodyPr vert="horz" lIns="91440" tIns="36000" rIns="36000" bIns="36000" rtlCol="0" anchor="b">
            <a:noAutofit/>
          </a:bodyPr>
          <a:lstStyle>
            <a:lvl1pPr>
              <a:defRPr lang="en-AU" sz="1187" b="1" kern="1200" noProof="0" dirty="0">
                <a:solidFill>
                  <a:schemeClr val="accent2"/>
                </a:solidFill>
                <a:latin typeface="+mn-lt"/>
                <a:ea typeface="+mn-ea"/>
                <a:cs typeface="+mn-cs"/>
              </a:defRPr>
            </a:lvl1pPr>
          </a:lstStyle>
          <a:p>
            <a:pPr marL="0" lvl="0" indent="0" algn="l" defTabSz="987095" rtl="0" eaLnBrk="1" latinLnBrk="0" hangingPunct="1">
              <a:spcBef>
                <a:spcPts val="0"/>
              </a:spcBef>
              <a:spcAft>
                <a:spcPts val="648"/>
              </a:spcAft>
              <a:buClr>
                <a:schemeClr val="accent3"/>
              </a:buClr>
              <a:buSzPct val="80000"/>
              <a:buFont typeface="Wingdings" pitchFamily="2" charset="2"/>
              <a:buNone/>
            </a:pPr>
            <a:r>
              <a:rPr lang="en-AU" noProof="0" dirty="0"/>
              <a:t>Click to insert sub-title 2</a:t>
            </a:r>
          </a:p>
        </p:txBody>
      </p:sp>
      <p:sp>
        <p:nvSpPr>
          <p:cNvPr id="39" name="Content Placeholder 38"/>
          <p:cNvSpPr>
            <a:spLocks noGrp="1"/>
          </p:cNvSpPr>
          <p:nvPr>
            <p:ph sz="quarter" idx="15" hasCustomPrompt="1"/>
          </p:nvPr>
        </p:nvSpPr>
        <p:spPr>
          <a:xfrm>
            <a:off x="5510917" y="2447347"/>
            <a:ext cx="4741108" cy="457832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8091"/>
            <a:ext cx="4741108" cy="397317"/>
          </a:xfrm>
          <a:ln w="3175">
            <a:noFill/>
          </a:ln>
        </p:spPr>
        <p:txBody>
          <a:bodyPr vert="horz" lIns="91440" tIns="36000" rIns="36000" bIns="36000" rtlCol="0" anchor="b">
            <a:noAutofit/>
          </a:bodyPr>
          <a:lstStyle>
            <a:lvl1pPr>
              <a:defRPr lang="en-AU" sz="1187" b="1" kern="1200" noProof="0" dirty="0">
                <a:solidFill>
                  <a:schemeClr val="accent2"/>
                </a:solidFill>
                <a:latin typeface="+mn-lt"/>
                <a:ea typeface="+mn-ea"/>
                <a:cs typeface="+mn-cs"/>
              </a:defRPr>
            </a:lvl1pPr>
          </a:lstStyle>
          <a:p>
            <a:pPr marL="0" lvl="0" indent="0" algn="l" defTabSz="987095" rtl="0" eaLnBrk="1" latinLnBrk="0" hangingPunct="1">
              <a:spcBef>
                <a:spcPts val="0"/>
              </a:spcBef>
              <a:spcAft>
                <a:spcPts val="648"/>
              </a:spcAft>
              <a:buClr>
                <a:schemeClr val="accent3"/>
              </a:buClr>
              <a:buSzPct val="80000"/>
              <a:buFont typeface="Wingdings" pitchFamily="2" charset="2"/>
              <a:buNone/>
            </a:pPr>
            <a:r>
              <a:rPr lang="en-AU" noProof="0" dirty="0"/>
              <a:t>Click to insert sub-title 1</a:t>
            </a:r>
          </a:p>
        </p:txBody>
      </p:sp>
      <p:sp>
        <p:nvSpPr>
          <p:cNvPr id="9" name="Title 8"/>
          <p:cNvSpPr>
            <a:spLocks noGrp="1"/>
          </p:cNvSpPr>
          <p:nvPr>
            <p:ph type="title" hasCustomPrompt="1"/>
          </p:nvPr>
        </p:nvSpPr>
        <p:spPr>
          <a:xfrm>
            <a:off x="380437" y="252042"/>
            <a:ext cx="7286538" cy="1045507"/>
          </a:xfrm>
        </p:spPr>
        <p:txBody>
          <a:bodyPr/>
          <a:lstStyle/>
          <a:p>
            <a:r>
              <a:rPr lang="en-AU" noProof="0"/>
              <a:t>Click to insert page title</a:t>
            </a:r>
          </a:p>
        </p:txBody>
      </p:sp>
    </p:spTree>
    <p:extLst>
      <p:ext uri="{BB962C8B-B14F-4D97-AF65-F5344CB8AC3E}">
        <p14:creationId xmlns:p14="http://schemas.microsoft.com/office/powerpoint/2010/main" val="16960994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 ACROSS">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defRPr lang="en-AU" sz="1727" kern="1200" noProof="0" dirty="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dirty="0"/>
              <a:t>Click to insert source</a:t>
            </a:r>
          </a:p>
        </p:txBody>
      </p:sp>
      <p:sp>
        <p:nvSpPr>
          <p:cNvPr id="35" name="Content Placeholder 34"/>
          <p:cNvSpPr>
            <a:spLocks noGrp="1"/>
          </p:cNvSpPr>
          <p:nvPr>
            <p:ph sz="quarter" idx="13" hasCustomPrompt="1"/>
          </p:nvPr>
        </p:nvSpPr>
        <p:spPr>
          <a:xfrm>
            <a:off x="380438" y="2451970"/>
            <a:ext cx="3159443" cy="457832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8480" y="2048091"/>
            <a:ext cx="3159443" cy="3973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738480" y="2451970"/>
            <a:ext cx="3159443" cy="457832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7092231" y="2048091"/>
            <a:ext cx="3159443" cy="3973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7092231" y="2451970"/>
            <a:ext cx="3159443" cy="457832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8091"/>
            <a:ext cx="3159443" cy="3973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7"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339237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X2 ACROSS">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62124"/>
            <a:ext cx="9870831" cy="694604"/>
          </a:xfrm>
          <a:ln w="3175">
            <a:noFill/>
          </a:ln>
        </p:spPr>
        <p:txBody>
          <a:bodyPr vert="horz" lIns="91440" tIns="36000" rIns="36000" bIns="36000" rtlCol="0">
            <a:noAutofit/>
          </a:bodyPr>
          <a:lstStyle>
            <a:lvl1pPr>
              <a:defRPr lang="en-AU" sz="1727" kern="1200" noProof="0" dirty="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dirty="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52324"/>
            <a:ext cx="4741108"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5510566" y="2048090"/>
            <a:ext cx="4741108"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5510566" y="2452324"/>
            <a:ext cx="4741108"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380438" y="4631273"/>
            <a:ext cx="4741108"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380438" y="5026840"/>
            <a:ext cx="4741108"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5510566" y="4631273"/>
            <a:ext cx="4741108" cy="396917"/>
          </a:xfrm>
        </p:spPr>
        <p:txBody>
          <a:bodyPr anchor="b"/>
          <a:lstStyle>
            <a:lvl1pPr>
              <a:defRPr sz="1187" b="1">
                <a:solidFill>
                  <a:schemeClr val="accent2"/>
                </a:solidFill>
              </a:defRPr>
            </a:lvl1pPr>
          </a:lstStyle>
          <a:p>
            <a:pPr lvl="0"/>
            <a:r>
              <a:rPr lang="en-AU" noProof="0" dirty="0"/>
              <a:t>Click to insert sub-title 4</a:t>
            </a:r>
          </a:p>
        </p:txBody>
      </p:sp>
      <p:sp>
        <p:nvSpPr>
          <p:cNvPr id="47" name="Content Placeholder 46"/>
          <p:cNvSpPr>
            <a:spLocks noGrp="1"/>
          </p:cNvSpPr>
          <p:nvPr>
            <p:ph sz="quarter" idx="19" hasCustomPrompt="1"/>
          </p:nvPr>
        </p:nvSpPr>
        <p:spPr>
          <a:xfrm>
            <a:off x="5510566" y="5026840"/>
            <a:ext cx="4741108"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9" y="2048090"/>
            <a:ext cx="4741108"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7"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3178773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X2 ACROSS">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4020"/>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8561" y="2048090"/>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738561" y="2444020"/>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a:p>
            <a:pPr lvl="0"/>
            <a:endParaRPr lang="en-AU" noProof="0" dirty="0"/>
          </a:p>
        </p:txBody>
      </p:sp>
      <p:sp>
        <p:nvSpPr>
          <p:cNvPr id="41" name="Text Placeholder 40"/>
          <p:cNvSpPr>
            <a:spLocks noGrp="1"/>
          </p:cNvSpPr>
          <p:nvPr>
            <p:ph type="body" sz="quarter" idx="16" hasCustomPrompt="1"/>
          </p:nvPr>
        </p:nvSpPr>
        <p:spPr>
          <a:xfrm>
            <a:off x="7092231" y="2048090"/>
            <a:ext cx="3159443"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7092231" y="2444020"/>
            <a:ext cx="3159443" cy="200046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5" name="Text Placeholder 44"/>
          <p:cNvSpPr>
            <a:spLocks noGrp="1"/>
          </p:cNvSpPr>
          <p:nvPr>
            <p:ph type="body" sz="quarter" idx="18" hasCustomPrompt="1"/>
          </p:nvPr>
        </p:nvSpPr>
        <p:spPr>
          <a:xfrm>
            <a:off x="380437" y="4629182"/>
            <a:ext cx="3159443" cy="396917"/>
          </a:xfrm>
        </p:spPr>
        <p:txBody>
          <a:bodyPr anchor="b"/>
          <a:lstStyle>
            <a:lvl1pPr>
              <a:defRPr sz="1187" b="1">
                <a:solidFill>
                  <a:schemeClr val="accent2"/>
                </a:solidFill>
              </a:defRPr>
            </a:lvl1pPr>
          </a:lstStyle>
          <a:p>
            <a:pPr lvl="0"/>
            <a:r>
              <a:rPr lang="en-AU" noProof="0" dirty="0"/>
              <a:t>Click to insert sub-title 4</a:t>
            </a:r>
          </a:p>
        </p:txBody>
      </p:sp>
      <p:sp>
        <p:nvSpPr>
          <p:cNvPr id="47" name="Content Placeholder 46"/>
          <p:cNvSpPr>
            <a:spLocks noGrp="1"/>
          </p:cNvSpPr>
          <p:nvPr>
            <p:ph sz="quarter" idx="19" hasCustomPrompt="1"/>
          </p:nvPr>
        </p:nvSpPr>
        <p:spPr>
          <a:xfrm>
            <a:off x="380438" y="5030341"/>
            <a:ext cx="3159443" cy="199486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9" name="Text Placeholder 48"/>
          <p:cNvSpPr>
            <a:spLocks noGrp="1"/>
          </p:cNvSpPr>
          <p:nvPr>
            <p:ph type="body" sz="quarter" idx="20" hasCustomPrompt="1"/>
          </p:nvPr>
        </p:nvSpPr>
        <p:spPr>
          <a:xfrm>
            <a:off x="3738561" y="4629182"/>
            <a:ext cx="3159443" cy="396917"/>
          </a:xfrm>
        </p:spPr>
        <p:txBody>
          <a:bodyPr anchor="b"/>
          <a:lstStyle>
            <a:lvl1pPr>
              <a:defRPr sz="1187" b="1">
                <a:solidFill>
                  <a:schemeClr val="accent2"/>
                </a:solidFill>
              </a:defRPr>
            </a:lvl1pPr>
          </a:lstStyle>
          <a:p>
            <a:pPr lvl="0"/>
            <a:r>
              <a:rPr lang="en-AU" noProof="0" dirty="0"/>
              <a:t>Click to insert sub-title 5</a:t>
            </a:r>
          </a:p>
        </p:txBody>
      </p:sp>
      <p:sp>
        <p:nvSpPr>
          <p:cNvPr id="51" name="Content Placeholder 50"/>
          <p:cNvSpPr>
            <a:spLocks noGrp="1"/>
          </p:cNvSpPr>
          <p:nvPr>
            <p:ph sz="quarter" idx="21" hasCustomPrompt="1"/>
          </p:nvPr>
        </p:nvSpPr>
        <p:spPr>
          <a:xfrm>
            <a:off x="3738561" y="5030341"/>
            <a:ext cx="3159443" cy="1994867"/>
          </a:xfrm>
        </p:spPr>
        <p:txBody>
          <a:bodyPr/>
          <a:lstStyle>
            <a:lvl1pPr>
              <a:defRPr baseline="0"/>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7" y="2048090"/>
            <a:ext cx="3159443" cy="396917"/>
          </a:xfrm>
        </p:spPr>
        <p:txBody>
          <a:bodyPr anchor="b"/>
          <a:lstStyle>
            <a:lvl1pPr>
              <a:defRPr sz="1187" b="1">
                <a:solidFill>
                  <a:schemeClr val="accent2"/>
                </a:solidFill>
              </a:defRPr>
            </a:lvl1pPr>
          </a:lstStyle>
          <a:p>
            <a:pPr lvl="0"/>
            <a:r>
              <a:rPr lang="en-AU" noProof="0" dirty="0"/>
              <a:t>Click to insert sub-title 1</a:t>
            </a:r>
          </a:p>
        </p:txBody>
      </p:sp>
      <p:sp>
        <p:nvSpPr>
          <p:cNvPr id="17" name="Text Placeholder 52"/>
          <p:cNvSpPr>
            <a:spLocks noGrp="1"/>
          </p:cNvSpPr>
          <p:nvPr>
            <p:ph type="body" sz="quarter" idx="25" hasCustomPrompt="1"/>
          </p:nvPr>
        </p:nvSpPr>
        <p:spPr>
          <a:xfrm>
            <a:off x="7092231" y="4629182"/>
            <a:ext cx="3159443" cy="396917"/>
          </a:xfrm>
        </p:spPr>
        <p:txBody>
          <a:bodyPr anchor="b"/>
          <a:lstStyle>
            <a:lvl1pPr>
              <a:defRPr sz="1187" b="1">
                <a:solidFill>
                  <a:schemeClr val="accent2"/>
                </a:solidFill>
              </a:defRPr>
            </a:lvl1pPr>
          </a:lstStyle>
          <a:p>
            <a:pPr lvl="0"/>
            <a:r>
              <a:rPr lang="en-AU" noProof="0" dirty="0"/>
              <a:t>Click to insert sub-title 6</a:t>
            </a:r>
          </a:p>
        </p:txBody>
      </p:sp>
      <p:sp>
        <p:nvSpPr>
          <p:cNvPr id="19" name="Content Placeholder 54"/>
          <p:cNvSpPr>
            <a:spLocks noGrp="1"/>
          </p:cNvSpPr>
          <p:nvPr>
            <p:ph sz="quarter" idx="26" hasCustomPrompt="1"/>
          </p:nvPr>
        </p:nvSpPr>
        <p:spPr>
          <a:xfrm>
            <a:off x="7092231" y="5030341"/>
            <a:ext cx="3159443" cy="1994867"/>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20" name="Title 19"/>
          <p:cNvSpPr>
            <a:spLocks noGrp="1"/>
          </p:cNvSpPr>
          <p:nvPr>
            <p:ph type="title" hasCustomPrompt="1"/>
          </p:nvPr>
        </p:nvSpPr>
        <p:spPr>
          <a:xfrm>
            <a:off x="380437"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6212557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WITH HEADING COMBINATIONS">
    <p:spTree>
      <p:nvGrpSpPr>
        <p:cNvPr id="1" name=""/>
        <p:cNvGrpSpPr/>
        <p:nvPr/>
      </p:nvGrpSpPr>
      <p:grpSpPr>
        <a:xfrm>
          <a:off x="0" y="0"/>
          <a:ext cx="0" cy="0"/>
          <a:chOff x="0" y="0"/>
          <a:chExt cx="0" cy="0"/>
        </a:xfrm>
      </p:grpSpPr>
      <p:sp>
        <p:nvSpPr>
          <p:cNvPr id="5" name="TextBox 4"/>
          <p:cNvSpPr txBox="1"/>
          <p:nvPr/>
        </p:nvSpPr>
        <p:spPr>
          <a:xfrm>
            <a:off x="685474" y="2630083"/>
            <a:ext cx="9459546" cy="2285241"/>
          </a:xfrm>
          <a:prstGeom prst="rect">
            <a:avLst/>
          </a:prstGeom>
          <a:noFill/>
        </p:spPr>
        <p:txBody>
          <a:bodyPr wrap="square" rtlCol="0">
            <a:spAutoFit/>
          </a:bodyPr>
          <a:lstStyle/>
          <a:p>
            <a:pPr algn="ctr" defTabSz="987095"/>
            <a:r>
              <a:rPr lang="en-AU" sz="7125" b="1" dirty="0">
                <a:solidFill>
                  <a:srgbClr val="E9501D"/>
                </a:solidFill>
              </a:rPr>
              <a:t>WITH HEADING</a:t>
            </a:r>
            <a:br>
              <a:rPr lang="en-AU" sz="7125" b="1" dirty="0">
                <a:solidFill>
                  <a:srgbClr val="E9501D"/>
                </a:solidFill>
              </a:rPr>
            </a:br>
            <a:r>
              <a:rPr lang="en-AU" sz="7125" b="1" dirty="0">
                <a:solidFill>
                  <a:srgbClr val="E9501D"/>
                </a:solidFill>
              </a:rPr>
              <a:t>COMBINATIONS</a:t>
            </a:r>
          </a:p>
        </p:txBody>
      </p:sp>
      <p:sp>
        <p:nvSpPr>
          <p:cNvPr id="3" name="TextBox 2"/>
          <p:cNvSpPr txBox="1"/>
          <p:nvPr userDrawn="1"/>
        </p:nvSpPr>
        <p:spPr>
          <a:xfrm>
            <a:off x="685474" y="2630083"/>
            <a:ext cx="9459546" cy="2285241"/>
          </a:xfrm>
          <a:prstGeom prst="rect">
            <a:avLst/>
          </a:prstGeom>
          <a:noFill/>
        </p:spPr>
        <p:txBody>
          <a:bodyPr wrap="square" rtlCol="0">
            <a:spAutoFit/>
          </a:bodyPr>
          <a:lstStyle/>
          <a:p>
            <a:pPr algn="ctr" defTabSz="987095"/>
            <a:r>
              <a:rPr lang="en-AU" sz="7125" b="1" dirty="0">
                <a:solidFill>
                  <a:srgbClr val="E9501D"/>
                </a:solidFill>
              </a:rPr>
              <a:t>WITH HEADING</a:t>
            </a:r>
            <a:br>
              <a:rPr lang="en-AU" sz="7125" b="1" dirty="0">
                <a:solidFill>
                  <a:srgbClr val="E9501D"/>
                </a:solidFill>
              </a:rPr>
            </a:br>
            <a:r>
              <a:rPr lang="en-AU" sz="7125" b="1" dirty="0">
                <a:solidFill>
                  <a:srgbClr val="E9501D"/>
                </a:solidFill>
              </a:rPr>
              <a:t>COMBINATIONS</a:t>
            </a:r>
          </a:p>
        </p:txBody>
      </p:sp>
    </p:spTree>
    <p:extLst>
      <p:ext uri="{BB962C8B-B14F-4D97-AF65-F5344CB8AC3E}">
        <p14:creationId xmlns:p14="http://schemas.microsoft.com/office/powerpoint/2010/main" val="35859952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3 + 1">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6"/>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09"/>
            <a:ext cx="6518861" cy="457555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7092231" y="2048090"/>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7092231" y="2446909"/>
            <a:ext cx="3159443" cy="4575554"/>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8090"/>
            <a:ext cx="6518861"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2922866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3 + 1 REVERSED">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3485"/>
            <a:ext cx="9870831" cy="694604"/>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7" y="2446909"/>
            <a:ext cx="3159443" cy="457876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3738480" y="2048091"/>
            <a:ext cx="6520973" cy="3973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3738480" y="2446909"/>
            <a:ext cx="6520973" cy="457876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8091"/>
            <a:ext cx="3159443" cy="3973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35291822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3 + 2">
    <p:spTree>
      <p:nvGrpSpPr>
        <p:cNvPr id="1" name=""/>
        <p:cNvGrpSpPr/>
        <p:nvPr/>
      </p:nvGrpSpPr>
      <p:grpSpPr>
        <a:xfrm>
          <a:off x="0" y="0"/>
          <a:ext cx="0" cy="0"/>
          <a:chOff x="0" y="0"/>
          <a:chExt cx="0" cy="0"/>
        </a:xfrm>
      </p:grpSpPr>
      <p:sp>
        <p:nvSpPr>
          <p:cNvPr id="29" name="Text Placeholder 28"/>
          <p:cNvSpPr>
            <a:spLocks noGrp="1"/>
          </p:cNvSpPr>
          <p:nvPr>
            <p:ph type="body" sz="quarter" idx="10" hasCustomPrompt="1"/>
          </p:nvPr>
        </p:nvSpPr>
        <p:spPr>
          <a:xfrm>
            <a:off x="380438" y="1354726"/>
            <a:ext cx="9870831" cy="693116"/>
          </a:xfrm>
          <a:ln w="3175">
            <a:noFill/>
          </a:ln>
        </p:spPr>
        <p:txBody>
          <a:bodyPr vert="horz" lIns="91440" tIns="36000" rIns="36000" bIns="36000" rtlCol="0">
            <a:noAutofit/>
          </a:bodyPr>
          <a:lstStyle>
            <a:lvl1pPr>
              <a:defRPr lang="en-AU" sz="1727" kern="1200" noProof="0" smtClean="0">
                <a:solidFill>
                  <a:schemeClr val="tx2"/>
                </a:solidFill>
                <a:latin typeface="+mn-lt"/>
                <a:ea typeface="+mn-ea"/>
                <a:cs typeface="+mn-cs"/>
              </a:defRPr>
            </a:lvl1pPr>
          </a:lstStyle>
          <a:p>
            <a:pPr marL="0" lvl="0" indent="0" algn="l" defTabSz="987095" rtl="0" eaLnBrk="1" latinLnBrk="0" hangingPunct="1">
              <a:lnSpc>
                <a:spcPct val="100000"/>
              </a:lnSpc>
              <a:spcBef>
                <a:spcPts val="0"/>
              </a:spcBef>
              <a:spcAft>
                <a:spcPts val="648"/>
              </a:spcAft>
              <a:buClr>
                <a:schemeClr val="accent3"/>
              </a:buClr>
              <a:buSzPct val="80000"/>
              <a:buFont typeface="Wingdings" pitchFamily="2" charset="2"/>
              <a:buNone/>
            </a:pPr>
            <a:r>
              <a:rPr lang="en-AU" noProof="0"/>
              <a:t>Click to insert key message</a:t>
            </a:r>
          </a:p>
        </p:txBody>
      </p:sp>
      <p:sp>
        <p:nvSpPr>
          <p:cNvPr id="31" name="Text Placeholder 30"/>
          <p:cNvSpPr>
            <a:spLocks noGrp="1"/>
          </p:cNvSpPr>
          <p:nvPr>
            <p:ph type="body" sz="quarter" idx="11" hasCustomPrompt="1"/>
          </p:nvPr>
        </p:nvSpPr>
        <p:spPr>
          <a:xfrm>
            <a:off x="380438" y="7022174"/>
            <a:ext cx="9870831" cy="318553"/>
          </a:xfrm>
        </p:spPr>
        <p:txBody>
          <a:bodyPr anchor="b" anchorCtr="0"/>
          <a:lstStyle>
            <a:lvl1pPr>
              <a:spcAft>
                <a:spcPts val="0"/>
              </a:spcAft>
              <a:defRPr sz="756"/>
            </a:lvl1pPr>
          </a:lstStyle>
          <a:p>
            <a:pPr lvl="0"/>
            <a:r>
              <a:rPr lang="en-AU" noProof="0"/>
              <a:t>Click to insert source</a:t>
            </a:r>
          </a:p>
        </p:txBody>
      </p:sp>
      <p:sp>
        <p:nvSpPr>
          <p:cNvPr id="35" name="Content Placeholder 34"/>
          <p:cNvSpPr>
            <a:spLocks noGrp="1"/>
          </p:cNvSpPr>
          <p:nvPr>
            <p:ph sz="quarter" idx="13" hasCustomPrompt="1"/>
          </p:nvPr>
        </p:nvSpPr>
        <p:spPr>
          <a:xfrm>
            <a:off x="380438" y="2446910"/>
            <a:ext cx="6518861" cy="4578765"/>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7" name="Text Placeholder 36"/>
          <p:cNvSpPr>
            <a:spLocks noGrp="1"/>
          </p:cNvSpPr>
          <p:nvPr>
            <p:ph type="body" sz="quarter" idx="14" hasCustomPrompt="1"/>
          </p:nvPr>
        </p:nvSpPr>
        <p:spPr>
          <a:xfrm>
            <a:off x="7092231" y="2048090"/>
            <a:ext cx="3159443" cy="396917"/>
          </a:xfrm>
        </p:spPr>
        <p:txBody>
          <a:bodyPr anchor="b"/>
          <a:lstStyle>
            <a:lvl1pPr>
              <a:defRPr sz="1187" b="1">
                <a:solidFill>
                  <a:schemeClr val="accent2"/>
                </a:solidFill>
              </a:defRPr>
            </a:lvl1pPr>
          </a:lstStyle>
          <a:p>
            <a:pPr lvl="0"/>
            <a:r>
              <a:rPr lang="en-AU" noProof="0" dirty="0"/>
              <a:t>Click to insert sub-title 2</a:t>
            </a:r>
          </a:p>
        </p:txBody>
      </p:sp>
      <p:sp>
        <p:nvSpPr>
          <p:cNvPr id="39" name="Content Placeholder 38"/>
          <p:cNvSpPr>
            <a:spLocks noGrp="1"/>
          </p:cNvSpPr>
          <p:nvPr>
            <p:ph sz="quarter" idx="15" hasCustomPrompt="1"/>
          </p:nvPr>
        </p:nvSpPr>
        <p:spPr>
          <a:xfrm>
            <a:off x="7092231" y="2446909"/>
            <a:ext cx="3159443" cy="1995333"/>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41" name="Text Placeholder 40"/>
          <p:cNvSpPr>
            <a:spLocks noGrp="1"/>
          </p:cNvSpPr>
          <p:nvPr>
            <p:ph type="body" sz="quarter" idx="16" hasCustomPrompt="1"/>
          </p:nvPr>
        </p:nvSpPr>
        <p:spPr>
          <a:xfrm>
            <a:off x="7092231" y="4631273"/>
            <a:ext cx="3159443" cy="396917"/>
          </a:xfrm>
        </p:spPr>
        <p:txBody>
          <a:bodyPr anchor="b"/>
          <a:lstStyle>
            <a:lvl1pPr>
              <a:defRPr sz="1187" b="1">
                <a:solidFill>
                  <a:schemeClr val="accent2"/>
                </a:solidFill>
              </a:defRPr>
            </a:lvl1pPr>
          </a:lstStyle>
          <a:p>
            <a:pPr lvl="0"/>
            <a:r>
              <a:rPr lang="en-AU" noProof="0" dirty="0"/>
              <a:t>Click to insert sub-title 3</a:t>
            </a:r>
          </a:p>
        </p:txBody>
      </p:sp>
      <p:sp>
        <p:nvSpPr>
          <p:cNvPr id="43" name="Content Placeholder 42"/>
          <p:cNvSpPr>
            <a:spLocks noGrp="1"/>
          </p:cNvSpPr>
          <p:nvPr>
            <p:ph sz="quarter" idx="17" hasCustomPrompt="1"/>
          </p:nvPr>
        </p:nvSpPr>
        <p:spPr>
          <a:xfrm>
            <a:off x="7092231" y="5030340"/>
            <a:ext cx="3159443" cy="1990510"/>
          </a:xfrm>
        </p:spPr>
        <p:txBody>
          <a:bodyPr/>
          <a:lstStyle>
            <a:lvl1pPr>
              <a:defRPr/>
            </a:lvl1p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18" name="Text Placeholder 17"/>
          <p:cNvSpPr>
            <a:spLocks noGrp="1"/>
          </p:cNvSpPr>
          <p:nvPr>
            <p:ph type="body" sz="quarter" idx="24" hasCustomPrompt="1"/>
          </p:nvPr>
        </p:nvSpPr>
        <p:spPr>
          <a:xfrm>
            <a:off x="380438" y="2048090"/>
            <a:ext cx="6518861" cy="396917"/>
          </a:xfrm>
        </p:spPr>
        <p:txBody>
          <a:bodyPr anchor="b"/>
          <a:lstStyle>
            <a:lvl1pPr>
              <a:defRPr sz="1187" b="1">
                <a:solidFill>
                  <a:schemeClr val="accent2"/>
                </a:solidFill>
              </a:defRPr>
            </a:lvl1pPr>
          </a:lstStyle>
          <a:p>
            <a:pPr lvl="0"/>
            <a:r>
              <a:rPr lang="en-AU" noProof="0" dirty="0"/>
              <a:t>Click to insert sub-title 1</a:t>
            </a:r>
          </a:p>
        </p:txBody>
      </p:sp>
      <p:sp>
        <p:nvSpPr>
          <p:cNvPr id="20" name="Title 19"/>
          <p:cNvSpPr>
            <a:spLocks noGrp="1"/>
          </p:cNvSpPr>
          <p:nvPr>
            <p:ph type="title" hasCustomPrompt="1"/>
          </p:nvPr>
        </p:nvSpPr>
        <p:spPr>
          <a:xfrm>
            <a:off x="380439" y="252042"/>
            <a:ext cx="7286538" cy="1045507"/>
          </a:xfrm>
        </p:spPr>
        <p:txBody>
          <a:bodyPr/>
          <a:lstStyle>
            <a:lvl1pPr>
              <a:defRPr/>
            </a:lvl1pPr>
          </a:lstStyle>
          <a:p>
            <a:r>
              <a:rPr lang="en-AU" noProof="0"/>
              <a:t>Click to insert page title</a:t>
            </a:r>
          </a:p>
        </p:txBody>
      </p:sp>
    </p:spTree>
    <p:extLst>
      <p:ext uri="{BB962C8B-B14F-4D97-AF65-F5344CB8AC3E}">
        <p14:creationId xmlns:p14="http://schemas.microsoft.com/office/powerpoint/2010/main" val="1832260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slideLayout" Target="../slideLayouts/slideLayout66.xml"/><Relationship Id="rId55" Type="http://schemas.openxmlformats.org/officeDocument/2006/relationships/slideLayout" Target="../slideLayouts/slideLayout71.xml"/><Relationship Id="rId63" Type="http://schemas.openxmlformats.org/officeDocument/2006/relationships/slideLayout" Target="../slideLayouts/slideLayout79.xml"/><Relationship Id="rId68" Type="http://schemas.openxmlformats.org/officeDocument/2006/relationships/slideLayout" Target="../slideLayouts/slideLayout84.xml"/><Relationship Id="rId7" Type="http://schemas.openxmlformats.org/officeDocument/2006/relationships/slideLayout" Target="../slideLayouts/slideLayout23.xml"/><Relationship Id="rId71" Type="http://schemas.openxmlformats.org/officeDocument/2006/relationships/image" Target="../media/image2.emf"/><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slideLayout" Target="../slideLayouts/slideLayout69.xml"/><Relationship Id="rId58" Type="http://schemas.openxmlformats.org/officeDocument/2006/relationships/slideLayout" Target="../slideLayouts/slideLayout74.xml"/><Relationship Id="rId66" Type="http://schemas.openxmlformats.org/officeDocument/2006/relationships/slideLayout" Target="../slideLayouts/slideLayout82.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 Id="rId57" Type="http://schemas.openxmlformats.org/officeDocument/2006/relationships/slideLayout" Target="../slideLayouts/slideLayout73.xml"/><Relationship Id="rId61" Type="http://schemas.openxmlformats.org/officeDocument/2006/relationships/slideLayout" Target="../slideLayouts/slideLayout77.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 Id="rId60" Type="http://schemas.openxmlformats.org/officeDocument/2006/relationships/slideLayout" Target="../slideLayouts/slideLayout76.xml"/><Relationship Id="rId65" Type="http://schemas.openxmlformats.org/officeDocument/2006/relationships/slideLayout" Target="../slideLayouts/slideLayout81.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56" Type="http://schemas.openxmlformats.org/officeDocument/2006/relationships/slideLayout" Target="../slideLayouts/slideLayout72.xml"/><Relationship Id="rId64" Type="http://schemas.openxmlformats.org/officeDocument/2006/relationships/slideLayout" Target="../slideLayouts/slideLayout80.xml"/><Relationship Id="rId69" Type="http://schemas.openxmlformats.org/officeDocument/2006/relationships/theme" Target="../theme/theme2.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59" Type="http://schemas.openxmlformats.org/officeDocument/2006/relationships/slideLayout" Target="../slideLayouts/slideLayout75.xml"/><Relationship Id="rId67" Type="http://schemas.openxmlformats.org/officeDocument/2006/relationships/slideLayout" Target="../slideLayouts/slideLayout83.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54" Type="http://schemas.openxmlformats.org/officeDocument/2006/relationships/slideLayout" Target="../slideLayouts/slideLayout70.xml"/><Relationship Id="rId62" Type="http://schemas.openxmlformats.org/officeDocument/2006/relationships/slideLayout" Target="../slideLayouts/slideLayout78.xml"/><Relationship Id="rId70"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slideLayout" Target="../slideLayouts/slideLayout126.xml"/><Relationship Id="rId47" Type="http://schemas.openxmlformats.org/officeDocument/2006/relationships/slideLayout" Target="../slideLayouts/slideLayout131.xml"/><Relationship Id="rId50" Type="http://schemas.openxmlformats.org/officeDocument/2006/relationships/slideLayout" Target="../slideLayouts/slideLayout134.xml"/><Relationship Id="rId55" Type="http://schemas.openxmlformats.org/officeDocument/2006/relationships/slideLayout" Target="../slideLayouts/slideLayout139.xml"/><Relationship Id="rId63" Type="http://schemas.openxmlformats.org/officeDocument/2006/relationships/slideLayout" Target="../slideLayouts/slideLayout147.xml"/><Relationship Id="rId68" Type="http://schemas.openxmlformats.org/officeDocument/2006/relationships/theme" Target="../theme/theme3.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45" Type="http://schemas.openxmlformats.org/officeDocument/2006/relationships/slideLayout" Target="../slideLayouts/slideLayout129.xml"/><Relationship Id="rId53" Type="http://schemas.openxmlformats.org/officeDocument/2006/relationships/slideLayout" Target="../slideLayouts/slideLayout137.xml"/><Relationship Id="rId58" Type="http://schemas.openxmlformats.org/officeDocument/2006/relationships/slideLayout" Target="../slideLayouts/slideLayout142.xml"/><Relationship Id="rId66" Type="http://schemas.openxmlformats.org/officeDocument/2006/relationships/slideLayout" Target="../slideLayouts/slideLayout150.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49" Type="http://schemas.openxmlformats.org/officeDocument/2006/relationships/slideLayout" Target="../slideLayouts/slideLayout133.xml"/><Relationship Id="rId57" Type="http://schemas.openxmlformats.org/officeDocument/2006/relationships/slideLayout" Target="../slideLayouts/slideLayout141.xml"/><Relationship Id="rId61" Type="http://schemas.openxmlformats.org/officeDocument/2006/relationships/slideLayout" Target="../slideLayouts/slideLayout145.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4" Type="http://schemas.openxmlformats.org/officeDocument/2006/relationships/slideLayout" Target="../slideLayouts/slideLayout128.xml"/><Relationship Id="rId52" Type="http://schemas.openxmlformats.org/officeDocument/2006/relationships/slideLayout" Target="../slideLayouts/slideLayout136.xml"/><Relationship Id="rId60" Type="http://schemas.openxmlformats.org/officeDocument/2006/relationships/slideLayout" Target="../slideLayouts/slideLayout144.xml"/><Relationship Id="rId65" Type="http://schemas.openxmlformats.org/officeDocument/2006/relationships/slideLayout" Target="../slideLayouts/slideLayout149.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slideLayout" Target="../slideLayouts/slideLayout127.xml"/><Relationship Id="rId48" Type="http://schemas.openxmlformats.org/officeDocument/2006/relationships/slideLayout" Target="../slideLayouts/slideLayout132.xml"/><Relationship Id="rId56" Type="http://schemas.openxmlformats.org/officeDocument/2006/relationships/slideLayout" Target="../slideLayouts/slideLayout140.xml"/><Relationship Id="rId64" Type="http://schemas.openxmlformats.org/officeDocument/2006/relationships/slideLayout" Target="../slideLayouts/slideLayout148.xml"/><Relationship Id="rId69" Type="http://schemas.openxmlformats.org/officeDocument/2006/relationships/image" Target="../media/image1.jpeg"/><Relationship Id="rId8" Type="http://schemas.openxmlformats.org/officeDocument/2006/relationships/slideLayout" Target="../slideLayouts/slideLayout92.xml"/><Relationship Id="rId51" Type="http://schemas.openxmlformats.org/officeDocument/2006/relationships/slideLayout" Target="../slideLayouts/slideLayout135.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46" Type="http://schemas.openxmlformats.org/officeDocument/2006/relationships/slideLayout" Target="../slideLayouts/slideLayout130.xml"/><Relationship Id="rId59" Type="http://schemas.openxmlformats.org/officeDocument/2006/relationships/slideLayout" Target="../slideLayouts/slideLayout143.xml"/><Relationship Id="rId67" Type="http://schemas.openxmlformats.org/officeDocument/2006/relationships/slideLayout" Target="../slideLayouts/slideLayout151.xml"/><Relationship Id="rId20" Type="http://schemas.openxmlformats.org/officeDocument/2006/relationships/slideLayout" Target="../slideLayouts/slideLayout104.xml"/><Relationship Id="rId41" Type="http://schemas.openxmlformats.org/officeDocument/2006/relationships/slideLayout" Target="../slideLayouts/slideLayout125.xml"/><Relationship Id="rId54" Type="http://schemas.openxmlformats.org/officeDocument/2006/relationships/slideLayout" Target="../slideLayouts/slideLayout138.xml"/><Relationship Id="rId62" Type="http://schemas.openxmlformats.org/officeDocument/2006/relationships/slideLayout" Target="../slideLayouts/slideLayout146.xml"/><Relationship Id="rId70"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670" y="302801"/>
            <a:ext cx="9624060" cy="1260211"/>
          </a:xfrm>
          <a:prstGeom prst="rect">
            <a:avLst/>
          </a:prstGeom>
        </p:spPr>
        <p:txBody>
          <a:bodyPr vert="horz" lIns="99569" tIns="49785" rIns="99569" bIns="49785" rtlCol="0" anchor="ctr">
            <a:normAutofit/>
          </a:bodyPr>
          <a:lstStyle/>
          <a:p>
            <a:r>
              <a:rPr lang="en-US"/>
              <a:t>Click to edit Master title style</a:t>
            </a:r>
          </a:p>
        </p:txBody>
      </p:sp>
      <p:sp>
        <p:nvSpPr>
          <p:cNvPr id="3" name="Text Placeholder 2"/>
          <p:cNvSpPr>
            <a:spLocks noGrp="1"/>
          </p:cNvSpPr>
          <p:nvPr>
            <p:ph type="body" idx="1"/>
          </p:nvPr>
        </p:nvSpPr>
        <p:spPr>
          <a:xfrm>
            <a:off x="534670" y="1764296"/>
            <a:ext cx="9624060" cy="4990084"/>
          </a:xfrm>
          <a:prstGeom prst="rect">
            <a:avLst/>
          </a:prstGeom>
        </p:spPr>
        <p:txBody>
          <a:bodyPr vert="horz" lIns="99569" tIns="49785" rIns="99569" bIns="4978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670" y="7008172"/>
            <a:ext cx="2495127" cy="402567"/>
          </a:xfrm>
          <a:prstGeom prst="rect">
            <a:avLst/>
          </a:prstGeom>
        </p:spPr>
        <p:txBody>
          <a:bodyPr vert="horz" lIns="99569" tIns="49785" rIns="99569" bIns="49785" rtlCol="0" anchor="ctr"/>
          <a:lstStyle>
            <a:lvl1pPr algn="l">
              <a:defRPr sz="1300">
                <a:solidFill>
                  <a:schemeClr val="tx1">
                    <a:tint val="75000"/>
                  </a:schemeClr>
                </a:solidFill>
              </a:defRPr>
            </a:lvl1pPr>
          </a:lstStyle>
          <a:p>
            <a:fld id="{1A365DDE-EA65-4924-B004-67A592739471}" type="datetimeFigureOut">
              <a:rPr lang="en-US" smtClean="0"/>
              <a:t>12/11/2017</a:t>
            </a:fld>
            <a:endParaRPr lang="en-US"/>
          </a:p>
        </p:txBody>
      </p:sp>
      <p:sp>
        <p:nvSpPr>
          <p:cNvPr id="5" name="Footer Placeholder 4"/>
          <p:cNvSpPr>
            <a:spLocks noGrp="1"/>
          </p:cNvSpPr>
          <p:nvPr>
            <p:ph type="ftr" sz="quarter" idx="3"/>
          </p:nvPr>
        </p:nvSpPr>
        <p:spPr>
          <a:xfrm>
            <a:off x="3653579" y="7008172"/>
            <a:ext cx="3386243" cy="402567"/>
          </a:xfrm>
          <a:prstGeom prst="rect">
            <a:avLst/>
          </a:prstGeom>
        </p:spPr>
        <p:txBody>
          <a:bodyPr vert="horz" lIns="99569" tIns="49785" rIns="99569" bIns="49785"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663603" y="7008172"/>
            <a:ext cx="2495127" cy="402567"/>
          </a:xfrm>
          <a:prstGeom prst="rect">
            <a:avLst/>
          </a:prstGeom>
        </p:spPr>
        <p:txBody>
          <a:bodyPr vert="horz" lIns="99569" tIns="49785" rIns="99569" bIns="49785" rtlCol="0" anchor="ctr"/>
          <a:lstStyle>
            <a:lvl1pPr algn="r">
              <a:defRPr sz="1300">
                <a:solidFill>
                  <a:schemeClr val="tx1">
                    <a:tint val="75000"/>
                  </a:schemeClr>
                </a:solidFill>
              </a:defRPr>
            </a:lvl1pPr>
          </a:lstStyle>
          <a:p>
            <a:fld id="{4DA01B87-E4D0-48DE-A0C0-050D90F70D0F}" type="slidenum">
              <a:rPr lang="en-US" smtClean="0"/>
              <a:t>‹#›</a:t>
            </a:fld>
            <a:endParaRPr lang="en-US"/>
          </a:p>
        </p:txBody>
      </p:sp>
    </p:spTree>
    <p:extLst>
      <p:ext uri="{BB962C8B-B14F-4D97-AF65-F5344CB8AC3E}">
        <p14:creationId xmlns:p14="http://schemas.microsoft.com/office/powerpoint/2010/main" val="2189335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871" r:id="rId13"/>
    <p:sldLayoutId id="2147483872" r:id="rId14"/>
    <p:sldLayoutId id="2147483873" r:id="rId15"/>
    <p:sldLayoutId id="2147483875" r:id="rId16"/>
  </p:sldLayoutIdLst>
  <p:txStyles>
    <p:titleStyle>
      <a:lvl1pPr algn="ctr" defTabSz="995690" rtl="0" eaLnBrk="1" latinLnBrk="0" hangingPunct="1">
        <a:spcBef>
          <a:spcPct val="0"/>
        </a:spcBef>
        <a:buNone/>
        <a:defRPr sz="4800" kern="1200">
          <a:solidFill>
            <a:schemeClr val="tx1"/>
          </a:solidFill>
          <a:latin typeface="+mj-lt"/>
          <a:ea typeface="+mj-ea"/>
          <a:cs typeface="+mj-cs"/>
        </a:defRPr>
      </a:lvl1pPr>
    </p:titleStyle>
    <p:body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70" cstate="print">
            <a:extLst>
              <a:ext uri="{28A0092B-C50C-407E-A947-70E740481C1C}">
                <a14:useLocalDpi xmlns:a14="http://schemas.microsoft.com/office/drawing/2010/main"/>
              </a:ext>
            </a:extLst>
          </a:blip>
          <a:stretch>
            <a:fillRect/>
          </a:stretch>
        </p:blipFill>
        <p:spPr>
          <a:xfrm>
            <a:off x="9050165" y="621427"/>
            <a:ext cx="1153505" cy="443489"/>
          </a:xfrm>
          <a:prstGeom prst="rect">
            <a:avLst/>
          </a:prstGeom>
        </p:spPr>
      </p:pic>
      <p:sp>
        <p:nvSpPr>
          <p:cNvPr id="32" name="Text Placeholder 31"/>
          <p:cNvSpPr>
            <a:spLocks noGrp="1"/>
          </p:cNvSpPr>
          <p:nvPr>
            <p:ph type="body" idx="1"/>
          </p:nvPr>
        </p:nvSpPr>
        <p:spPr>
          <a:xfrm>
            <a:off x="380843" y="2047841"/>
            <a:ext cx="9911556" cy="4977833"/>
          </a:xfrm>
          <a:prstGeom prst="rect">
            <a:avLst/>
          </a:prstGeom>
          <a:ln w="3175">
            <a:noFill/>
          </a:ln>
        </p:spPr>
        <p:txBody>
          <a:bodyPr vert="horz" lIns="91440" tIns="36000" rIns="36000" bIns="36000" rtlCol="0">
            <a:noAutofit/>
          </a:body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1" name="Title Placeholder 30"/>
          <p:cNvSpPr>
            <a:spLocks noGrp="1"/>
          </p:cNvSpPr>
          <p:nvPr>
            <p:ph type="title"/>
          </p:nvPr>
        </p:nvSpPr>
        <p:spPr>
          <a:xfrm>
            <a:off x="380439" y="252042"/>
            <a:ext cx="7286538" cy="1045507"/>
          </a:xfrm>
          <a:prstGeom prst="rect">
            <a:avLst/>
          </a:prstGeom>
          <a:ln>
            <a:noFill/>
          </a:ln>
        </p:spPr>
        <p:txBody>
          <a:bodyPr vert="horz" lIns="91440" tIns="36000" rIns="36000" bIns="36000" rtlCol="0" anchor="b" anchorCtr="0">
            <a:noAutofit/>
          </a:bodyPr>
          <a:lstStyle/>
          <a:p>
            <a:r>
              <a:rPr lang="en-AU" noProof="0" dirty="0"/>
              <a:t>Click to insert page title</a:t>
            </a:r>
          </a:p>
        </p:txBody>
      </p:sp>
      <p:cxnSp>
        <p:nvCxnSpPr>
          <p:cNvPr id="23" name="Straight Connector 22"/>
          <p:cNvCxnSpPr/>
          <p:nvPr/>
        </p:nvCxnSpPr>
        <p:spPr>
          <a:xfrm>
            <a:off x="380438" y="1297549"/>
            <a:ext cx="9823232" cy="0"/>
          </a:xfrm>
          <a:prstGeom prst="line">
            <a:avLst/>
          </a:prstGeom>
          <a:ln w="6350">
            <a:solidFill>
              <a:srgbClr val="A7A8A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80439" y="7338572"/>
            <a:ext cx="9552433" cy="6393"/>
          </a:xfrm>
          <a:prstGeom prst="line">
            <a:avLst/>
          </a:prstGeom>
          <a:ln w="6350">
            <a:solidFill>
              <a:srgbClr val="A7A8AB"/>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71" cstate="print">
            <a:extLst>
              <a:ext uri="{28A0092B-C50C-407E-A947-70E740481C1C}">
                <a14:useLocalDpi xmlns:a14="http://schemas.microsoft.com/office/drawing/2010/main"/>
              </a:ext>
            </a:extLst>
          </a:blip>
          <a:stretch>
            <a:fillRect/>
          </a:stretch>
        </p:blipFill>
        <p:spPr>
          <a:xfrm>
            <a:off x="10336199" y="7215498"/>
            <a:ext cx="388281" cy="246149"/>
          </a:xfrm>
          <a:prstGeom prst="rect">
            <a:avLst/>
          </a:prstGeom>
        </p:spPr>
      </p:pic>
      <p:sp>
        <p:nvSpPr>
          <p:cNvPr id="27" name="TextBox 26"/>
          <p:cNvSpPr txBox="1"/>
          <p:nvPr/>
        </p:nvSpPr>
        <p:spPr>
          <a:xfrm>
            <a:off x="10010603" y="7243308"/>
            <a:ext cx="544062" cy="198458"/>
          </a:xfrm>
          <a:prstGeom prst="rect">
            <a:avLst/>
          </a:prstGeom>
          <a:noFill/>
          <a:ln>
            <a:noFill/>
          </a:ln>
        </p:spPr>
        <p:txBody>
          <a:bodyPr wrap="none" lIns="38862" tIns="38862" rIns="38862" bIns="38862" rtlCol="0" anchor="ctr">
            <a:noAutofit/>
          </a:bodyPr>
          <a:lstStyle/>
          <a:p>
            <a:pPr algn="r" defTabSz="987095"/>
            <a:r>
              <a:rPr lang="en-AU" sz="756" dirty="0">
                <a:solidFill>
                  <a:srgbClr val="ADADAD"/>
                </a:solidFill>
              </a:rPr>
              <a:t>Page      </a:t>
            </a:r>
            <a:fld id="{98244388-90F9-497B-838B-A3C4647C218A}" type="slidenum">
              <a:rPr lang="en-AU" sz="756" cap="all" smtClean="0">
                <a:solidFill>
                  <a:srgbClr val="FFFFFF"/>
                </a:solidFill>
              </a:rPr>
              <a:pPr algn="r" defTabSz="987095"/>
              <a:t>‹#›</a:t>
            </a:fld>
            <a:endParaRPr lang="en-AU" sz="756" cap="all" dirty="0">
              <a:solidFill>
                <a:srgbClr val="FFFFFF"/>
              </a:solidFill>
            </a:endParaRPr>
          </a:p>
        </p:txBody>
      </p:sp>
    </p:spTree>
    <p:extLst>
      <p:ext uri="{BB962C8B-B14F-4D97-AF65-F5344CB8AC3E}">
        <p14:creationId xmlns:p14="http://schemas.microsoft.com/office/powerpoint/2010/main" val="72019983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5" r:id="rId53"/>
    <p:sldLayoutId id="2147483716" r:id="rId54"/>
    <p:sldLayoutId id="2147483717" r:id="rId55"/>
    <p:sldLayoutId id="2147483718" r:id="rId56"/>
    <p:sldLayoutId id="2147483719" r:id="rId57"/>
    <p:sldLayoutId id="2147483720" r:id="rId58"/>
    <p:sldLayoutId id="2147483721" r:id="rId59"/>
    <p:sldLayoutId id="2147483722" r:id="rId60"/>
    <p:sldLayoutId id="2147483723" r:id="rId61"/>
    <p:sldLayoutId id="2147483724" r:id="rId62"/>
    <p:sldLayoutId id="2147483725" r:id="rId63"/>
    <p:sldLayoutId id="2147483726" r:id="rId64"/>
    <p:sldLayoutId id="2147483727" r:id="rId65"/>
    <p:sldLayoutId id="2147483728" r:id="rId66"/>
    <p:sldLayoutId id="2147483729" r:id="rId67"/>
    <p:sldLayoutId id="2147483867" r:id="rId68"/>
  </p:sldLayoutIdLst>
  <p:hf hdr="0" ftr="0" dt="0"/>
  <p:txStyles>
    <p:titleStyle>
      <a:lvl1pPr algn="l" defTabSz="987095" rtl="0" eaLnBrk="1" latinLnBrk="0" hangingPunct="1">
        <a:lnSpc>
          <a:spcPct val="90000"/>
        </a:lnSpc>
        <a:spcBef>
          <a:spcPct val="0"/>
        </a:spcBef>
        <a:buNone/>
        <a:defRPr sz="2807" kern="1200" cap="none" baseline="0">
          <a:solidFill>
            <a:schemeClr val="accent4"/>
          </a:solidFill>
          <a:latin typeface="+mj-lt"/>
          <a:ea typeface="+mj-ea"/>
          <a:cs typeface="+mj-cs"/>
        </a:defRPr>
      </a:lvl1pPr>
    </p:titleStyle>
    <p:bodyStyle>
      <a:lvl1pPr marL="0" indent="0" algn="l" defTabSz="987095" rtl="0" eaLnBrk="1" latinLnBrk="0" hangingPunct="1">
        <a:spcBef>
          <a:spcPts val="0"/>
        </a:spcBef>
        <a:spcAft>
          <a:spcPts val="648"/>
        </a:spcAft>
        <a:buClr>
          <a:schemeClr val="accent3"/>
        </a:buClr>
        <a:buSzPct val="80000"/>
        <a:buFont typeface="Wingdings" pitchFamily="2" charset="2"/>
        <a:buNone/>
        <a:defRPr sz="1080" kern="1200">
          <a:solidFill>
            <a:schemeClr val="tx1"/>
          </a:solidFill>
          <a:latin typeface="+mn-lt"/>
          <a:ea typeface="+mn-ea"/>
          <a:cs typeface="+mn-cs"/>
        </a:defRPr>
      </a:lvl1pPr>
      <a:lvl2pPr marL="195363" indent="-195363" algn="l" defTabSz="987095" rtl="0" eaLnBrk="1" latinLnBrk="0" hangingPunct="1">
        <a:spcBef>
          <a:spcPts val="0"/>
        </a:spcBef>
        <a:spcAft>
          <a:spcPts val="648"/>
        </a:spcAft>
        <a:buClr>
          <a:schemeClr val="accent2"/>
        </a:buClr>
        <a:buSzPct val="85000"/>
        <a:buFont typeface="Wingdings" pitchFamily="2" charset="2"/>
        <a:buChar char=""/>
        <a:defRPr sz="1080" kern="1200">
          <a:solidFill>
            <a:schemeClr val="tx1"/>
          </a:solidFill>
          <a:latin typeface="+mn-lt"/>
          <a:ea typeface="+mn-ea"/>
          <a:cs typeface="+mn-cs"/>
        </a:defRPr>
      </a:lvl2pPr>
      <a:lvl3pPr marL="390725" indent="-195363" algn="l" defTabSz="987095" rtl="0" eaLnBrk="1" latinLnBrk="0" hangingPunct="1">
        <a:spcBef>
          <a:spcPts val="0"/>
        </a:spcBef>
        <a:spcAft>
          <a:spcPts val="648"/>
        </a:spcAft>
        <a:buClr>
          <a:schemeClr val="tx2"/>
        </a:buClr>
        <a:buSzPct val="120000"/>
        <a:buFont typeface="HelveticaNeue LT 45 Lt" pitchFamily="34" charset="0"/>
        <a:buChar char="—"/>
        <a:defRPr sz="1080" kern="1200">
          <a:solidFill>
            <a:schemeClr val="tx1"/>
          </a:solidFill>
          <a:latin typeface="+mn-lt"/>
          <a:ea typeface="+mn-ea"/>
          <a:cs typeface="+mn-cs"/>
        </a:defRPr>
      </a:lvl3pPr>
      <a:lvl4pPr marL="586088" indent="-195363" algn="l" defTabSz="987095" rtl="0" eaLnBrk="1" latinLnBrk="0" hangingPunct="1">
        <a:spcBef>
          <a:spcPts val="0"/>
        </a:spcBef>
        <a:spcAft>
          <a:spcPts val="648"/>
        </a:spcAft>
        <a:buClr>
          <a:schemeClr val="tx2"/>
        </a:buClr>
        <a:buSzPct val="120000"/>
        <a:buFont typeface="HelveticaNeue LT 45 Lt" pitchFamily="34" charset="0"/>
        <a:buChar char="—"/>
        <a:defRPr sz="1080" kern="1200" baseline="0">
          <a:solidFill>
            <a:schemeClr val="tx1"/>
          </a:solidFill>
          <a:latin typeface="+mn-lt"/>
          <a:ea typeface="+mn-ea"/>
          <a:cs typeface="+mn-cs"/>
        </a:defRPr>
      </a:lvl4pPr>
      <a:lvl5pPr marL="2220963" indent="-246774" algn="l" defTabSz="987095" rtl="0" eaLnBrk="1" latinLnBrk="0" hangingPunct="1">
        <a:spcBef>
          <a:spcPts val="0"/>
        </a:spcBef>
        <a:spcAft>
          <a:spcPts val="389"/>
        </a:spcAft>
        <a:buFont typeface="Calibri" pitchFamily="34" charset="0"/>
        <a:buChar char="—"/>
        <a:defRPr sz="1080" kern="1200">
          <a:solidFill>
            <a:srgbClr val="4D4F53"/>
          </a:solidFill>
          <a:latin typeface="HelveticaNeue LT 45 Lt" pitchFamily="34" charset="0"/>
          <a:ea typeface="+mn-ea"/>
          <a:cs typeface="+mn-cs"/>
        </a:defRPr>
      </a:lvl5pPr>
      <a:lvl6pPr marL="2714511" indent="-246774" algn="l" defTabSz="987095" rtl="0" eaLnBrk="1" latinLnBrk="0" hangingPunct="1">
        <a:spcBef>
          <a:spcPct val="20000"/>
        </a:spcBef>
        <a:buFont typeface="Arial" pitchFamily="34" charset="0"/>
        <a:buChar char="•"/>
        <a:defRPr sz="2159" kern="1200">
          <a:solidFill>
            <a:schemeClr val="tx1"/>
          </a:solidFill>
          <a:latin typeface="+mn-lt"/>
          <a:ea typeface="+mn-ea"/>
          <a:cs typeface="+mn-cs"/>
        </a:defRPr>
      </a:lvl6pPr>
      <a:lvl7pPr marL="3208058" indent="-246774" algn="l" defTabSz="987095" rtl="0" eaLnBrk="1" latinLnBrk="0" hangingPunct="1">
        <a:spcBef>
          <a:spcPct val="20000"/>
        </a:spcBef>
        <a:buFont typeface="Arial" pitchFamily="34" charset="0"/>
        <a:buChar char="•"/>
        <a:defRPr sz="2159" kern="1200">
          <a:solidFill>
            <a:schemeClr val="tx1"/>
          </a:solidFill>
          <a:latin typeface="+mn-lt"/>
          <a:ea typeface="+mn-ea"/>
          <a:cs typeface="+mn-cs"/>
        </a:defRPr>
      </a:lvl7pPr>
      <a:lvl8pPr marL="3701606" indent="-246774" algn="l" defTabSz="987095" rtl="0" eaLnBrk="1" latinLnBrk="0" hangingPunct="1">
        <a:spcBef>
          <a:spcPct val="20000"/>
        </a:spcBef>
        <a:buFont typeface="Arial" pitchFamily="34" charset="0"/>
        <a:buChar char="•"/>
        <a:defRPr sz="2159" kern="1200">
          <a:solidFill>
            <a:schemeClr val="tx1"/>
          </a:solidFill>
          <a:latin typeface="+mn-lt"/>
          <a:ea typeface="+mn-ea"/>
          <a:cs typeface="+mn-cs"/>
        </a:defRPr>
      </a:lvl8pPr>
      <a:lvl9pPr marL="4195153" indent="-246774" algn="l" defTabSz="987095" rtl="0" eaLnBrk="1" latinLnBrk="0" hangingPunct="1">
        <a:spcBef>
          <a:spcPct val="20000"/>
        </a:spcBef>
        <a:buFont typeface="Arial" pitchFamily="34" charset="0"/>
        <a:buChar char="•"/>
        <a:defRPr sz="2159" kern="1200">
          <a:solidFill>
            <a:schemeClr val="tx1"/>
          </a:solidFill>
          <a:latin typeface="+mn-lt"/>
          <a:ea typeface="+mn-ea"/>
          <a:cs typeface="+mn-cs"/>
        </a:defRPr>
      </a:lvl9pPr>
    </p:bodyStyle>
    <p:otherStyle>
      <a:defPPr>
        <a:defRPr lang="en-US"/>
      </a:defPPr>
      <a:lvl1pPr marL="0" algn="l" defTabSz="987095" rtl="0" eaLnBrk="1" latinLnBrk="0" hangingPunct="1">
        <a:defRPr sz="1943" kern="1200">
          <a:solidFill>
            <a:schemeClr val="tx1"/>
          </a:solidFill>
          <a:latin typeface="+mn-lt"/>
          <a:ea typeface="+mn-ea"/>
          <a:cs typeface="+mn-cs"/>
        </a:defRPr>
      </a:lvl1pPr>
      <a:lvl2pPr marL="493547" algn="l" defTabSz="987095" rtl="0" eaLnBrk="1" latinLnBrk="0" hangingPunct="1">
        <a:defRPr sz="1943" kern="1200">
          <a:solidFill>
            <a:schemeClr val="tx1"/>
          </a:solidFill>
          <a:latin typeface="+mn-lt"/>
          <a:ea typeface="+mn-ea"/>
          <a:cs typeface="+mn-cs"/>
        </a:defRPr>
      </a:lvl2pPr>
      <a:lvl3pPr marL="987095" algn="l" defTabSz="987095" rtl="0" eaLnBrk="1" latinLnBrk="0" hangingPunct="1">
        <a:defRPr sz="1943" kern="1200">
          <a:solidFill>
            <a:schemeClr val="tx1"/>
          </a:solidFill>
          <a:latin typeface="+mn-lt"/>
          <a:ea typeface="+mn-ea"/>
          <a:cs typeface="+mn-cs"/>
        </a:defRPr>
      </a:lvl3pPr>
      <a:lvl4pPr marL="1480642" algn="l" defTabSz="987095" rtl="0" eaLnBrk="1" latinLnBrk="0" hangingPunct="1">
        <a:defRPr sz="1943" kern="1200">
          <a:solidFill>
            <a:schemeClr val="tx1"/>
          </a:solidFill>
          <a:latin typeface="+mn-lt"/>
          <a:ea typeface="+mn-ea"/>
          <a:cs typeface="+mn-cs"/>
        </a:defRPr>
      </a:lvl4pPr>
      <a:lvl5pPr marL="1974190" algn="l" defTabSz="987095" rtl="0" eaLnBrk="1" latinLnBrk="0" hangingPunct="1">
        <a:defRPr sz="1943" kern="1200">
          <a:solidFill>
            <a:schemeClr val="tx1"/>
          </a:solidFill>
          <a:latin typeface="+mn-lt"/>
          <a:ea typeface="+mn-ea"/>
          <a:cs typeface="+mn-cs"/>
        </a:defRPr>
      </a:lvl5pPr>
      <a:lvl6pPr marL="2467737" algn="l" defTabSz="987095" rtl="0" eaLnBrk="1" latinLnBrk="0" hangingPunct="1">
        <a:defRPr sz="1943" kern="1200">
          <a:solidFill>
            <a:schemeClr val="tx1"/>
          </a:solidFill>
          <a:latin typeface="+mn-lt"/>
          <a:ea typeface="+mn-ea"/>
          <a:cs typeface="+mn-cs"/>
        </a:defRPr>
      </a:lvl6pPr>
      <a:lvl7pPr marL="2961284" algn="l" defTabSz="987095" rtl="0" eaLnBrk="1" latinLnBrk="0" hangingPunct="1">
        <a:defRPr sz="1943" kern="1200">
          <a:solidFill>
            <a:schemeClr val="tx1"/>
          </a:solidFill>
          <a:latin typeface="+mn-lt"/>
          <a:ea typeface="+mn-ea"/>
          <a:cs typeface="+mn-cs"/>
        </a:defRPr>
      </a:lvl7pPr>
      <a:lvl8pPr marL="3454832" algn="l" defTabSz="987095" rtl="0" eaLnBrk="1" latinLnBrk="0" hangingPunct="1">
        <a:defRPr sz="1943" kern="1200">
          <a:solidFill>
            <a:schemeClr val="tx1"/>
          </a:solidFill>
          <a:latin typeface="+mn-lt"/>
          <a:ea typeface="+mn-ea"/>
          <a:cs typeface="+mn-cs"/>
        </a:defRPr>
      </a:lvl8pPr>
      <a:lvl9pPr marL="3948379" algn="l" defTabSz="987095" rtl="0" eaLnBrk="1" latinLnBrk="0" hangingPunct="1">
        <a:defRPr sz="194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69" cstate="print">
            <a:extLst>
              <a:ext uri="{28A0092B-C50C-407E-A947-70E740481C1C}">
                <a14:useLocalDpi xmlns:a14="http://schemas.microsoft.com/office/drawing/2010/main"/>
              </a:ext>
            </a:extLst>
          </a:blip>
          <a:stretch>
            <a:fillRect/>
          </a:stretch>
        </p:blipFill>
        <p:spPr>
          <a:xfrm>
            <a:off x="9050165" y="621427"/>
            <a:ext cx="1153505" cy="443489"/>
          </a:xfrm>
          <a:prstGeom prst="rect">
            <a:avLst/>
          </a:prstGeom>
        </p:spPr>
      </p:pic>
      <p:sp>
        <p:nvSpPr>
          <p:cNvPr id="32" name="Text Placeholder 31"/>
          <p:cNvSpPr>
            <a:spLocks noGrp="1"/>
          </p:cNvSpPr>
          <p:nvPr>
            <p:ph type="body" idx="1"/>
          </p:nvPr>
        </p:nvSpPr>
        <p:spPr>
          <a:xfrm>
            <a:off x="380843" y="2047841"/>
            <a:ext cx="9911556" cy="4977833"/>
          </a:xfrm>
          <a:prstGeom prst="rect">
            <a:avLst/>
          </a:prstGeom>
          <a:ln w="3175">
            <a:noFill/>
          </a:ln>
        </p:spPr>
        <p:txBody>
          <a:bodyPr vert="horz" lIns="91440" tIns="36000" rIns="36000" bIns="36000" rtlCol="0">
            <a:noAutofit/>
          </a:bodyPr>
          <a:lstStyle/>
          <a:p>
            <a:pPr lvl="0"/>
            <a:r>
              <a:rPr lang="en-AU" noProof="0" dirty="0"/>
              <a:t>Click to insert text/table/graph</a:t>
            </a:r>
          </a:p>
          <a:p>
            <a:pPr lvl="1"/>
            <a:r>
              <a:rPr lang="en-AU" noProof="0" dirty="0"/>
              <a:t>Bullet L1</a:t>
            </a:r>
          </a:p>
          <a:p>
            <a:pPr lvl="2"/>
            <a:r>
              <a:rPr lang="en-AU" noProof="0" dirty="0"/>
              <a:t>Bullet L2</a:t>
            </a:r>
          </a:p>
          <a:p>
            <a:pPr lvl="3"/>
            <a:r>
              <a:rPr lang="en-AU" noProof="0" dirty="0"/>
              <a:t>Bullet L3</a:t>
            </a:r>
          </a:p>
        </p:txBody>
      </p:sp>
      <p:sp>
        <p:nvSpPr>
          <p:cNvPr id="31" name="Title Placeholder 30"/>
          <p:cNvSpPr>
            <a:spLocks noGrp="1"/>
          </p:cNvSpPr>
          <p:nvPr>
            <p:ph type="title"/>
          </p:nvPr>
        </p:nvSpPr>
        <p:spPr>
          <a:xfrm>
            <a:off x="380439" y="252042"/>
            <a:ext cx="7286538" cy="1045507"/>
          </a:xfrm>
          <a:prstGeom prst="rect">
            <a:avLst/>
          </a:prstGeom>
          <a:ln>
            <a:noFill/>
          </a:ln>
        </p:spPr>
        <p:txBody>
          <a:bodyPr vert="horz" lIns="91440" tIns="36000" rIns="36000" bIns="36000" rtlCol="0" anchor="b" anchorCtr="0">
            <a:noAutofit/>
          </a:bodyPr>
          <a:lstStyle/>
          <a:p>
            <a:r>
              <a:rPr lang="en-AU" noProof="0" dirty="0"/>
              <a:t>Click to insert page title</a:t>
            </a:r>
          </a:p>
        </p:txBody>
      </p:sp>
      <p:cxnSp>
        <p:nvCxnSpPr>
          <p:cNvPr id="23" name="Straight Connector 22"/>
          <p:cNvCxnSpPr/>
          <p:nvPr/>
        </p:nvCxnSpPr>
        <p:spPr>
          <a:xfrm>
            <a:off x="380438" y="1297549"/>
            <a:ext cx="9823232" cy="0"/>
          </a:xfrm>
          <a:prstGeom prst="line">
            <a:avLst/>
          </a:prstGeom>
          <a:ln w="6350">
            <a:solidFill>
              <a:srgbClr val="A7A8A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80439" y="7338572"/>
            <a:ext cx="9552433" cy="6393"/>
          </a:xfrm>
          <a:prstGeom prst="line">
            <a:avLst/>
          </a:prstGeom>
          <a:ln w="6350">
            <a:solidFill>
              <a:srgbClr val="A7A8AB"/>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70" cstate="print">
            <a:extLst>
              <a:ext uri="{28A0092B-C50C-407E-A947-70E740481C1C}">
                <a14:useLocalDpi xmlns:a14="http://schemas.microsoft.com/office/drawing/2010/main"/>
              </a:ext>
            </a:extLst>
          </a:blip>
          <a:stretch>
            <a:fillRect/>
          </a:stretch>
        </p:blipFill>
        <p:spPr>
          <a:xfrm>
            <a:off x="10336199" y="7215498"/>
            <a:ext cx="388281" cy="246149"/>
          </a:xfrm>
          <a:prstGeom prst="rect">
            <a:avLst/>
          </a:prstGeom>
        </p:spPr>
      </p:pic>
      <p:sp>
        <p:nvSpPr>
          <p:cNvPr id="27" name="TextBox 26"/>
          <p:cNvSpPr txBox="1"/>
          <p:nvPr/>
        </p:nvSpPr>
        <p:spPr>
          <a:xfrm>
            <a:off x="10010603" y="7243308"/>
            <a:ext cx="544062" cy="198458"/>
          </a:xfrm>
          <a:prstGeom prst="rect">
            <a:avLst/>
          </a:prstGeom>
          <a:noFill/>
          <a:ln>
            <a:noFill/>
          </a:ln>
        </p:spPr>
        <p:txBody>
          <a:bodyPr wrap="none" lIns="38862" tIns="38862" rIns="38862" bIns="38862" rtlCol="0" anchor="ctr">
            <a:noAutofit/>
          </a:bodyPr>
          <a:lstStyle/>
          <a:p>
            <a:pPr algn="r" defTabSz="987095"/>
            <a:r>
              <a:rPr lang="en-AU" sz="756" dirty="0">
                <a:solidFill>
                  <a:srgbClr val="ADADAD"/>
                </a:solidFill>
              </a:rPr>
              <a:t>Page      </a:t>
            </a:r>
            <a:fld id="{98244388-90F9-497B-838B-A3C4647C218A}" type="slidenum">
              <a:rPr lang="en-AU" sz="756" cap="all" smtClean="0">
                <a:solidFill>
                  <a:srgbClr val="FFFFFF"/>
                </a:solidFill>
              </a:rPr>
              <a:pPr algn="r" defTabSz="987095"/>
              <a:t>‹#›</a:t>
            </a:fld>
            <a:endParaRPr lang="en-AU" sz="756" cap="all" dirty="0">
              <a:solidFill>
                <a:srgbClr val="FFFFFF"/>
              </a:solidFill>
            </a:endParaRPr>
          </a:p>
        </p:txBody>
      </p:sp>
    </p:spTree>
    <p:extLst>
      <p:ext uri="{BB962C8B-B14F-4D97-AF65-F5344CB8AC3E}">
        <p14:creationId xmlns:p14="http://schemas.microsoft.com/office/powerpoint/2010/main" val="10998354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 id="2147483826" r:id="rId28"/>
    <p:sldLayoutId id="2147483827" r:id="rId29"/>
    <p:sldLayoutId id="2147483828" r:id="rId30"/>
    <p:sldLayoutId id="2147483829" r:id="rId31"/>
    <p:sldLayoutId id="2147483830" r:id="rId32"/>
    <p:sldLayoutId id="2147483831" r:id="rId33"/>
    <p:sldLayoutId id="2147483832" r:id="rId34"/>
    <p:sldLayoutId id="2147483833" r:id="rId35"/>
    <p:sldLayoutId id="2147483834" r:id="rId36"/>
    <p:sldLayoutId id="2147483835" r:id="rId37"/>
    <p:sldLayoutId id="2147483836" r:id="rId38"/>
    <p:sldLayoutId id="2147483837" r:id="rId39"/>
    <p:sldLayoutId id="2147483838" r:id="rId40"/>
    <p:sldLayoutId id="2147483839" r:id="rId41"/>
    <p:sldLayoutId id="2147483840" r:id="rId42"/>
    <p:sldLayoutId id="2147483841" r:id="rId43"/>
    <p:sldLayoutId id="2147483842" r:id="rId44"/>
    <p:sldLayoutId id="2147483843" r:id="rId45"/>
    <p:sldLayoutId id="2147483844" r:id="rId46"/>
    <p:sldLayoutId id="2147483845" r:id="rId47"/>
    <p:sldLayoutId id="2147483846" r:id="rId48"/>
    <p:sldLayoutId id="2147483847" r:id="rId49"/>
    <p:sldLayoutId id="2147483848" r:id="rId50"/>
    <p:sldLayoutId id="2147483849" r:id="rId51"/>
    <p:sldLayoutId id="2147483850" r:id="rId52"/>
    <p:sldLayoutId id="2147483851" r:id="rId53"/>
    <p:sldLayoutId id="2147483852" r:id="rId54"/>
    <p:sldLayoutId id="2147483853" r:id="rId55"/>
    <p:sldLayoutId id="2147483854" r:id="rId56"/>
    <p:sldLayoutId id="2147483855" r:id="rId57"/>
    <p:sldLayoutId id="2147483856" r:id="rId58"/>
    <p:sldLayoutId id="2147483857" r:id="rId59"/>
    <p:sldLayoutId id="2147483858" r:id="rId60"/>
    <p:sldLayoutId id="2147483859" r:id="rId61"/>
    <p:sldLayoutId id="2147483860" r:id="rId62"/>
    <p:sldLayoutId id="2147483861" r:id="rId63"/>
    <p:sldLayoutId id="2147483862" r:id="rId64"/>
    <p:sldLayoutId id="2147483863" r:id="rId65"/>
    <p:sldLayoutId id="2147483864" r:id="rId66"/>
    <p:sldLayoutId id="2147483865" r:id="rId67"/>
  </p:sldLayoutIdLst>
  <p:hf hdr="0" ftr="0" dt="0"/>
  <p:txStyles>
    <p:titleStyle>
      <a:lvl1pPr algn="l" defTabSz="987095" rtl="0" eaLnBrk="1" latinLnBrk="0" hangingPunct="1">
        <a:lnSpc>
          <a:spcPct val="90000"/>
        </a:lnSpc>
        <a:spcBef>
          <a:spcPct val="0"/>
        </a:spcBef>
        <a:buNone/>
        <a:defRPr sz="2807" kern="1200" cap="none" baseline="0">
          <a:solidFill>
            <a:schemeClr val="accent4"/>
          </a:solidFill>
          <a:latin typeface="+mj-lt"/>
          <a:ea typeface="+mj-ea"/>
          <a:cs typeface="+mj-cs"/>
        </a:defRPr>
      </a:lvl1pPr>
    </p:titleStyle>
    <p:bodyStyle>
      <a:lvl1pPr marL="0" indent="0" algn="l" defTabSz="987095" rtl="0" eaLnBrk="1" latinLnBrk="0" hangingPunct="1">
        <a:spcBef>
          <a:spcPts val="0"/>
        </a:spcBef>
        <a:spcAft>
          <a:spcPts val="648"/>
        </a:spcAft>
        <a:buClr>
          <a:schemeClr val="accent3"/>
        </a:buClr>
        <a:buSzPct val="80000"/>
        <a:buFont typeface="Wingdings" pitchFamily="2" charset="2"/>
        <a:buNone/>
        <a:defRPr sz="1080" kern="1200">
          <a:solidFill>
            <a:schemeClr val="tx1"/>
          </a:solidFill>
          <a:latin typeface="+mn-lt"/>
          <a:ea typeface="+mn-ea"/>
          <a:cs typeface="+mn-cs"/>
        </a:defRPr>
      </a:lvl1pPr>
      <a:lvl2pPr marL="195363" indent="-195363" algn="l" defTabSz="987095" rtl="0" eaLnBrk="1" latinLnBrk="0" hangingPunct="1">
        <a:spcBef>
          <a:spcPts val="0"/>
        </a:spcBef>
        <a:spcAft>
          <a:spcPts val="648"/>
        </a:spcAft>
        <a:buClr>
          <a:schemeClr val="accent2"/>
        </a:buClr>
        <a:buSzPct val="85000"/>
        <a:buFont typeface="Wingdings" pitchFamily="2" charset="2"/>
        <a:buChar char=""/>
        <a:defRPr sz="1080" kern="1200">
          <a:solidFill>
            <a:schemeClr val="tx1"/>
          </a:solidFill>
          <a:latin typeface="+mn-lt"/>
          <a:ea typeface="+mn-ea"/>
          <a:cs typeface="+mn-cs"/>
        </a:defRPr>
      </a:lvl2pPr>
      <a:lvl3pPr marL="390725" indent="-195363" algn="l" defTabSz="987095" rtl="0" eaLnBrk="1" latinLnBrk="0" hangingPunct="1">
        <a:spcBef>
          <a:spcPts val="0"/>
        </a:spcBef>
        <a:spcAft>
          <a:spcPts val="648"/>
        </a:spcAft>
        <a:buClr>
          <a:schemeClr val="tx2"/>
        </a:buClr>
        <a:buSzPct val="120000"/>
        <a:buFont typeface="HelveticaNeue LT 45 Lt" pitchFamily="34" charset="0"/>
        <a:buChar char="—"/>
        <a:defRPr sz="1080" kern="1200">
          <a:solidFill>
            <a:schemeClr val="tx1"/>
          </a:solidFill>
          <a:latin typeface="+mn-lt"/>
          <a:ea typeface="+mn-ea"/>
          <a:cs typeface="+mn-cs"/>
        </a:defRPr>
      </a:lvl3pPr>
      <a:lvl4pPr marL="586088" indent="-195363" algn="l" defTabSz="987095" rtl="0" eaLnBrk="1" latinLnBrk="0" hangingPunct="1">
        <a:spcBef>
          <a:spcPts val="0"/>
        </a:spcBef>
        <a:spcAft>
          <a:spcPts val="648"/>
        </a:spcAft>
        <a:buClr>
          <a:schemeClr val="tx2"/>
        </a:buClr>
        <a:buSzPct val="120000"/>
        <a:buFont typeface="HelveticaNeue LT 45 Lt" pitchFamily="34" charset="0"/>
        <a:buChar char="—"/>
        <a:defRPr sz="1080" kern="1200" baseline="0">
          <a:solidFill>
            <a:schemeClr val="tx1"/>
          </a:solidFill>
          <a:latin typeface="+mn-lt"/>
          <a:ea typeface="+mn-ea"/>
          <a:cs typeface="+mn-cs"/>
        </a:defRPr>
      </a:lvl4pPr>
      <a:lvl5pPr marL="2220963" indent="-246774" algn="l" defTabSz="987095" rtl="0" eaLnBrk="1" latinLnBrk="0" hangingPunct="1">
        <a:spcBef>
          <a:spcPts val="0"/>
        </a:spcBef>
        <a:spcAft>
          <a:spcPts val="389"/>
        </a:spcAft>
        <a:buFont typeface="Calibri" pitchFamily="34" charset="0"/>
        <a:buChar char="—"/>
        <a:defRPr sz="1080" kern="1200">
          <a:solidFill>
            <a:srgbClr val="4D4F53"/>
          </a:solidFill>
          <a:latin typeface="HelveticaNeue LT 45 Lt" pitchFamily="34" charset="0"/>
          <a:ea typeface="+mn-ea"/>
          <a:cs typeface="+mn-cs"/>
        </a:defRPr>
      </a:lvl5pPr>
      <a:lvl6pPr marL="2714511" indent="-246774" algn="l" defTabSz="987095" rtl="0" eaLnBrk="1" latinLnBrk="0" hangingPunct="1">
        <a:spcBef>
          <a:spcPct val="20000"/>
        </a:spcBef>
        <a:buFont typeface="Arial" pitchFamily="34" charset="0"/>
        <a:buChar char="•"/>
        <a:defRPr sz="2159" kern="1200">
          <a:solidFill>
            <a:schemeClr val="tx1"/>
          </a:solidFill>
          <a:latin typeface="+mn-lt"/>
          <a:ea typeface="+mn-ea"/>
          <a:cs typeface="+mn-cs"/>
        </a:defRPr>
      </a:lvl6pPr>
      <a:lvl7pPr marL="3208058" indent="-246774" algn="l" defTabSz="987095" rtl="0" eaLnBrk="1" latinLnBrk="0" hangingPunct="1">
        <a:spcBef>
          <a:spcPct val="20000"/>
        </a:spcBef>
        <a:buFont typeface="Arial" pitchFamily="34" charset="0"/>
        <a:buChar char="•"/>
        <a:defRPr sz="2159" kern="1200">
          <a:solidFill>
            <a:schemeClr val="tx1"/>
          </a:solidFill>
          <a:latin typeface="+mn-lt"/>
          <a:ea typeface="+mn-ea"/>
          <a:cs typeface="+mn-cs"/>
        </a:defRPr>
      </a:lvl7pPr>
      <a:lvl8pPr marL="3701606" indent="-246774" algn="l" defTabSz="987095" rtl="0" eaLnBrk="1" latinLnBrk="0" hangingPunct="1">
        <a:spcBef>
          <a:spcPct val="20000"/>
        </a:spcBef>
        <a:buFont typeface="Arial" pitchFamily="34" charset="0"/>
        <a:buChar char="•"/>
        <a:defRPr sz="2159" kern="1200">
          <a:solidFill>
            <a:schemeClr val="tx1"/>
          </a:solidFill>
          <a:latin typeface="+mn-lt"/>
          <a:ea typeface="+mn-ea"/>
          <a:cs typeface="+mn-cs"/>
        </a:defRPr>
      </a:lvl8pPr>
      <a:lvl9pPr marL="4195153" indent="-246774" algn="l" defTabSz="987095" rtl="0" eaLnBrk="1" latinLnBrk="0" hangingPunct="1">
        <a:spcBef>
          <a:spcPct val="20000"/>
        </a:spcBef>
        <a:buFont typeface="Arial" pitchFamily="34" charset="0"/>
        <a:buChar char="•"/>
        <a:defRPr sz="2159" kern="1200">
          <a:solidFill>
            <a:schemeClr val="tx1"/>
          </a:solidFill>
          <a:latin typeface="+mn-lt"/>
          <a:ea typeface="+mn-ea"/>
          <a:cs typeface="+mn-cs"/>
        </a:defRPr>
      </a:lvl9pPr>
    </p:bodyStyle>
    <p:otherStyle>
      <a:defPPr>
        <a:defRPr lang="en-US"/>
      </a:defPPr>
      <a:lvl1pPr marL="0" algn="l" defTabSz="987095" rtl="0" eaLnBrk="1" latinLnBrk="0" hangingPunct="1">
        <a:defRPr sz="1943" kern="1200">
          <a:solidFill>
            <a:schemeClr val="tx1"/>
          </a:solidFill>
          <a:latin typeface="+mn-lt"/>
          <a:ea typeface="+mn-ea"/>
          <a:cs typeface="+mn-cs"/>
        </a:defRPr>
      </a:lvl1pPr>
      <a:lvl2pPr marL="493547" algn="l" defTabSz="987095" rtl="0" eaLnBrk="1" latinLnBrk="0" hangingPunct="1">
        <a:defRPr sz="1943" kern="1200">
          <a:solidFill>
            <a:schemeClr val="tx1"/>
          </a:solidFill>
          <a:latin typeface="+mn-lt"/>
          <a:ea typeface="+mn-ea"/>
          <a:cs typeface="+mn-cs"/>
        </a:defRPr>
      </a:lvl2pPr>
      <a:lvl3pPr marL="987095" algn="l" defTabSz="987095" rtl="0" eaLnBrk="1" latinLnBrk="0" hangingPunct="1">
        <a:defRPr sz="1943" kern="1200">
          <a:solidFill>
            <a:schemeClr val="tx1"/>
          </a:solidFill>
          <a:latin typeface="+mn-lt"/>
          <a:ea typeface="+mn-ea"/>
          <a:cs typeface="+mn-cs"/>
        </a:defRPr>
      </a:lvl3pPr>
      <a:lvl4pPr marL="1480642" algn="l" defTabSz="987095" rtl="0" eaLnBrk="1" latinLnBrk="0" hangingPunct="1">
        <a:defRPr sz="1943" kern="1200">
          <a:solidFill>
            <a:schemeClr val="tx1"/>
          </a:solidFill>
          <a:latin typeface="+mn-lt"/>
          <a:ea typeface="+mn-ea"/>
          <a:cs typeface="+mn-cs"/>
        </a:defRPr>
      </a:lvl4pPr>
      <a:lvl5pPr marL="1974190" algn="l" defTabSz="987095" rtl="0" eaLnBrk="1" latinLnBrk="0" hangingPunct="1">
        <a:defRPr sz="1943" kern="1200">
          <a:solidFill>
            <a:schemeClr val="tx1"/>
          </a:solidFill>
          <a:latin typeface="+mn-lt"/>
          <a:ea typeface="+mn-ea"/>
          <a:cs typeface="+mn-cs"/>
        </a:defRPr>
      </a:lvl5pPr>
      <a:lvl6pPr marL="2467737" algn="l" defTabSz="987095" rtl="0" eaLnBrk="1" latinLnBrk="0" hangingPunct="1">
        <a:defRPr sz="1943" kern="1200">
          <a:solidFill>
            <a:schemeClr val="tx1"/>
          </a:solidFill>
          <a:latin typeface="+mn-lt"/>
          <a:ea typeface="+mn-ea"/>
          <a:cs typeface="+mn-cs"/>
        </a:defRPr>
      </a:lvl6pPr>
      <a:lvl7pPr marL="2961284" algn="l" defTabSz="987095" rtl="0" eaLnBrk="1" latinLnBrk="0" hangingPunct="1">
        <a:defRPr sz="1943" kern="1200">
          <a:solidFill>
            <a:schemeClr val="tx1"/>
          </a:solidFill>
          <a:latin typeface="+mn-lt"/>
          <a:ea typeface="+mn-ea"/>
          <a:cs typeface="+mn-cs"/>
        </a:defRPr>
      </a:lvl7pPr>
      <a:lvl8pPr marL="3454832" algn="l" defTabSz="987095" rtl="0" eaLnBrk="1" latinLnBrk="0" hangingPunct="1">
        <a:defRPr sz="1943" kern="1200">
          <a:solidFill>
            <a:schemeClr val="tx1"/>
          </a:solidFill>
          <a:latin typeface="+mn-lt"/>
          <a:ea typeface="+mn-ea"/>
          <a:cs typeface="+mn-cs"/>
        </a:defRPr>
      </a:lvl8pPr>
      <a:lvl9pPr marL="3948379" algn="l" defTabSz="987095" rtl="0" eaLnBrk="1" latinLnBrk="0" hangingPunct="1">
        <a:defRPr sz="19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016" y="0"/>
            <a:ext cx="10692383" cy="7562088"/>
          </a:xfrm>
          <a:prstGeom prst="rect">
            <a:avLst/>
          </a:prstGeom>
        </p:spPr>
      </p:pic>
      <p:sp>
        <p:nvSpPr>
          <p:cNvPr id="5" name="TextBox 4"/>
          <p:cNvSpPr txBox="1"/>
          <p:nvPr/>
        </p:nvSpPr>
        <p:spPr>
          <a:xfrm>
            <a:off x="403197" y="5885412"/>
            <a:ext cx="3312368"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BINGO INDUSTRIES</a:t>
            </a:r>
          </a:p>
        </p:txBody>
      </p:sp>
      <p:sp>
        <p:nvSpPr>
          <p:cNvPr id="6" name="TextBox 5"/>
          <p:cNvSpPr txBox="1"/>
          <p:nvPr/>
        </p:nvSpPr>
        <p:spPr>
          <a:xfrm>
            <a:off x="378148" y="6037812"/>
            <a:ext cx="8424936" cy="1046440"/>
          </a:xfrm>
          <a:prstGeom prst="rect">
            <a:avLst/>
          </a:prstGeom>
          <a:noFill/>
        </p:spPr>
        <p:txBody>
          <a:bodyPr wrap="square" rtlCol="0">
            <a:spAutoFit/>
          </a:bodyPr>
          <a:lstStyle/>
          <a:p>
            <a:r>
              <a:rPr lang="en-US" sz="4400" b="1" dirty="0" err="1">
                <a:solidFill>
                  <a:schemeClr val="bg1"/>
                </a:solidFill>
                <a:latin typeface="Arial" panose="020B0604020202020204" pitchFamily="34" charset="0"/>
                <a:cs typeface="Arial" panose="020B0604020202020204" pitchFamily="34" charset="0"/>
              </a:rPr>
              <a:t>Mortdale</a:t>
            </a:r>
            <a:r>
              <a:rPr lang="en-US" sz="4400" b="1" dirty="0">
                <a:solidFill>
                  <a:schemeClr val="bg1"/>
                </a:solidFill>
                <a:latin typeface="Arial" panose="020B0604020202020204" pitchFamily="34" charset="0"/>
                <a:cs typeface="Arial" panose="020B0604020202020204" pitchFamily="34" charset="0"/>
              </a:rPr>
              <a:t> Recycling Facility</a:t>
            </a:r>
          </a:p>
          <a:p>
            <a:r>
              <a:rPr lang="en-US" sz="1800" b="1" dirty="0">
                <a:solidFill>
                  <a:schemeClr val="bg1"/>
                </a:solidFill>
                <a:latin typeface="Arial" panose="020B0604020202020204" pitchFamily="34" charset="0"/>
                <a:cs typeface="Arial" panose="020B0604020202020204" pitchFamily="34" charset="0"/>
              </a:rPr>
              <a:t>Presentation to Planning Assessment Commission</a:t>
            </a:r>
          </a:p>
        </p:txBody>
      </p:sp>
      <p:sp>
        <p:nvSpPr>
          <p:cNvPr id="7" name="TextBox 6"/>
          <p:cNvSpPr txBox="1"/>
          <p:nvPr/>
        </p:nvSpPr>
        <p:spPr>
          <a:xfrm>
            <a:off x="5130676" y="7165007"/>
            <a:ext cx="2664296" cy="276999"/>
          </a:xfrm>
          <a:prstGeom prst="rect">
            <a:avLst/>
          </a:prstGeom>
          <a:noFill/>
        </p:spPr>
        <p:txBody>
          <a:bodyPr wrap="square" rtlCol="0">
            <a:spAutoFit/>
          </a:bodyPr>
          <a:lstStyle/>
          <a:p>
            <a:pPr algn="r"/>
            <a:r>
              <a:rPr lang="en-US" sz="1200" dirty="0">
                <a:solidFill>
                  <a:schemeClr val="bg1"/>
                </a:solidFill>
                <a:latin typeface="Arial" panose="020B0604020202020204" pitchFamily="34" charset="0"/>
                <a:cs typeface="Arial" panose="020B0604020202020204" pitchFamily="34" charset="0"/>
              </a:rPr>
              <a:t>12 DECEMBER 2017</a:t>
            </a:r>
          </a:p>
        </p:txBody>
      </p:sp>
    </p:spTree>
    <p:extLst>
      <p:ext uri="{BB962C8B-B14F-4D97-AF65-F5344CB8AC3E}">
        <p14:creationId xmlns:p14="http://schemas.microsoft.com/office/powerpoint/2010/main" val="390141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endParaRPr lang="en-AU"/>
          </a:p>
        </p:txBody>
      </p:sp>
      <p:sp>
        <p:nvSpPr>
          <p:cNvPr id="4" name="Content Placeholder 3"/>
          <p:cNvSpPr>
            <a:spLocks noGrp="1"/>
          </p:cNvSpPr>
          <p:nvPr>
            <p:ph sz="quarter" idx="13"/>
          </p:nvPr>
        </p:nvSpPr>
        <p:spPr>
          <a:xfrm>
            <a:off x="380438" y="1620391"/>
            <a:ext cx="9870831" cy="4578764"/>
          </a:xfrm>
        </p:spPr>
        <p:txBody>
          <a:bodyPr>
            <a:normAutofit fontScale="92500" lnSpcReduction="10000"/>
          </a:bodyPr>
          <a:lstStyle/>
          <a:p>
            <a:pPr marL="315039" indent="-315039">
              <a:buFont typeface="Arial" panose="020B0604020202020204" pitchFamily="34" charset="0"/>
              <a:buChar char="•"/>
            </a:pPr>
            <a:r>
              <a:rPr lang="en-AU" sz="1600" dirty="0"/>
              <a:t>Traffic flow</a:t>
            </a:r>
          </a:p>
          <a:p>
            <a:pPr marL="612577" lvl="1" indent="-315039"/>
            <a:r>
              <a:rPr lang="en-AU" sz="1600" dirty="0"/>
              <a:t>336 total movements per day</a:t>
            </a:r>
          </a:p>
          <a:p>
            <a:pPr marL="612577" lvl="1" indent="-315039"/>
            <a:r>
              <a:rPr lang="en-AU" sz="1600" dirty="0"/>
              <a:t>Receival area – 574m</a:t>
            </a:r>
            <a:r>
              <a:rPr lang="en-AU" sz="1600" baseline="30000" dirty="0"/>
              <a:t> 2</a:t>
            </a:r>
            <a:r>
              <a:rPr lang="en-AU" sz="1600" dirty="0"/>
              <a:t> (store &gt;6,196 t)</a:t>
            </a:r>
          </a:p>
          <a:p>
            <a:pPr marL="612577" lvl="1" indent="-315039"/>
            <a:r>
              <a:rPr lang="en-AU" sz="1600" dirty="0"/>
              <a:t>Addition of out-bound weighbridge </a:t>
            </a:r>
          </a:p>
          <a:p>
            <a:pPr marL="315039" indent="-315039">
              <a:spcBef>
                <a:spcPts val="1323"/>
              </a:spcBef>
              <a:spcAft>
                <a:spcPts val="662"/>
              </a:spcAft>
              <a:buFont typeface="Arial" panose="020B0604020202020204" pitchFamily="34" charset="0"/>
              <a:buChar char="•"/>
            </a:pPr>
            <a:r>
              <a:rPr lang="en-AU" sz="1600" dirty="0"/>
              <a:t>Plant and equipment</a:t>
            </a:r>
          </a:p>
          <a:p>
            <a:pPr marL="612577" lvl="1" indent="-315039"/>
            <a:r>
              <a:rPr lang="en-AU" sz="1600" dirty="0"/>
              <a:t>Experience with SKALA</a:t>
            </a:r>
          </a:p>
          <a:p>
            <a:pPr marL="612577" lvl="1" indent="-315039"/>
            <a:r>
              <a:rPr lang="en-AU" sz="1600" dirty="0"/>
              <a:t>70 </a:t>
            </a:r>
            <a:r>
              <a:rPr lang="en-AU" sz="1600" dirty="0" err="1"/>
              <a:t>tph</a:t>
            </a:r>
            <a:r>
              <a:rPr lang="en-AU" sz="1600" dirty="0"/>
              <a:t> (350,000 </a:t>
            </a:r>
            <a:r>
              <a:rPr lang="en-AU" sz="1600" dirty="0" err="1"/>
              <a:t>tpa</a:t>
            </a:r>
            <a:r>
              <a:rPr lang="en-AU" sz="1600" dirty="0"/>
              <a:t>)</a:t>
            </a:r>
          </a:p>
          <a:p>
            <a:pPr marL="555625" lvl="1" indent="-285750"/>
            <a:r>
              <a:rPr lang="en-AU" sz="1600" dirty="0"/>
              <a:t>Significant contingency for</a:t>
            </a:r>
          </a:p>
          <a:p>
            <a:pPr marL="539750" lvl="1" indent="0" defTabSz="895350">
              <a:buNone/>
            </a:pPr>
            <a:r>
              <a:rPr lang="en-AU" sz="1600" dirty="0"/>
              <a:t>unexpected plant shutdowns</a:t>
            </a:r>
          </a:p>
          <a:p>
            <a:pPr marL="315039" indent="-315039">
              <a:spcBef>
                <a:spcPts val="1323"/>
              </a:spcBef>
              <a:spcAft>
                <a:spcPts val="662"/>
              </a:spcAft>
              <a:buFont typeface="Arial" panose="020B0604020202020204" pitchFamily="34" charset="0"/>
              <a:buChar char="•"/>
            </a:pPr>
            <a:r>
              <a:rPr lang="en-AU" sz="1600" dirty="0"/>
              <a:t>Storage</a:t>
            </a:r>
          </a:p>
          <a:p>
            <a:pPr marL="612577" lvl="1" indent="-315039"/>
            <a:r>
              <a:rPr lang="en-AU" sz="1600" dirty="0"/>
              <a:t>10 bays (74-158 t / bay)</a:t>
            </a:r>
          </a:p>
          <a:p>
            <a:pPr marL="315039" indent="-315039">
              <a:spcBef>
                <a:spcPts val="1323"/>
              </a:spcBef>
              <a:spcAft>
                <a:spcPts val="662"/>
              </a:spcAft>
              <a:buFont typeface="Arial" panose="020B0604020202020204" pitchFamily="34" charset="0"/>
              <a:buChar char="•"/>
            </a:pPr>
            <a:r>
              <a:rPr lang="en-AU" sz="1600" dirty="0"/>
              <a:t>C&amp;D minimum standards</a:t>
            </a:r>
          </a:p>
          <a:p>
            <a:pPr marL="612577" lvl="1" indent="-315039"/>
            <a:r>
              <a:rPr lang="en-AU" sz="1600" dirty="0"/>
              <a:t>‘Spread and sort’ </a:t>
            </a:r>
          </a:p>
          <a:p>
            <a:pPr marL="612577" lvl="1" indent="-315039"/>
            <a:r>
              <a:rPr lang="en-AU" sz="1600" dirty="0"/>
              <a:t>Bays for recyclables and rejects</a:t>
            </a:r>
          </a:p>
        </p:txBody>
      </p:sp>
      <p:sp>
        <p:nvSpPr>
          <p:cNvPr id="2" name="Title 1"/>
          <p:cNvSpPr>
            <a:spLocks noGrp="1"/>
          </p:cNvSpPr>
          <p:nvPr>
            <p:ph type="title"/>
          </p:nvPr>
        </p:nvSpPr>
        <p:spPr/>
        <p:txBody>
          <a:bodyPr>
            <a:normAutofit/>
          </a:bodyPr>
          <a:lstStyle/>
          <a:p>
            <a:r>
              <a:rPr lang="en-AU" dirty="0"/>
              <a:t>Key Issues - Site &amp; Operational Management</a:t>
            </a:r>
          </a:p>
        </p:txBody>
      </p:sp>
      <p:pic>
        <p:nvPicPr>
          <p:cNvPr id="3" name="Picture 2">
            <a:extLst>
              <a:ext uri="{FF2B5EF4-FFF2-40B4-BE49-F238E27FC236}">
                <a16:creationId xmlns:a16="http://schemas.microsoft.com/office/drawing/2014/main" id="{7817BAE5-EA3B-4344-905F-87009507B177}"/>
              </a:ext>
            </a:extLst>
          </p:cNvPr>
          <p:cNvPicPr>
            <a:picLocks noChangeAspect="1"/>
          </p:cNvPicPr>
          <p:nvPr/>
        </p:nvPicPr>
        <p:blipFill>
          <a:blip r:embed="rId3"/>
          <a:stretch>
            <a:fillRect/>
          </a:stretch>
        </p:blipFill>
        <p:spPr>
          <a:xfrm>
            <a:off x="4351932" y="2556495"/>
            <a:ext cx="5944115" cy="3535986"/>
          </a:xfrm>
          <a:prstGeom prst="rect">
            <a:avLst/>
          </a:prstGeom>
        </p:spPr>
      </p:pic>
    </p:spTree>
    <p:extLst>
      <p:ext uri="{BB962C8B-B14F-4D97-AF65-F5344CB8AC3E}">
        <p14:creationId xmlns:p14="http://schemas.microsoft.com/office/powerpoint/2010/main" val="1392582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0"/>
          </p:nvPr>
        </p:nvSpPr>
        <p:spPr>
          <a:xfrm>
            <a:off x="343815" y="1663543"/>
            <a:ext cx="5926178" cy="5266946"/>
          </a:xfrm>
        </p:spPr>
        <p:txBody>
          <a:bodyPr>
            <a:normAutofit/>
          </a:bodyPr>
          <a:lstStyle/>
          <a:p>
            <a:pPr marL="315039" indent="-315039">
              <a:lnSpc>
                <a:spcPct val="120000"/>
              </a:lnSpc>
              <a:spcBef>
                <a:spcPts val="0"/>
              </a:spcBef>
              <a:spcAft>
                <a:spcPts val="0"/>
              </a:spcAft>
              <a:buFont typeface="Arial" panose="020B0604020202020204" pitchFamily="34" charset="0"/>
              <a:buChar char="•"/>
            </a:pPr>
            <a:r>
              <a:rPr lang="en-AU" sz="2000" dirty="0"/>
              <a:t>Access routes generally follow RMS approved B-Double declared routes along Stony Creek Rd, Forest Rd &amp; King Georges Rd</a:t>
            </a:r>
          </a:p>
          <a:p>
            <a:pPr marL="315039" indent="-315039">
              <a:lnSpc>
                <a:spcPct val="120000"/>
              </a:lnSpc>
              <a:spcBef>
                <a:spcPts val="0"/>
              </a:spcBef>
              <a:spcAft>
                <a:spcPts val="0"/>
              </a:spcAft>
              <a:buFont typeface="Arial" panose="020B0604020202020204" pitchFamily="34" charset="0"/>
              <a:buChar char="•"/>
            </a:pPr>
            <a:r>
              <a:rPr lang="en-AU" sz="2000" dirty="0"/>
              <a:t>Site Access via Hearne Street</a:t>
            </a:r>
          </a:p>
          <a:p>
            <a:pPr marL="315039" indent="-315039">
              <a:lnSpc>
                <a:spcPct val="120000"/>
              </a:lnSpc>
              <a:spcBef>
                <a:spcPts val="0"/>
              </a:spcBef>
              <a:spcAft>
                <a:spcPts val="0"/>
              </a:spcAft>
              <a:buFont typeface="Arial" panose="020B0604020202020204" pitchFamily="34" charset="0"/>
              <a:buChar char="•"/>
            </a:pPr>
            <a:r>
              <a:rPr lang="en-AU" sz="2000" dirty="0"/>
              <a:t>No trucks to utilise Barry Ave</a:t>
            </a:r>
          </a:p>
          <a:p>
            <a:pPr marL="315039" indent="-315039">
              <a:lnSpc>
                <a:spcPct val="120000"/>
              </a:lnSpc>
              <a:spcBef>
                <a:spcPts val="0"/>
              </a:spcBef>
              <a:spcAft>
                <a:spcPts val="0"/>
              </a:spcAft>
              <a:buFont typeface="Arial" panose="020B0604020202020204" pitchFamily="34" charset="0"/>
              <a:buChar char="•"/>
            </a:pPr>
            <a:r>
              <a:rPr lang="en-AU" sz="2000" dirty="0"/>
              <a:t>Comprehensive swept path analysis for largest vehicles demonstrating site will operate successfully </a:t>
            </a:r>
          </a:p>
          <a:p>
            <a:pPr marL="315039" indent="-315039">
              <a:lnSpc>
                <a:spcPct val="120000"/>
              </a:lnSpc>
              <a:spcBef>
                <a:spcPts val="0"/>
              </a:spcBef>
              <a:spcAft>
                <a:spcPts val="0"/>
              </a:spcAft>
              <a:buFont typeface="Arial" panose="020B0604020202020204" pitchFamily="34" charset="0"/>
              <a:buChar char="•"/>
            </a:pPr>
            <a:r>
              <a:rPr lang="en-AU" sz="2000" dirty="0"/>
              <a:t>31 stacking spaces included in design</a:t>
            </a:r>
          </a:p>
          <a:p>
            <a:pPr marL="315039" indent="-315039">
              <a:lnSpc>
                <a:spcPct val="120000"/>
              </a:lnSpc>
              <a:spcBef>
                <a:spcPts val="0"/>
              </a:spcBef>
              <a:spcAft>
                <a:spcPts val="0"/>
              </a:spcAft>
              <a:buFont typeface="Arial" panose="020B0604020202020204" pitchFamily="34" charset="0"/>
              <a:buChar char="•"/>
            </a:pPr>
            <a:r>
              <a:rPr lang="en-AU" sz="2000" dirty="0"/>
              <a:t>12 car parking spaces</a:t>
            </a:r>
          </a:p>
          <a:p>
            <a:pPr marL="315039" indent="-315039">
              <a:lnSpc>
                <a:spcPct val="120000"/>
              </a:lnSpc>
              <a:spcBef>
                <a:spcPts val="0"/>
              </a:spcBef>
              <a:spcAft>
                <a:spcPts val="0"/>
              </a:spcAft>
              <a:buFont typeface="Arial" panose="020B0604020202020204" pitchFamily="34" charset="0"/>
              <a:buChar char="•"/>
            </a:pPr>
            <a:r>
              <a:rPr lang="en-AU" sz="2000" dirty="0"/>
              <a:t>Further assessment completed through RTS in response to submissions on intersection performance and on-site stacking/queuing</a:t>
            </a:r>
          </a:p>
          <a:p>
            <a:pPr marL="315039" indent="-315039">
              <a:buFont typeface="Arial" panose="020B0604020202020204" pitchFamily="34" charset="0"/>
              <a:buChar char="•"/>
            </a:pPr>
            <a:endParaRPr lang="en-AU" sz="400" dirty="0"/>
          </a:p>
        </p:txBody>
      </p:sp>
      <p:sp>
        <p:nvSpPr>
          <p:cNvPr id="2" name="Text Placeholder 1"/>
          <p:cNvSpPr>
            <a:spLocks noGrp="1"/>
          </p:cNvSpPr>
          <p:nvPr>
            <p:ph type="body" sz="quarter" idx="11"/>
          </p:nvPr>
        </p:nvSpPr>
        <p:spPr/>
        <p:txBody>
          <a:bodyPr/>
          <a:lstStyle/>
          <a:p>
            <a:endParaRPr lang="en-AU"/>
          </a:p>
        </p:txBody>
      </p:sp>
      <p:pic>
        <p:nvPicPr>
          <p:cNvPr id="11" name="Content Placeholder 10"/>
          <p:cNvPicPr>
            <a:picLocks noGrp="1" noChangeAspect="1"/>
          </p:cNvPicPr>
          <p:nvPr>
            <p:ph sz="quarter" idx="13"/>
          </p:nvPr>
        </p:nvPicPr>
        <p:blipFill>
          <a:blip r:embed="rId3"/>
          <a:stretch>
            <a:fillRect/>
          </a:stretch>
        </p:blipFill>
        <p:spPr>
          <a:xfrm>
            <a:off x="6387879" y="1521930"/>
            <a:ext cx="3645320" cy="5195743"/>
          </a:xfrm>
          <a:prstGeom prst="rect">
            <a:avLst/>
          </a:prstGeom>
        </p:spPr>
      </p:pic>
      <p:sp>
        <p:nvSpPr>
          <p:cNvPr id="7" name="Title 6"/>
          <p:cNvSpPr>
            <a:spLocks noGrp="1"/>
          </p:cNvSpPr>
          <p:nvPr>
            <p:ph type="title"/>
          </p:nvPr>
        </p:nvSpPr>
        <p:spPr/>
        <p:txBody>
          <a:bodyPr>
            <a:normAutofit/>
          </a:bodyPr>
          <a:lstStyle/>
          <a:p>
            <a:r>
              <a:rPr lang="en-GB" dirty="0"/>
              <a:t>Key Issues – Traffic &amp; Transport</a:t>
            </a:r>
          </a:p>
        </p:txBody>
      </p:sp>
      <p:sp>
        <p:nvSpPr>
          <p:cNvPr id="3" name="TextBox 2"/>
          <p:cNvSpPr txBox="1"/>
          <p:nvPr/>
        </p:nvSpPr>
        <p:spPr>
          <a:xfrm>
            <a:off x="6509592" y="6636089"/>
            <a:ext cx="3401893" cy="306174"/>
          </a:xfrm>
          <a:prstGeom prst="rect">
            <a:avLst/>
          </a:prstGeom>
          <a:solidFill>
            <a:schemeClr val="bg1"/>
          </a:solidFill>
        </p:spPr>
        <p:txBody>
          <a:bodyPr wrap="square" rtlCol="0">
            <a:spAutoFit/>
          </a:bodyPr>
          <a:lstStyle/>
          <a:p>
            <a:pPr>
              <a:lnSpc>
                <a:spcPct val="90000"/>
              </a:lnSpc>
              <a:spcBef>
                <a:spcPts val="221"/>
              </a:spcBef>
              <a:spcAft>
                <a:spcPts val="441"/>
              </a:spcAft>
            </a:pPr>
            <a:r>
              <a:rPr lang="en-AU" sz="1544" dirty="0"/>
              <a:t>Haul Routes &amp; Key Intersections</a:t>
            </a:r>
          </a:p>
        </p:txBody>
      </p:sp>
    </p:spTree>
    <p:extLst>
      <p:ext uri="{BB962C8B-B14F-4D97-AF65-F5344CB8AC3E}">
        <p14:creationId xmlns:p14="http://schemas.microsoft.com/office/powerpoint/2010/main" val="2896361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endParaRPr lang="en-AU"/>
          </a:p>
        </p:txBody>
      </p:sp>
      <p:sp>
        <p:nvSpPr>
          <p:cNvPr id="8" name="Content Placeholder 7"/>
          <p:cNvSpPr>
            <a:spLocks noGrp="1"/>
          </p:cNvSpPr>
          <p:nvPr>
            <p:ph sz="quarter" idx="13"/>
          </p:nvPr>
        </p:nvSpPr>
        <p:spPr>
          <a:xfrm>
            <a:off x="380438" y="1548383"/>
            <a:ext cx="9940549" cy="4794788"/>
          </a:xfrm>
        </p:spPr>
        <p:txBody>
          <a:bodyPr>
            <a:normAutofit/>
          </a:bodyPr>
          <a:lstStyle/>
          <a:p>
            <a:r>
              <a:rPr lang="en-GB" sz="1600" b="1" dirty="0"/>
              <a:t>Impacts</a:t>
            </a:r>
          </a:p>
          <a:p>
            <a:pPr marL="315039" indent="-315039">
              <a:buFont typeface="Arial" panose="020B0604020202020204" pitchFamily="34" charset="0"/>
              <a:buChar char="•"/>
            </a:pPr>
            <a:r>
              <a:rPr lang="en-US" sz="1600" dirty="0"/>
              <a:t>Minor construction traffic impacts: 14 – 46 vehicle movements per day (well below existing 204 traffic movements per day)</a:t>
            </a:r>
          </a:p>
          <a:p>
            <a:pPr marL="315039" indent="-315039">
              <a:buFont typeface="Arial" panose="020B0604020202020204" pitchFamily="34" charset="0"/>
              <a:buChar char="•"/>
            </a:pPr>
            <a:r>
              <a:rPr lang="en-US" sz="1600" dirty="0"/>
              <a:t>Peak operation will occur between 11:00am – 12:00pm with an estimated 21 trucks expected to arrive at the site </a:t>
            </a:r>
          </a:p>
        </p:txBody>
      </p:sp>
      <p:sp>
        <p:nvSpPr>
          <p:cNvPr id="7" name="Title 6"/>
          <p:cNvSpPr>
            <a:spLocks noGrp="1"/>
          </p:cNvSpPr>
          <p:nvPr>
            <p:ph type="title"/>
          </p:nvPr>
        </p:nvSpPr>
        <p:spPr/>
        <p:txBody>
          <a:bodyPr>
            <a:normAutofit/>
          </a:bodyPr>
          <a:lstStyle/>
          <a:p>
            <a:r>
              <a:rPr lang="en-GB" dirty="0"/>
              <a:t>Key Issues – Traffic &amp; Transport</a:t>
            </a:r>
          </a:p>
        </p:txBody>
      </p:sp>
      <p:graphicFrame>
        <p:nvGraphicFramePr>
          <p:cNvPr id="2" name="Table 1"/>
          <p:cNvGraphicFramePr>
            <a:graphicFrameLocks noGrp="1"/>
          </p:cNvGraphicFramePr>
          <p:nvPr>
            <p:extLst>
              <p:ext uri="{D42A27DB-BD31-4B8C-83A1-F6EECF244321}">
                <p14:modId xmlns:p14="http://schemas.microsoft.com/office/powerpoint/2010/main" val="1432141370"/>
              </p:ext>
            </p:extLst>
          </p:nvPr>
        </p:nvGraphicFramePr>
        <p:xfrm>
          <a:off x="4673924" y="2988543"/>
          <a:ext cx="5258779" cy="2940494"/>
        </p:xfrm>
        <a:graphic>
          <a:graphicData uri="http://schemas.openxmlformats.org/drawingml/2006/table">
            <a:tbl>
              <a:tblPr firstRow="1">
                <a:tableStyleId>{B301B821-A1FF-4177-AEE7-76D212191A09}</a:tableStyleId>
              </a:tblPr>
              <a:tblGrid>
                <a:gridCol w="1408888">
                  <a:extLst>
                    <a:ext uri="{9D8B030D-6E8A-4147-A177-3AD203B41FA5}">
                      <a16:colId xmlns:a16="http://schemas.microsoft.com/office/drawing/2014/main" val="4079380954"/>
                    </a:ext>
                  </a:extLst>
                </a:gridCol>
                <a:gridCol w="1793529">
                  <a:extLst>
                    <a:ext uri="{9D8B030D-6E8A-4147-A177-3AD203B41FA5}">
                      <a16:colId xmlns:a16="http://schemas.microsoft.com/office/drawing/2014/main" val="1161346909"/>
                    </a:ext>
                  </a:extLst>
                </a:gridCol>
                <a:gridCol w="921130">
                  <a:extLst>
                    <a:ext uri="{9D8B030D-6E8A-4147-A177-3AD203B41FA5}">
                      <a16:colId xmlns:a16="http://schemas.microsoft.com/office/drawing/2014/main" val="752606303"/>
                    </a:ext>
                  </a:extLst>
                </a:gridCol>
                <a:gridCol w="1135232">
                  <a:extLst>
                    <a:ext uri="{9D8B030D-6E8A-4147-A177-3AD203B41FA5}">
                      <a16:colId xmlns:a16="http://schemas.microsoft.com/office/drawing/2014/main" val="763935823"/>
                    </a:ext>
                  </a:extLst>
                </a:gridCol>
              </a:tblGrid>
              <a:tr h="302451">
                <a:tc rowSpan="2">
                  <a:txBody>
                    <a:bodyPr/>
                    <a:lstStyle/>
                    <a:p>
                      <a:pPr algn="ctr"/>
                      <a:r>
                        <a:rPr lang="en-AU" sz="1200" dirty="0"/>
                        <a:t>Intersection</a:t>
                      </a:r>
                    </a:p>
                  </a:txBody>
                  <a:tcPr marL="100817" marR="100817" marT="50408" marB="50408" anchor="ctr"/>
                </a:tc>
                <a:tc rowSpan="2">
                  <a:txBody>
                    <a:bodyPr/>
                    <a:lstStyle/>
                    <a:p>
                      <a:pPr algn="ctr"/>
                      <a:r>
                        <a:rPr lang="en-AU" sz="1200" dirty="0"/>
                        <a:t>Peak period</a:t>
                      </a:r>
                    </a:p>
                  </a:txBody>
                  <a:tcPr marL="100817" marR="100817" marT="50408" marB="50408" anchor="ctr"/>
                </a:tc>
                <a:tc gridSpan="2">
                  <a:txBody>
                    <a:bodyPr/>
                    <a:lstStyle/>
                    <a:p>
                      <a:pPr algn="ctr"/>
                      <a:r>
                        <a:rPr lang="en-AU" sz="1300" dirty="0"/>
                        <a:t>Level of Service</a:t>
                      </a:r>
                    </a:p>
                  </a:txBody>
                  <a:tcPr marL="100817" marR="100817" marT="50408" marB="50408" anchor="ctr"/>
                </a:tc>
                <a:tc hMerge="1">
                  <a:txBody>
                    <a:bodyPr/>
                    <a:lstStyle/>
                    <a:p>
                      <a:endParaRPr lang="en-AU" dirty="0"/>
                    </a:p>
                  </a:txBody>
                  <a:tcPr/>
                </a:tc>
                <a:extLst>
                  <a:ext uri="{0D108BD9-81ED-4DB2-BD59-A6C34878D82A}">
                    <a16:rowId xmlns:a16="http://schemas.microsoft.com/office/drawing/2014/main" val="1926074203"/>
                  </a:ext>
                </a:extLst>
              </a:tr>
              <a:tr h="285648">
                <a:tc vMerge="1">
                  <a:txBody>
                    <a:bodyPr/>
                    <a:lstStyle/>
                    <a:p>
                      <a:endParaRPr lang="en-AU" dirty="0"/>
                    </a:p>
                  </a:txBody>
                  <a:tcPr/>
                </a:tc>
                <a:tc vMerge="1">
                  <a:txBody>
                    <a:bodyPr/>
                    <a:lstStyle/>
                    <a:p>
                      <a:endParaRPr lang="en-AU" dirty="0"/>
                    </a:p>
                  </a:txBody>
                  <a:tcPr/>
                </a:tc>
                <a:tc>
                  <a:txBody>
                    <a:bodyPr/>
                    <a:lstStyle/>
                    <a:p>
                      <a:pPr algn="ctr"/>
                      <a:r>
                        <a:rPr lang="en-AU" sz="1200" dirty="0"/>
                        <a:t>Existing</a:t>
                      </a:r>
                    </a:p>
                  </a:txBody>
                  <a:tcPr marL="100817" marR="100817" marT="50408" marB="50408" anchor="ctr">
                    <a:solidFill>
                      <a:schemeClr val="accent1">
                        <a:lumMod val="40000"/>
                        <a:lumOff val="60000"/>
                      </a:schemeClr>
                    </a:solidFill>
                  </a:tcPr>
                </a:tc>
                <a:tc>
                  <a:txBody>
                    <a:bodyPr/>
                    <a:lstStyle/>
                    <a:p>
                      <a:pPr algn="ctr"/>
                      <a:r>
                        <a:rPr lang="en-AU" sz="1200" dirty="0"/>
                        <a:t>Future</a:t>
                      </a:r>
                    </a:p>
                  </a:txBody>
                  <a:tcPr marL="100817" marR="100817" marT="50408" marB="50408" anchor="ctr">
                    <a:solidFill>
                      <a:schemeClr val="accent1">
                        <a:lumMod val="40000"/>
                        <a:lumOff val="60000"/>
                      </a:schemeClr>
                    </a:solidFill>
                  </a:tcPr>
                </a:tc>
                <a:extLst>
                  <a:ext uri="{0D108BD9-81ED-4DB2-BD59-A6C34878D82A}">
                    <a16:rowId xmlns:a16="http://schemas.microsoft.com/office/drawing/2014/main" val="1619873931"/>
                  </a:ext>
                </a:extLst>
              </a:tr>
              <a:tr h="470479">
                <a:tc rowSpan="2">
                  <a:txBody>
                    <a:bodyPr/>
                    <a:lstStyle/>
                    <a:p>
                      <a:r>
                        <a:rPr lang="en-AU" sz="1200" dirty="0"/>
                        <a:t>Boundary Rd / Hearne St</a:t>
                      </a:r>
                    </a:p>
                  </a:txBody>
                  <a:tcPr marL="100817" marR="100817" marT="50408" marB="50408">
                    <a:lnL w="12700" cap="flat" cmpd="sng" algn="ctr">
                      <a:solidFill>
                        <a:schemeClr val="tx1"/>
                      </a:solidFill>
                      <a:prstDash val="solid"/>
                      <a:round/>
                      <a:headEnd type="none" w="med" len="med"/>
                      <a:tailEnd type="none" w="med" len="med"/>
                    </a:lnL>
                  </a:tcPr>
                </a:tc>
                <a:tc>
                  <a:txBody>
                    <a:bodyPr/>
                    <a:lstStyle/>
                    <a:p>
                      <a:r>
                        <a:rPr lang="en-AU" sz="1200" dirty="0"/>
                        <a:t>AM Road Network</a:t>
                      </a:r>
                      <a:br>
                        <a:rPr lang="en-AU" sz="1200" dirty="0"/>
                      </a:br>
                      <a:r>
                        <a:rPr lang="en-AU" sz="1200" dirty="0"/>
                        <a:t>(8:00am – 9:00am)</a:t>
                      </a:r>
                    </a:p>
                  </a:txBody>
                  <a:tcPr marL="100817" marR="100817" marT="50408" marB="50408"/>
                </a:tc>
                <a:tc>
                  <a:txBody>
                    <a:bodyPr/>
                    <a:lstStyle/>
                    <a:p>
                      <a:pPr algn="ctr"/>
                      <a:r>
                        <a:rPr lang="en-AU" sz="1200" dirty="0"/>
                        <a:t>C</a:t>
                      </a:r>
                    </a:p>
                  </a:txBody>
                  <a:tcPr marL="100817" marR="100817" marT="50408" marB="50408" anchor="ctr"/>
                </a:tc>
                <a:tc>
                  <a:txBody>
                    <a:bodyPr/>
                    <a:lstStyle/>
                    <a:p>
                      <a:pPr algn="ctr"/>
                      <a:r>
                        <a:rPr lang="en-AU" sz="1200" dirty="0"/>
                        <a:t> C</a:t>
                      </a:r>
                    </a:p>
                  </a:txBody>
                  <a:tcPr marL="100817" marR="100817" marT="50408" marB="50408" anchor="ctr"/>
                </a:tc>
                <a:extLst>
                  <a:ext uri="{0D108BD9-81ED-4DB2-BD59-A6C34878D82A}">
                    <a16:rowId xmlns:a16="http://schemas.microsoft.com/office/drawing/2014/main" val="2494429957"/>
                  </a:ext>
                </a:extLst>
              </a:tr>
              <a:tr h="470479">
                <a:tc vMerge="1">
                  <a:txBody>
                    <a:bodyPr/>
                    <a:lstStyle/>
                    <a:p>
                      <a:endParaRPr lang="en-AU" sz="1600" dirty="0"/>
                    </a:p>
                  </a:txBody>
                  <a:tcPr/>
                </a:tc>
                <a:tc>
                  <a:txBody>
                    <a:bodyPr/>
                    <a:lstStyle/>
                    <a:p>
                      <a:r>
                        <a:rPr lang="en-AU" sz="1200" dirty="0"/>
                        <a:t>PM Road Network</a:t>
                      </a:r>
                      <a:br>
                        <a:rPr lang="en-AU" sz="1200" dirty="0"/>
                      </a:br>
                      <a:r>
                        <a:rPr lang="en-AU" sz="1200" dirty="0"/>
                        <a:t>(4:30pm – 5:30pm)</a:t>
                      </a:r>
                    </a:p>
                  </a:txBody>
                  <a:tcPr marL="100817" marR="100817" marT="50408" marB="50408"/>
                </a:tc>
                <a:tc>
                  <a:txBody>
                    <a:bodyPr/>
                    <a:lstStyle/>
                    <a:p>
                      <a:pPr algn="ctr"/>
                      <a:r>
                        <a:rPr lang="en-AU" sz="1200" dirty="0"/>
                        <a:t>B</a:t>
                      </a:r>
                    </a:p>
                  </a:txBody>
                  <a:tcPr marL="100817" marR="100817" marT="50408" marB="50408" anchor="ctr"/>
                </a:tc>
                <a:tc>
                  <a:txBody>
                    <a:bodyPr/>
                    <a:lstStyle/>
                    <a:p>
                      <a:pPr algn="ctr"/>
                      <a:r>
                        <a:rPr lang="en-AU" sz="1200" dirty="0"/>
                        <a:t>C</a:t>
                      </a:r>
                    </a:p>
                  </a:txBody>
                  <a:tcPr marL="100817" marR="100817" marT="50408" marB="50408" anchor="ctr"/>
                </a:tc>
                <a:extLst>
                  <a:ext uri="{0D108BD9-81ED-4DB2-BD59-A6C34878D82A}">
                    <a16:rowId xmlns:a16="http://schemas.microsoft.com/office/drawing/2014/main" val="3308057978"/>
                  </a:ext>
                </a:extLst>
              </a:tr>
              <a:tr h="470479">
                <a:tc rowSpan="2">
                  <a:txBody>
                    <a:bodyPr/>
                    <a:lstStyle/>
                    <a:p>
                      <a:r>
                        <a:rPr lang="en-AU" sz="1200" dirty="0"/>
                        <a:t>Boundary Rd / Barry Ave /Scott St</a:t>
                      </a:r>
                    </a:p>
                  </a:txBody>
                  <a:tcPr marL="100817" marR="100817" marT="50408" marB="50408">
                    <a:lnL w="12700" cap="flat" cmpd="sng" algn="ctr">
                      <a:solidFill>
                        <a:schemeClr val="tx1"/>
                      </a:solidFill>
                      <a:prstDash val="solid"/>
                      <a:round/>
                      <a:headEnd type="none" w="med" len="med"/>
                      <a:tailEnd type="none" w="med" len="med"/>
                    </a:lnL>
                  </a:tcPr>
                </a:tc>
                <a:tc>
                  <a:txBody>
                    <a:bodyPr/>
                    <a:lstStyle/>
                    <a:p>
                      <a:r>
                        <a:rPr lang="en-AU" sz="1200" dirty="0"/>
                        <a:t>AM Road Network</a:t>
                      </a:r>
                      <a:br>
                        <a:rPr lang="en-AU" sz="1200" dirty="0"/>
                      </a:br>
                      <a:r>
                        <a:rPr lang="en-AU" sz="1200" dirty="0"/>
                        <a:t>(8:00am – 9:00am)</a:t>
                      </a:r>
                    </a:p>
                  </a:txBody>
                  <a:tcPr marL="100817" marR="100817" marT="50408" marB="50408"/>
                </a:tc>
                <a:tc>
                  <a:txBody>
                    <a:bodyPr/>
                    <a:lstStyle/>
                    <a:p>
                      <a:pPr algn="ctr"/>
                      <a:r>
                        <a:rPr lang="en-AU" sz="1200" dirty="0"/>
                        <a:t>B</a:t>
                      </a:r>
                    </a:p>
                  </a:txBody>
                  <a:tcPr marL="100817" marR="100817" marT="50408" marB="50408" anchor="ctr"/>
                </a:tc>
                <a:tc>
                  <a:txBody>
                    <a:bodyPr/>
                    <a:lstStyle/>
                    <a:p>
                      <a:pPr algn="ctr"/>
                      <a:r>
                        <a:rPr lang="en-AU" sz="1200" dirty="0"/>
                        <a:t>B</a:t>
                      </a:r>
                    </a:p>
                  </a:txBody>
                  <a:tcPr marL="100817" marR="100817" marT="50408" marB="50408" anchor="ctr"/>
                </a:tc>
                <a:extLst>
                  <a:ext uri="{0D108BD9-81ED-4DB2-BD59-A6C34878D82A}">
                    <a16:rowId xmlns:a16="http://schemas.microsoft.com/office/drawing/2014/main" val="1557672473"/>
                  </a:ext>
                </a:extLst>
              </a:tr>
              <a:tr h="470479">
                <a:tc vMerge="1">
                  <a:txBody>
                    <a:bodyPr/>
                    <a:lstStyle/>
                    <a:p>
                      <a:endParaRPr lang="en-AU" sz="1600" dirty="0"/>
                    </a:p>
                  </a:txBody>
                  <a:tcPr/>
                </a:tc>
                <a:tc>
                  <a:txBody>
                    <a:bodyPr/>
                    <a:lstStyle/>
                    <a:p>
                      <a:r>
                        <a:rPr lang="en-AU" sz="1200" dirty="0"/>
                        <a:t>PM Road Network</a:t>
                      </a:r>
                      <a:br>
                        <a:rPr lang="en-AU" sz="1200" dirty="0"/>
                      </a:br>
                      <a:r>
                        <a:rPr lang="en-AU" sz="1200" dirty="0"/>
                        <a:t>(4:30pm – 5:30pm)</a:t>
                      </a:r>
                    </a:p>
                  </a:txBody>
                  <a:tcPr marL="100817" marR="100817" marT="50408" marB="50408"/>
                </a:tc>
                <a:tc>
                  <a:txBody>
                    <a:bodyPr/>
                    <a:lstStyle/>
                    <a:p>
                      <a:pPr algn="ctr"/>
                      <a:r>
                        <a:rPr lang="en-AU" sz="1200" dirty="0"/>
                        <a:t>B</a:t>
                      </a:r>
                    </a:p>
                  </a:txBody>
                  <a:tcPr marL="100817" marR="100817" marT="50408" marB="50408" anchor="ctr"/>
                </a:tc>
                <a:tc>
                  <a:txBody>
                    <a:bodyPr/>
                    <a:lstStyle/>
                    <a:p>
                      <a:pPr algn="ctr"/>
                      <a:r>
                        <a:rPr lang="en-AU" sz="1200" dirty="0"/>
                        <a:t>B</a:t>
                      </a:r>
                    </a:p>
                  </a:txBody>
                  <a:tcPr marL="100817" marR="100817" marT="50408" marB="50408" anchor="ctr"/>
                </a:tc>
                <a:extLst>
                  <a:ext uri="{0D108BD9-81ED-4DB2-BD59-A6C34878D82A}">
                    <a16:rowId xmlns:a16="http://schemas.microsoft.com/office/drawing/2014/main" val="2905704398"/>
                  </a:ext>
                </a:extLst>
              </a:tr>
              <a:tr h="470479">
                <a:tc>
                  <a:txBody>
                    <a:bodyPr/>
                    <a:lstStyle/>
                    <a:p>
                      <a:r>
                        <a:rPr lang="en-AU" sz="1200" dirty="0"/>
                        <a:t>Hearne St /</a:t>
                      </a:r>
                      <a:br>
                        <a:rPr lang="en-AU" sz="1200" dirty="0"/>
                      </a:br>
                      <a:r>
                        <a:rPr lang="en-AU" sz="1200" dirty="0"/>
                        <a:t>Site Access</a:t>
                      </a:r>
                    </a:p>
                  </a:txBody>
                  <a:tcPr marL="100817" marR="100817" marT="50408" marB="50408">
                    <a:lnL w="12700" cap="flat" cmpd="sng" algn="ctr">
                      <a:solidFill>
                        <a:schemeClr val="tx1"/>
                      </a:solidFill>
                      <a:prstDash val="solid"/>
                      <a:round/>
                      <a:headEnd type="none" w="med" len="med"/>
                      <a:tailEnd type="none" w="med" len="med"/>
                    </a:lnL>
                  </a:tcPr>
                </a:tc>
                <a:tc>
                  <a:txBody>
                    <a:bodyPr/>
                    <a:lstStyle/>
                    <a:p>
                      <a:r>
                        <a:rPr lang="en-AU" sz="1200" dirty="0"/>
                        <a:t>Midday Site Operation</a:t>
                      </a:r>
                      <a:br>
                        <a:rPr lang="en-AU" sz="1200" dirty="0"/>
                      </a:br>
                      <a:r>
                        <a:rPr lang="en-AU" sz="1200" dirty="0"/>
                        <a:t>(11:30pm – 12:30pm)</a:t>
                      </a:r>
                    </a:p>
                  </a:txBody>
                  <a:tcPr marL="100817" marR="100817" marT="50408" marB="50408"/>
                </a:tc>
                <a:tc>
                  <a:txBody>
                    <a:bodyPr/>
                    <a:lstStyle/>
                    <a:p>
                      <a:pPr algn="ctr"/>
                      <a:r>
                        <a:rPr lang="en-AU" sz="1200" dirty="0"/>
                        <a:t>A</a:t>
                      </a:r>
                    </a:p>
                  </a:txBody>
                  <a:tcPr marL="100817" marR="100817" marT="50408" marB="50408" anchor="ctr"/>
                </a:tc>
                <a:tc>
                  <a:txBody>
                    <a:bodyPr/>
                    <a:lstStyle/>
                    <a:p>
                      <a:pPr algn="ctr"/>
                      <a:r>
                        <a:rPr lang="en-AU" sz="1200" dirty="0"/>
                        <a:t>A</a:t>
                      </a:r>
                    </a:p>
                  </a:txBody>
                  <a:tcPr marL="100817" marR="100817" marT="50408" marB="50408" anchor="ctr"/>
                </a:tc>
                <a:extLst>
                  <a:ext uri="{0D108BD9-81ED-4DB2-BD59-A6C34878D82A}">
                    <a16:rowId xmlns:a16="http://schemas.microsoft.com/office/drawing/2014/main" val="919129521"/>
                  </a:ext>
                </a:extLst>
              </a:tr>
            </a:tbl>
          </a:graphicData>
        </a:graphic>
      </p:graphicFrame>
      <p:sp>
        <p:nvSpPr>
          <p:cNvPr id="5" name="Content Placeholder 7"/>
          <p:cNvSpPr txBox="1">
            <a:spLocks/>
          </p:cNvSpPr>
          <p:nvPr/>
        </p:nvSpPr>
        <p:spPr>
          <a:xfrm>
            <a:off x="450156" y="3060551"/>
            <a:ext cx="3835485" cy="2978655"/>
          </a:xfrm>
          <a:prstGeom prst="rect">
            <a:avLst/>
          </a:prstGeom>
        </p:spPr>
        <p:txBody>
          <a:bodyPr vert="horz" lIns="0" tIns="50408" rIns="0" bIns="50408" rtlCol="0">
            <a:norm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269875" marR="0" indent="-269875" algn="l" defTabSz="914400" rtl="0" eaLnBrk="1" fontAlgn="auto" latinLnBrk="0" hangingPunct="1">
              <a:lnSpc>
                <a:spcPct val="90000"/>
              </a:lnSpc>
              <a:spcBef>
                <a:spcPts val="300"/>
              </a:spcBef>
              <a:spcAft>
                <a:spcPts val="600"/>
              </a:spcAft>
              <a:buClr>
                <a:schemeClr val="accent1"/>
              </a:buClr>
              <a:buSzTx/>
              <a:buFont typeface="Arial" panose="020B0604020202020204" pitchFamily="34" charset="0"/>
              <a:buChar char="•"/>
              <a:tabLst/>
              <a:defRPr lang="en-US" sz="1600" kern="1200">
                <a:solidFill>
                  <a:schemeClr val="tx1"/>
                </a:solidFill>
                <a:latin typeface="+mn-lt"/>
                <a:ea typeface="+mn-ea"/>
                <a:cs typeface="+mn-cs"/>
              </a:defRPr>
            </a:lvl2pPr>
            <a:lvl3pPr marL="538163"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lang="en-US" sz="1400" kern="1200">
                <a:solidFill>
                  <a:schemeClr val="tx1"/>
                </a:solidFill>
                <a:latin typeface="+mn-lt"/>
                <a:ea typeface="+mn-ea"/>
                <a:cs typeface="+mn-cs"/>
              </a:defRPr>
            </a:lvl3pPr>
            <a:lvl4pPr marL="808038" indent="-269875"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tab pos="808038" algn="l"/>
              </a:tabLst>
              <a:defRPr lang="en-US" sz="1200" kern="1200">
                <a:solidFill>
                  <a:schemeClr val="tx1"/>
                </a:solidFill>
                <a:latin typeface="+mn-lt"/>
                <a:ea typeface="+mn-ea"/>
                <a:cs typeface="+mn-cs"/>
              </a:defRPr>
            </a:lvl4pPr>
            <a:lvl5pPr marL="1076325"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5039" indent="-315039">
              <a:buFont typeface="Arial" panose="020B0604020202020204" pitchFamily="34" charset="0"/>
              <a:buChar char="•"/>
            </a:pPr>
            <a:r>
              <a:rPr lang="en-US" sz="1600" dirty="0"/>
              <a:t>336 truck movements associated with throughput of 220,000 </a:t>
            </a:r>
            <a:r>
              <a:rPr lang="en-US" sz="1600" dirty="0" err="1"/>
              <a:t>tpa</a:t>
            </a:r>
            <a:r>
              <a:rPr lang="en-US" sz="1600" dirty="0"/>
              <a:t> under Proposal</a:t>
            </a:r>
          </a:p>
          <a:p>
            <a:pPr marL="315039" indent="-315039">
              <a:buFont typeface="Arial" panose="020B0604020202020204" pitchFamily="34" charset="0"/>
              <a:buChar char="•"/>
            </a:pPr>
            <a:r>
              <a:rPr lang="en-US" sz="1600" dirty="0"/>
              <a:t>SIDRA analysis shows additional traffic generated by the proposed development is negligible and is not expected to compromise the safety and function of the surrounding road network. </a:t>
            </a:r>
          </a:p>
        </p:txBody>
      </p:sp>
    </p:spTree>
    <p:extLst>
      <p:ext uri="{BB962C8B-B14F-4D97-AF65-F5344CB8AC3E}">
        <p14:creationId xmlns:p14="http://schemas.microsoft.com/office/powerpoint/2010/main" val="583016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80439" y="6656986"/>
            <a:ext cx="9870831" cy="694604"/>
          </a:xfrm>
        </p:spPr>
        <p:txBody>
          <a:bodyPr anchor="ctr"/>
          <a:lstStyle/>
          <a:p>
            <a:pPr algn="l"/>
            <a:r>
              <a:rPr lang="en-US" sz="1544" dirty="0"/>
              <a:t>Queuing of heavy vehicles would be entirely accommodated and managed within the site</a:t>
            </a:r>
            <a:endParaRPr lang="en-AU" sz="1544" dirty="0"/>
          </a:p>
        </p:txBody>
      </p:sp>
      <p:sp>
        <p:nvSpPr>
          <p:cNvPr id="3" name="Text Placeholder 2"/>
          <p:cNvSpPr>
            <a:spLocks noGrp="1"/>
          </p:cNvSpPr>
          <p:nvPr>
            <p:ph type="body" sz="quarter" idx="11"/>
          </p:nvPr>
        </p:nvSpPr>
        <p:spPr>
          <a:xfrm>
            <a:off x="45087" y="7364986"/>
            <a:ext cx="9870831" cy="318553"/>
          </a:xfrm>
        </p:spPr>
        <p:txBody>
          <a:bodyPr/>
          <a:lstStyle/>
          <a:p>
            <a:endParaRPr lang="en-AU" b="1" dirty="0"/>
          </a:p>
        </p:txBody>
      </p:sp>
      <p:sp>
        <p:nvSpPr>
          <p:cNvPr id="5" name="Content Placeholder 4"/>
          <p:cNvSpPr>
            <a:spLocks noGrp="1"/>
          </p:cNvSpPr>
          <p:nvPr>
            <p:ph sz="quarter" idx="13"/>
          </p:nvPr>
        </p:nvSpPr>
        <p:spPr>
          <a:xfrm>
            <a:off x="325886" y="1632933"/>
            <a:ext cx="9979933" cy="5112568"/>
          </a:xfrm>
        </p:spPr>
        <p:txBody>
          <a:bodyPr/>
          <a:lstStyle/>
          <a:p>
            <a:pPr>
              <a:spcAft>
                <a:spcPts val="662"/>
              </a:spcAft>
            </a:pPr>
            <a:r>
              <a:rPr lang="en-US" sz="1600" b="1" dirty="0"/>
              <a:t>Impacts</a:t>
            </a:r>
          </a:p>
          <a:p>
            <a:pPr marL="315039" indent="-315039">
              <a:spcAft>
                <a:spcPts val="662"/>
              </a:spcAft>
              <a:buFont typeface="Arial" panose="020B0604020202020204" pitchFamily="34" charset="0"/>
              <a:buChar char="•"/>
            </a:pPr>
            <a:r>
              <a:rPr lang="en-US" sz="1400" dirty="0"/>
              <a:t>Typical operating conditions, a truck will spend an average of 25 minutes onsite between entry and exit (conservative)</a:t>
            </a:r>
          </a:p>
          <a:p>
            <a:pPr marL="315039" indent="-315039">
              <a:spcAft>
                <a:spcPts val="662"/>
              </a:spcAft>
              <a:buFont typeface="Arial" panose="020B0604020202020204" pitchFamily="34" charset="0"/>
              <a:buChar char="•"/>
            </a:pPr>
            <a:r>
              <a:rPr lang="en-US" sz="1400" dirty="0"/>
              <a:t>Site can accommodate max of 74 trucks in any one hour</a:t>
            </a:r>
          </a:p>
          <a:p>
            <a:pPr marL="315039" indent="-315039">
              <a:spcAft>
                <a:spcPts val="662"/>
              </a:spcAft>
              <a:buFont typeface="Arial" panose="020B0604020202020204" pitchFamily="34" charset="0"/>
              <a:buChar char="•"/>
            </a:pPr>
            <a:r>
              <a:rPr lang="en-US" sz="1400" dirty="0"/>
              <a:t>Additional queuing &amp; stacking analysis</a:t>
            </a:r>
          </a:p>
          <a:p>
            <a:pPr marL="908364" lvl="2" indent="-315039"/>
            <a:r>
              <a:rPr lang="en-US" sz="1400" dirty="0"/>
              <a:t>9 of 31 stacking spaces utilized during normal peak operating conditions </a:t>
            </a:r>
          </a:p>
          <a:p>
            <a:pPr marL="908364" lvl="2" indent="-315039"/>
            <a:r>
              <a:rPr lang="en-US" sz="1400" dirty="0"/>
              <a:t>18 of 31 stacking spaces utilized during worst case scenario peak operating conditions </a:t>
            </a:r>
          </a:p>
          <a:p>
            <a:endParaRPr lang="en-AU" dirty="0"/>
          </a:p>
        </p:txBody>
      </p:sp>
      <p:sp>
        <p:nvSpPr>
          <p:cNvPr id="7" name="Title 6"/>
          <p:cNvSpPr>
            <a:spLocks noGrp="1"/>
          </p:cNvSpPr>
          <p:nvPr>
            <p:ph type="title"/>
          </p:nvPr>
        </p:nvSpPr>
        <p:spPr/>
        <p:txBody>
          <a:bodyPr>
            <a:normAutofit/>
          </a:bodyPr>
          <a:lstStyle/>
          <a:p>
            <a:r>
              <a:rPr lang="en-GB" dirty="0"/>
              <a:t>Key Issues – Traffic &amp; Transport</a:t>
            </a:r>
          </a:p>
        </p:txBody>
      </p:sp>
      <p:pic>
        <p:nvPicPr>
          <p:cNvPr id="2" name="Picture 1"/>
          <p:cNvPicPr>
            <a:picLocks noChangeAspect="1"/>
          </p:cNvPicPr>
          <p:nvPr/>
        </p:nvPicPr>
        <p:blipFill>
          <a:blip r:embed="rId3"/>
          <a:stretch>
            <a:fillRect/>
          </a:stretch>
        </p:blipFill>
        <p:spPr>
          <a:xfrm>
            <a:off x="1261844" y="3613858"/>
            <a:ext cx="3718659" cy="3047485"/>
          </a:xfrm>
          <a:prstGeom prst="rect">
            <a:avLst/>
          </a:prstGeom>
        </p:spPr>
      </p:pic>
      <p:pic>
        <p:nvPicPr>
          <p:cNvPr id="9" name="Picture 8"/>
          <p:cNvPicPr>
            <a:picLocks noChangeAspect="1"/>
          </p:cNvPicPr>
          <p:nvPr/>
        </p:nvPicPr>
        <p:blipFill>
          <a:blip r:embed="rId4"/>
          <a:stretch>
            <a:fillRect/>
          </a:stretch>
        </p:blipFill>
        <p:spPr>
          <a:xfrm>
            <a:off x="5240801" y="3592412"/>
            <a:ext cx="4291069" cy="3068931"/>
          </a:xfrm>
          <a:prstGeom prst="rect">
            <a:avLst/>
          </a:prstGeom>
        </p:spPr>
      </p:pic>
    </p:spTree>
    <p:extLst>
      <p:ext uri="{BB962C8B-B14F-4D97-AF65-F5344CB8AC3E}">
        <p14:creationId xmlns:p14="http://schemas.microsoft.com/office/powerpoint/2010/main" val="2937143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en-AU"/>
          </a:p>
        </p:txBody>
      </p:sp>
      <p:sp>
        <p:nvSpPr>
          <p:cNvPr id="4" name="Content Placeholder 3"/>
          <p:cNvSpPr>
            <a:spLocks noGrp="1"/>
          </p:cNvSpPr>
          <p:nvPr>
            <p:ph sz="quarter" idx="13"/>
          </p:nvPr>
        </p:nvSpPr>
        <p:spPr>
          <a:xfrm>
            <a:off x="450156" y="1908102"/>
            <a:ext cx="9801113" cy="5117571"/>
          </a:xfrm>
        </p:spPr>
        <p:txBody>
          <a:bodyPr/>
          <a:lstStyle/>
          <a:p>
            <a:pPr marL="315039" lvl="1" indent="-315039">
              <a:spcAft>
                <a:spcPts val="662"/>
              </a:spcAft>
              <a:buClr>
                <a:schemeClr val="accent3"/>
              </a:buClr>
              <a:buSzPct val="80000"/>
              <a:buFont typeface="Arial" panose="020B0604020202020204" pitchFamily="34" charset="0"/>
              <a:buChar char="•"/>
            </a:pPr>
            <a:r>
              <a:rPr lang="en-GB" sz="1400" dirty="0"/>
              <a:t>Construction traffic impacts managed through a CTMP (Conditions B1 &amp; B2)</a:t>
            </a:r>
          </a:p>
          <a:p>
            <a:pPr marL="315039" lvl="1" indent="-315039">
              <a:spcAft>
                <a:spcPts val="662"/>
              </a:spcAft>
              <a:buClr>
                <a:schemeClr val="accent3"/>
              </a:buClr>
              <a:buSzPct val="80000"/>
              <a:buFont typeface="Arial" panose="020B0604020202020204" pitchFamily="34" charset="0"/>
              <a:buChar char="•"/>
            </a:pPr>
            <a:r>
              <a:rPr lang="en-GB" sz="1400" dirty="0"/>
              <a:t>Operational traffic impacts managed through an OTMP (Condition B5)</a:t>
            </a:r>
          </a:p>
          <a:p>
            <a:pPr marL="908364" lvl="2" indent="-315039"/>
            <a:r>
              <a:rPr lang="en-GB" sz="1400" dirty="0"/>
              <a:t>Forms part of OEMP</a:t>
            </a:r>
          </a:p>
          <a:p>
            <a:pPr marL="908364" lvl="2" indent="-315039"/>
            <a:r>
              <a:rPr lang="en-GB" sz="1400" dirty="0"/>
              <a:t>Includes measures for ensuring road safety and network efficiency</a:t>
            </a:r>
          </a:p>
          <a:p>
            <a:pPr marL="908364" lvl="2" indent="-315039"/>
            <a:r>
              <a:rPr lang="en-GB" sz="1400" dirty="0"/>
              <a:t>Details heavy vehicle routes and access and parking arrangements</a:t>
            </a:r>
          </a:p>
          <a:p>
            <a:pPr marL="908364" lvl="2" indent="-315039"/>
            <a:r>
              <a:rPr lang="en-GB" sz="1400" dirty="0"/>
              <a:t>Driver code of conduct</a:t>
            </a:r>
          </a:p>
          <a:p>
            <a:pPr marL="908364" lvl="2" indent="-315039"/>
            <a:r>
              <a:rPr lang="en-GB" sz="1400" dirty="0"/>
              <a:t>Traffic Control Plan which includes on-site traffic control measures</a:t>
            </a:r>
          </a:p>
          <a:p>
            <a:endParaRPr lang="en-AU" dirty="0"/>
          </a:p>
        </p:txBody>
      </p:sp>
      <p:sp>
        <p:nvSpPr>
          <p:cNvPr id="5" name="Text Placeholder 4"/>
          <p:cNvSpPr>
            <a:spLocks noGrp="1"/>
          </p:cNvSpPr>
          <p:nvPr>
            <p:ph type="body" sz="quarter" idx="24"/>
          </p:nvPr>
        </p:nvSpPr>
        <p:spPr>
          <a:xfrm>
            <a:off x="380437" y="1404367"/>
            <a:ext cx="9870831" cy="396917"/>
          </a:xfrm>
        </p:spPr>
        <p:txBody>
          <a:bodyPr/>
          <a:lstStyle/>
          <a:p>
            <a:r>
              <a:rPr lang="en-AU" sz="1600" dirty="0">
                <a:solidFill>
                  <a:schemeClr val="tx1"/>
                </a:solidFill>
              </a:rPr>
              <a:t>Mitigation</a:t>
            </a:r>
          </a:p>
        </p:txBody>
      </p:sp>
      <p:sp>
        <p:nvSpPr>
          <p:cNvPr id="6" name="Title 5"/>
          <p:cNvSpPr>
            <a:spLocks noGrp="1"/>
          </p:cNvSpPr>
          <p:nvPr>
            <p:ph type="title"/>
          </p:nvPr>
        </p:nvSpPr>
        <p:spPr/>
        <p:txBody>
          <a:bodyPr/>
          <a:lstStyle/>
          <a:p>
            <a:r>
              <a:rPr lang="en-GB" dirty="0"/>
              <a:t>Key Issues – Traffic &amp; Transport</a:t>
            </a:r>
            <a:endParaRPr lang="en-AU" dirty="0"/>
          </a:p>
        </p:txBody>
      </p:sp>
    </p:spTree>
    <p:extLst>
      <p:ext uri="{BB962C8B-B14F-4D97-AF65-F5344CB8AC3E}">
        <p14:creationId xmlns:p14="http://schemas.microsoft.com/office/powerpoint/2010/main" val="3459342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en-AU"/>
          </a:p>
        </p:txBody>
      </p:sp>
      <p:sp>
        <p:nvSpPr>
          <p:cNvPr id="5" name="Content Placeholder 4"/>
          <p:cNvSpPr>
            <a:spLocks noGrp="1"/>
          </p:cNvSpPr>
          <p:nvPr>
            <p:ph sz="quarter" idx="13"/>
          </p:nvPr>
        </p:nvSpPr>
        <p:spPr>
          <a:xfrm>
            <a:off x="395817" y="1854083"/>
            <a:ext cx="4833723" cy="4578764"/>
          </a:xfrm>
        </p:spPr>
        <p:txBody>
          <a:bodyPr>
            <a:noAutofit/>
          </a:bodyPr>
          <a:lstStyle/>
          <a:p>
            <a:pPr>
              <a:spcAft>
                <a:spcPts val="662"/>
              </a:spcAft>
            </a:pPr>
            <a:r>
              <a:rPr lang="en-AU" sz="1600" dirty="0"/>
              <a:t>Unattended noise monitoring was undertaken at R6, and attended at R4 and R6 to support noise modelling</a:t>
            </a:r>
          </a:p>
          <a:p>
            <a:pPr>
              <a:spcAft>
                <a:spcPts val="662"/>
              </a:spcAft>
            </a:pPr>
            <a:endParaRPr lang="en-AU" sz="1600" b="1" dirty="0"/>
          </a:p>
          <a:p>
            <a:pPr lvl="0"/>
            <a:r>
              <a:rPr lang="en-AU" sz="1600" b="1" dirty="0"/>
              <a:t>Construction Impacts</a:t>
            </a:r>
          </a:p>
          <a:p>
            <a:pPr lvl="1"/>
            <a:r>
              <a:rPr lang="en-AU" sz="1600" dirty="0"/>
              <a:t>Noise under worst case scenario Proposal complies with construction NML at all receivers</a:t>
            </a:r>
          </a:p>
          <a:p>
            <a:pPr lvl="1"/>
            <a:r>
              <a:rPr lang="en-AU" sz="1600" dirty="0"/>
              <a:t>Mitigation/management will be via compliance with the Interim Construction Noise Guideline (Condition </a:t>
            </a:r>
            <a:r>
              <a:rPr lang="en-AU" sz="1600" b="1" dirty="0"/>
              <a:t>B27</a:t>
            </a:r>
            <a:r>
              <a:rPr lang="en-AU" sz="1600" dirty="0"/>
              <a:t>)</a:t>
            </a:r>
          </a:p>
        </p:txBody>
      </p:sp>
      <p:sp>
        <p:nvSpPr>
          <p:cNvPr id="7" name="Title 6"/>
          <p:cNvSpPr>
            <a:spLocks noGrp="1"/>
          </p:cNvSpPr>
          <p:nvPr>
            <p:ph type="title"/>
          </p:nvPr>
        </p:nvSpPr>
        <p:spPr/>
        <p:txBody>
          <a:bodyPr>
            <a:normAutofit/>
          </a:bodyPr>
          <a:lstStyle/>
          <a:p>
            <a:r>
              <a:rPr lang="en-GB" dirty="0"/>
              <a:t>Key Issues – Noise</a:t>
            </a:r>
          </a:p>
        </p:txBody>
      </p:sp>
      <p:pic>
        <p:nvPicPr>
          <p:cNvPr id="6" name="Picture 5"/>
          <p:cNvPicPr>
            <a:picLocks noChangeAspect="1"/>
          </p:cNvPicPr>
          <p:nvPr/>
        </p:nvPicPr>
        <p:blipFill>
          <a:blip r:embed="rId3"/>
          <a:stretch>
            <a:fillRect/>
          </a:stretch>
        </p:blipFill>
        <p:spPr>
          <a:xfrm>
            <a:off x="5473780" y="1912928"/>
            <a:ext cx="4517870" cy="5283295"/>
          </a:xfrm>
          <a:prstGeom prst="rect">
            <a:avLst/>
          </a:prstGeom>
        </p:spPr>
      </p:pic>
    </p:spTree>
    <p:extLst>
      <p:ext uri="{BB962C8B-B14F-4D97-AF65-F5344CB8AC3E}">
        <p14:creationId xmlns:p14="http://schemas.microsoft.com/office/powerpoint/2010/main" val="1813957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en-AU"/>
          </a:p>
        </p:txBody>
      </p:sp>
      <p:sp>
        <p:nvSpPr>
          <p:cNvPr id="5" name="Content Placeholder 4"/>
          <p:cNvSpPr>
            <a:spLocks noGrp="1"/>
          </p:cNvSpPr>
          <p:nvPr>
            <p:ph sz="quarter" idx="13"/>
          </p:nvPr>
        </p:nvSpPr>
        <p:spPr>
          <a:xfrm>
            <a:off x="347051" y="1692399"/>
            <a:ext cx="9870831" cy="4578764"/>
          </a:xfrm>
        </p:spPr>
        <p:txBody>
          <a:bodyPr>
            <a:noAutofit/>
          </a:bodyPr>
          <a:lstStyle/>
          <a:p>
            <a:pPr lvl="0"/>
            <a:r>
              <a:rPr lang="en-AU" sz="1600" b="1" dirty="0"/>
              <a:t>Operation Impacts</a:t>
            </a:r>
          </a:p>
          <a:p>
            <a:pPr lvl="1"/>
            <a:r>
              <a:rPr lang="en-AU" sz="1985" dirty="0"/>
              <a:t>Intrusiveness</a:t>
            </a:r>
          </a:p>
          <a:p>
            <a:pPr lvl="2">
              <a:buFont typeface="Arial" panose="020B0604020202020204" pitchFamily="34" charset="0"/>
              <a:buChar char="•"/>
            </a:pPr>
            <a:r>
              <a:rPr lang="en-AU" sz="1764" dirty="0"/>
              <a:t>Noise – compliance with INP-based criteria at all receivers, during all weather conditions (day time, evening and night time)</a:t>
            </a:r>
          </a:p>
          <a:p>
            <a:pPr lvl="2">
              <a:buFont typeface="Arial" panose="020B0604020202020204" pitchFamily="34" charset="0"/>
              <a:buChar char="•"/>
            </a:pPr>
            <a:r>
              <a:rPr lang="en-AU" sz="1764" dirty="0"/>
              <a:t>Vibration – compliance with AVTG guideline for all receivers</a:t>
            </a:r>
          </a:p>
          <a:p>
            <a:pPr lvl="1"/>
            <a:r>
              <a:rPr lang="en-AU" sz="1985" dirty="0"/>
              <a:t> Sleep disturbance</a:t>
            </a:r>
          </a:p>
          <a:p>
            <a:pPr lvl="2">
              <a:buFont typeface="Arial" panose="020B0604020202020204" pitchFamily="34" charset="0"/>
              <a:buChar char="•"/>
            </a:pPr>
            <a:r>
              <a:rPr lang="en-AU" sz="1764" dirty="0"/>
              <a:t>Compliance with screening levels at all receivers</a:t>
            </a:r>
          </a:p>
          <a:p>
            <a:pPr>
              <a:spcAft>
                <a:spcPts val="331"/>
              </a:spcAft>
            </a:pPr>
            <a:r>
              <a:rPr lang="en-AU" sz="1600" b="1" dirty="0"/>
              <a:t>Road Noise Impacts (operation and construction)</a:t>
            </a:r>
          </a:p>
          <a:p>
            <a:pPr lvl="1">
              <a:spcAft>
                <a:spcPts val="331"/>
              </a:spcAft>
            </a:pPr>
            <a:r>
              <a:rPr lang="en-AU" sz="1800" dirty="0"/>
              <a:t>Marginal (&lt;&lt; 2 dB) increases in road noise during operation i.e. increase from Proposal is only 0.7 </a:t>
            </a:r>
            <a:r>
              <a:rPr lang="en-AU" sz="1800" dirty="0" err="1"/>
              <a:t>dBa</a:t>
            </a:r>
            <a:endParaRPr lang="en-AU" sz="1800" dirty="0"/>
          </a:p>
          <a:p>
            <a:pPr lvl="1">
              <a:spcAft>
                <a:spcPts val="331"/>
              </a:spcAft>
            </a:pPr>
            <a:r>
              <a:rPr lang="en-AU" sz="1800" dirty="0"/>
              <a:t>Mitigation includes preparation of an Operational Noise and Vibration Management Plan (Condition </a:t>
            </a:r>
            <a:r>
              <a:rPr lang="en-AU" sz="1800" b="1" dirty="0"/>
              <a:t>B30</a:t>
            </a:r>
            <a:r>
              <a:rPr lang="en-AU" sz="1800" dirty="0"/>
              <a:t>) as well as operational noise limits (Condition </a:t>
            </a:r>
            <a:r>
              <a:rPr lang="en-AU" sz="1800" b="1" dirty="0"/>
              <a:t>B28) </a:t>
            </a:r>
            <a:r>
              <a:rPr lang="en-AU" sz="1800" dirty="0"/>
              <a:t>and other traffic noise and vibration criteria measures (Conditions </a:t>
            </a:r>
            <a:r>
              <a:rPr lang="en-AU" sz="1800" b="1" dirty="0"/>
              <a:t>B32</a:t>
            </a:r>
            <a:r>
              <a:rPr lang="en-AU" sz="1800" dirty="0"/>
              <a:t> and </a:t>
            </a:r>
            <a:r>
              <a:rPr lang="en-AU" sz="1800" b="1" dirty="0"/>
              <a:t>B33</a:t>
            </a:r>
            <a:r>
              <a:rPr lang="en-AU" sz="1800" dirty="0"/>
              <a:t>)</a:t>
            </a:r>
          </a:p>
        </p:txBody>
      </p:sp>
      <p:sp>
        <p:nvSpPr>
          <p:cNvPr id="7" name="Title 6"/>
          <p:cNvSpPr>
            <a:spLocks noGrp="1"/>
          </p:cNvSpPr>
          <p:nvPr>
            <p:ph type="title"/>
          </p:nvPr>
        </p:nvSpPr>
        <p:spPr/>
        <p:txBody>
          <a:bodyPr>
            <a:normAutofit/>
          </a:bodyPr>
          <a:lstStyle/>
          <a:p>
            <a:r>
              <a:rPr lang="en-GB" dirty="0"/>
              <a:t>Key Issues – Noise</a:t>
            </a:r>
          </a:p>
        </p:txBody>
      </p:sp>
    </p:spTree>
    <p:extLst>
      <p:ext uri="{BB962C8B-B14F-4D97-AF65-F5344CB8AC3E}">
        <p14:creationId xmlns:p14="http://schemas.microsoft.com/office/powerpoint/2010/main" val="2485389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endParaRPr lang="en-AU"/>
          </a:p>
        </p:txBody>
      </p:sp>
      <p:sp>
        <p:nvSpPr>
          <p:cNvPr id="5" name="Content Placeholder 4"/>
          <p:cNvSpPr>
            <a:spLocks noGrp="1"/>
          </p:cNvSpPr>
          <p:nvPr>
            <p:ph sz="quarter" idx="13"/>
          </p:nvPr>
        </p:nvSpPr>
        <p:spPr>
          <a:xfrm>
            <a:off x="400035" y="1755021"/>
            <a:ext cx="4802650" cy="4578764"/>
          </a:xfrm>
        </p:spPr>
        <p:txBody>
          <a:bodyPr>
            <a:normAutofit/>
          </a:bodyPr>
          <a:lstStyle/>
          <a:p>
            <a:pPr marL="315039" indent="-315039">
              <a:buFont typeface="Arial" panose="020B0604020202020204" pitchFamily="34" charset="0"/>
              <a:buChar char="•"/>
            </a:pPr>
            <a:r>
              <a:rPr lang="en-AU" sz="1800" dirty="0"/>
              <a:t>Processing operations would be fully enclosed within a new 2,534m</a:t>
            </a:r>
            <a:r>
              <a:rPr lang="en-AU" sz="1800" baseline="30000" dirty="0"/>
              <a:t>2</a:t>
            </a:r>
            <a:r>
              <a:rPr lang="en-AU" sz="1800" dirty="0"/>
              <a:t> processing shed (Condition</a:t>
            </a:r>
            <a:r>
              <a:rPr lang="en-AU" sz="1800" b="1" dirty="0"/>
              <a:t> B41</a:t>
            </a:r>
            <a:r>
              <a:rPr lang="en-AU" sz="1800" dirty="0"/>
              <a:t>)</a:t>
            </a:r>
          </a:p>
          <a:p>
            <a:pPr marL="315039" indent="-315039">
              <a:buFont typeface="Arial" panose="020B0604020202020204" pitchFamily="34" charset="0"/>
              <a:buChar char="•"/>
            </a:pPr>
            <a:r>
              <a:rPr lang="en-AU" sz="1800" dirty="0"/>
              <a:t>Air quality controls, including a </a:t>
            </a:r>
            <a:r>
              <a:rPr lang="en-AU" sz="1800" dirty="0" err="1"/>
              <a:t>Coolfog</a:t>
            </a:r>
            <a:r>
              <a:rPr lang="en-AU" sz="1800" baseline="30000" dirty="0" err="1"/>
              <a:t>TM</a:t>
            </a:r>
            <a:r>
              <a:rPr lang="en-AU" sz="1800" dirty="0"/>
              <a:t> dust control system, water sprays and wheel wash will be used to minimise dust impacts (Conditions</a:t>
            </a:r>
            <a:r>
              <a:rPr lang="en-AU" sz="1800" b="1" dirty="0"/>
              <a:t> B42 </a:t>
            </a:r>
            <a:r>
              <a:rPr lang="en-AU" sz="1800" dirty="0"/>
              <a:t>and</a:t>
            </a:r>
            <a:r>
              <a:rPr lang="en-AU" sz="1800" b="1" dirty="0"/>
              <a:t> B43</a:t>
            </a:r>
            <a:r>
              <a:rPr lang="en-AU" sz="1800" dirty="0"/>
              <a:t>)</a:t>
            </a:r>
          </a:p>
          <a:p>
            <a:pPr marL="315039" indent="-315039">
              <a:buFont typeface="Arial" panose="020B0604020202020204" pitchFamily="34" charset="0"/>
              <a:buChar char="•"/>
            </a:pPr>
            <a:r>
              <a:rPr lang="en-AU" sz="1800" dirty="0"/>
              <a:t>Air Quality Impact Assessment (2016) found that the TSP, deposited dust, PM</a:t>
            </a:r>
            <a:r>
              <a:rPr lang="en-AU" sz="1800" baseline="-25000" dirty="0"/>
              <a:t>10</a:t>
            </a:r>
            <a:r>
              <a:rPr lang="en-AU" sz="1800" dirty="0"/>
              <a:t> and PM</a:t>
            </a:r>
            <a:r>
              <a:rPr lang="en-AU" sz="1800" baseline="-25000" dirty="0"/>
              <a:t>2.5</a:t>
            </a:r>
            <a:r>
              <a:rPr lang="en-AU" sz="1800" dirty="0"/>
              <a:t> impacts from the Proposal would not exceed assessment criteria at any receiver</a:t>
            </a:r>
          </a:p>
          <a:p>
            <a:endParaRPr lang="en-AU" dirty="0"/>
          </a:p>
        </p:txBody>
      </p:sp>
      <p:sp>
        <p:nvSpPr>
          <p:cNvPr id="7" name="Title 6"/>
          <p:cNvSpPr>
            <a:spLocks noGrp="1"/>
          </p:cNvSpPr>
          <p:nvPr>
            <p:ph type="title"/>
          </p:nvPr>
        </p:nvSpPr>
        <p:spPr/>
        <p:txBody>
          <a:bodyPr>
            <a:normAutofit/>
          </a:bodyPr>
          <a:lstStyle/>
          <a:p>
            <a:r>
              <a:rPr lang="en-GB" dirty="0"/>
              <a:t>Key Issues – Air Quality</a:t>
            </a:r>
          </a:p>
        </p:txBody>
      </p:sp>
      <p:sp>
        <p:nvSpPr>
          <p:cNvPr id="2" name="Rectangle 1"/>
          <p:cNvSpPr/>
          <p:nvPr/>
        </p:nvSpPr>
        <p:spPr>
          <a:xfrm>
            <a:off x="5583916" y="6587996"/>
            <a:ext cx="5107160" cy="770980"/>
          </a:xfrm>
          <a:prstGeom prst="rect">
            <a:avLst/>
          </a:prstGeom>
        </p:spPr>
        <p:txBody>
          <a:bodyPr wrap="square">
            <a:spAutoFit/>
          </a:bodyPr>
          <a:lstStyle/>
          <a:p>
            <a:r>
              <a:rPr lang="en-US" sz="2205" dirty="0">
                <a:solidFill>
                  <a:srgbClr val="000000"/>
                </a:solidFill>
                <a:latin typeface="Arial" panose="020B0604020202020204" pitchFamily="34" charset="0"/>
              </a:rPr>
              <a:t>Predicted 24-Hour Average PM</a:t>
            </a:r>
            <a:r>
              <a:rPr lang="en-US" sz="882" dirty="0">
                <a:solidFill>
                  <a:srgbClr val="000000"/>
                </a:solidFill>
                <a:latin typeface="Arial" panose="020B0604020202020204" pitchFamily="34" charset="0"/>
              </a:rPr>
              <a:t>10 </a:t>
            </a:r>
            <a:r>
              <a:rPr lang="en-US" sz="2205" dirty="0">
                <a:solidFill>
                  <a:srgbClr val="000000"/>
                </a:solidFill>
                <a:latin typeface="Arial" panose="020B0604020202020204" pitchFamily="34" charset="0"/>
              </a:rPr>
              <a:t>Concentrations</a:t>
            </a:r>
            <a:endParaRPr lang="en-AU" sz="2205" dirty="0"/>
          </a:p>
        </p:txBody>
      </p:sp>
      <p:pic>
        <p:nvPicPr>
          <p:cNvPr id="3" name="Picture 2"/>
          <p:cNvPicPr>
            <a:picLocks noChangeAspect="1"/>
          </p:cNvPicPr>
          <p:nvPr/>
        </p:nvPicPr>
        <p:blipFill>
          <a:blip r:embed="rId3"/>
          <a:stretch>
            <a:fillRect/>
          </a:stretch>
        </p:blipFill>
        <p:spPr>
          <a:xfrm>
            <a:off x="5583916" y="1805971"/>
            <a:ext cx="4856123" cy="4856123"/>
          </a:xfrm>
          <a:prstGeom prst="rect">
            <a:avLst/>
          </a:prstGeom>
        </p:spPr>
      </p:pic>
    </p:spTree>
    <p:extLst>
      <p:ext uri="{BB962C8B-B14F-4D97-AF65-F5344CB8AC3E}">
        <p14:creationId xmlns:p14="http://schemas.microsoft.com/office/powerpoint/2010/main" val="2590569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79070"/>
            <a:ext cx="10693397" cy="7403120"/>
          </a:xfrm>
          <a:prstGeom prst="rect">
            <a:avLst/>
          </a:prstGeom>
        </p:spPr>
      </p:pic>
      <p:sp>
        <p:nvSpPr>
          <p:cNvPr id="6" name="Rectangle 5"/>
          <p:cNvSpPr/>
          <p:nvPr/>
        </p:nvSpPr>
        <p:spPr>
          <a:xfrm>
            <a:off x="6009952" y="4386413"/>
            <a:ext cx="4683449" cy="272061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7095"/>
            <a:endParaRPr lang="en-US" sz="1943" dirty="0">
              <a:solidFill>
                <a:srgbClr val="FFFFFF"/>
              </a:solidFill>
            </a:endParaRPr>
          </a:p>
        </p:txBody>
      </p:sp>
      <p:sp>
        <p:nvSpPr>
          <p:cNvPr id="7" name="TextBox 6"/>
          <p:cNvSpPr txBox="1"/>
          <p:nvPr/>
        </p:nvSpPr>
        <p:spPr>
          <a:xfrm>
            <a:off x="5346701" y="5233311"/>
            <a:ext cx="5007176" cy="1089081"/>
          </a:xfrm>
          <a:prstGeom prst="rect">
            <a:avLst/>
          </a:prstGeom>
          <a:noFill/>
        </p:spPr>
        <p:txBody>
          <a:bodyPr wrap="square" rtlCol="0">
            <a:spAutoFit/>
          </a:bodyPr>
          <a:lstStyle/>
          <a:p>
            <a:pPr algn="r" defTabSz="987095"/>
            <a:r>
              <a:rPr lang="en-US" sz="6477" dirty="0">
                <a:solidFill>
                  <a:srgbClr val="FFFFFF"/>
                </a:solidFill>
                <a:cs typeface="Arial" panose="020B0604020202020204" pitchFamily="34" charset="0"/>
              </a:rPr>
              <a:t>Section </a:t>
            </a:r>
            <a:r>
              <a:rPr lang="en-US" sz="6477" dirty="0">
                <a:solidFill>
                  <a:srgbClr val="FF640A"/>
                </a:solidFill>
                <a:cs typeface="Arial" panose="020B0604020202020204" pitchFamily="34" charset="0"/>
              </a:rPr>
              <a:t>4</a:t>
            </a:r>
          </a:p>
        </p:txBody>
      </p:sp>
      <p:sp>
        <p:nvSpPr>
          <p:cNvPr id="8" name="TextBox 7"/>
          <p:cNvSpPr txBox="1"/>
          <p:nvPr/>
        </p:nvSpPr>
        <p:spPr>
          <a:xfrm>
            <a:off x="5854488" y="6329706"/>
            <a:ext cx="4343925" cy="369332"/>
          </a:xfrm>
          <a:prstGeom prst="rect">
            <a:avLst/>
          </a:prstGeom>
          <a:noFill/>
        </p:spPr>
        <p:txBody>
          <a:bodyPr wrap="square" rtlCol="0">
            <a:spAutoFit/>
          </a:bodyPr>
          <a:lstStyle/>
          <a:p>
            <a:pPr algn="r" defTabSz="987095"/>
            <a:r>
              <a:rPr lang="en-US" sz="1800" dirty="0">
                <a:solidFill>
                  <a:schemeClr val="bg1"/>
                </a:solidFill>
                <a:latin typeface="Arial" panose="020B0604020202020204" pitchFamily="34" charset="0"/>
                <a:cs typeface="Arial" panose="020B0604020202020204" pitchFamily="34" charset="0"/>
              </a:rPr>
              <a:t>Community Engagement Summary</a:t>
            </a:r>
            <a:endParaRPr lang="en-US" sz="1943" dirty="0">
              <a:solidFill>
                <a:srgbClr val="FF640A"/>
              </a:solidFill>
              <a:cs typeface="Arial" panose="020B0604020202020204" pitchFamily="34" charset="0"/>
            </a:endParaRPr>
          </a:p>
        </p:txBody>
      </p:sp>
    </p:spTree>
    <p:extLst>
      <p:ext uri="{BB962C8B-B14F-4D97-AF65-F5344CB8AC3E}">
        <p14:creationId xmlns:p14="http://schemas.microsoft.com/office/powerpoint/2010/main" val="1230105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endParaRPr lang="en-AU" dirty="0"/>
          </a:p>
        </p:txBody>
      </p:sp>
      <p:sp>
        <p:nvSpPr>
          <p:cNvPr id="2" name="Title 1"/>
          <p:cNvSpPr>
            <a:spLocks noGrp="1"/>
          </p:cNvSpPr>
          <p:nvPr>
            <p:ph type="title"/>
          </p:nvPr>
        </p:nvSpPr>
        <p:spPr/>
        <p:txBody>
          <a:bodyPr>
            <a:normAutofit/>
          </a:bodyPr>
          <a:lstStyle/>
          <a:p>
            <a:r>
              <a:rPr lang="en-AU" dirty="0"/>
              <a:t>Community Engagement Summary</a:t>
            </a:r>
          </a:p>
        </p:txBody>
      </p:sp>
      <p:sp>
        <p:nvSpPr>
          <p:cNvPr id="6" name="Date Placeholder 5"/>
          <p:cNvSpPr>
            <a:spLocks noGrp="1"/>
          </p:cNvSpPr>
          <p:nvPr>
            <p:ph type="dt" sz="half" idx="4294967295"/>
          </p:nvPr>
        </p:nvSpPr>
        <p:spPr>
          <a:xfrm>
            <a:off x="8288338" y="7002463"/>
            <a:ext cx="2405062" cy="277812"/>
          </a:xfrm>
          <a:prstGeom prst="rect">
            <a:avLst/>
          </a:prstGeom>
        </p:spPr>
        <p:txBody>
          <a:bodyPr/>
          <a:lstStyle/>
          <a:p>
            <a:pPr marL="0" marR="0" lvl="0" indent="0" algn="l" defTabSz="99569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33333"/>
              </a:solidFill>
              <a:effectLst/>
              <a:uLnTx/>
              <a:uFillTx/>
              <a:latin typeface="Arial"/>
              <a:ea typeface="+mn-ea"/>
              <a:cs typeface="+mn-cs"/>
            </a:endParaRPr>
          </a:p>
        </p:txBody>
      </p:sp>
      <p:sp>
        <p:nvSpPr>
          <p:cNvPr id="7" name="Slide Number Placeholder 6"/>
          <p:cNvSpPr>
            <a:spLocks noGrp="1"/>
          </p:cNvSpPr>
          <p:nvPr>
            <p:ph type="sldNum" sz="quarter" idx="4294967295"/>
          </p:nvPr>
        </p:nvSpPr>
        <p:spPr>
          <a:xfrm>
            <a:off x="10220325" y="7002463"/>
            <a:ext cx="473075" cy="277812"/>
          </a:xfrm>
          <a:prstGeom prst="rect">
            <a:avLst/>
          </a:prstGeom>
        </p:spPr>
        <p:txBody>
          <a:bodyPr/>
          <a:lstStyle/>
          <a:p>
            <a:pPr marL="0" marR="0" lvl="0" indent="0" algn="l" defTabSz="99569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33333"/>
              </a:solidFill>
              <a:effectLst/>
              <a:uLnTx/>
              <a:uFillTx/>
              <a:latin typeface="Arial"/>
              <a:ea typeface="+mn-ea"/>
              <a:cs typeface="+mn-cs"/>
            </a:endParaRPr>
          </a:p>
        </p:txBody>
      </p:sp>
      <p:sp>
        <p:nvSpPr>
          <p:cNvPr id="10" name="Content Placeholder 7"/>
          <p:cNvSpPr txBox="1">
            <a:spLocks/>
          </p:cNvSpPr>
          <p:nvPr/>
        </p:nvSpPr>
        <p:spPr>
          <a:xfrm>
            <a:off x="522164" y="1620391"/>
            <a:ext cx="7811448" cy="3178258"/>
          </a:xfrm>
          <a:prstGeom prst="rect">
            <a:avLst/>
          </a:prstGeom>
        </p:spPr>
        <p:txBody>
          <a:bodyPr vert="horz" lIns="0" tIns="50408" rIns="0" bIns="50408" rtlCol="0">
            <a:norm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269875" marR="0" indent="-269875" algn="l" defTabSz="914400" rtl="0" eaLnBrk="1" fontAlgn="auto" latinLnBrk="0" hangingPunct="1">
              <a:lnSpc>
                <a:spcPct val="90000"/>
              </a:lnSpc>
              <a:spcBef>
                <a:spcPts val="300"/>
              </a:spcBef>
              <a:spcAft>
                <a:spcPts val="600"/>
              </a:spcAft>
              <a:buClr>
                <a:schemeClr val="accent1"/>
              </a:buClr>
              <a:buSzTx/>
              <a:buFont typeface="Arial" panose="020B0604020202020204" pitchFamily="34" charset="0"/>
              <a:buChar char="•"/>
              <a:tabLst/>
              <a:defRPr lang="en-US" sz="1600" kern="1200">
                <a:solidFill>
                  <a:schemeClr val="tx1"/>
                </a:solidFill>
                <a:latin typeface="+mn-lt"/>
                <a:ea typeface="+mn-ea"/>
                <a:cs typeface="+mn-cs"/>
              </a:defRPr>
            </a:lvl2pPr>
            <a:lvl3pPr marL="538163"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lang="en-US" sz="1400" kern="1200">
                <a:solidFill>
                  <a:schemeClr val="tx1"/>
                </a:solidFill>
                <a:latin typeface="+mn-lt"/>
                <a:ea typeface="+mn-ea"/>
                <a:cs typeface="+mn-cs"/>
              </a:defRPr>
            </a:lvl3pPr>
            <a:lvl4pPr marL="808038" indent="-269875"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tab pos="808038" algn="l"/>
              </a:tabLst>
              <a:defRPr lang="en-US" sz="1200" kern="1200">
                <a:solidFill>
                  <a:schemeClr val="tx1"/>
                </a:solidFill>
                <a:latin typeface="+mn-lt"/>
                <a:ea typeface="+mn-ea"/>
                <a:cs typeface="+mn-cs"/>
              </a:defRPr>
            </a:lvl4pPr>
            <a:lvl5pPr marL="1076325"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1200"/>
              </a:spcAft>
              <a:buClr>
                <a:srgbClr val="ADADAD"/>
              </a:buClr>
              <a:buSzTx/>
              <a:buFont typeface="Arial" panose="020B0604020202020204" pitchFamily="34" charset="0"/>
              <a:buNone/>
              <a:tabLst/>
              <a:defRPr/>
            </a:pPr>
            <a:r>
              <a:rPr kumimoji="0" lang="en-US" sz="1544" b="0" i="0" u="none" strike="noStrike" kern="1200" cap="none" spc="0" normalizeH="0" baseline="0" noProof="0" dirty="0">
                <a:ln>
                  <a:noFill/>
                </a:ln>
                <a:solidFill>
                  <a:srgbClr val="333333"/>
                </a:solidFill>
                <a:effectLst/>
                <a:uLnTx/>
                <a:uFillTx/>
                <a:latin typeface="Arial"/>
                <a:ea typeface="+mn-ea"/>
                <a:cs typeface="+mn-cs"/>
              </a:rPr>
              <a:t> </a:t>
            </a:r>
          </a:p>
        </p:txBody>
      </p:sp>
      <p:sp>
        <p:nvSpPr>
          <p:cNvPr id="3" name="Rectangle 2">
            <a:extLst>
              <a:ext uri="{FF2B5EF4-FFF2-40B4-BE49-F238E27FC236}">
                <a16:creationId xmlns:a16="http://schemas.microsoft.com/office/drawing/2014/main" id="{710E7AC8-F652-4D2D-AC64-4984C8F108B4}"/>
              </a:ext>
            </a:extLst>
          </p:cNvPr>
          <p:cNvSpPr/>
          <p:nvPr/>
        </p:nvSpPr>
        <p:spPr>
          <a:xfrm>
            <a:off x="594172" y="1620391"/>
            <a:ext cx="9289032" cy="5231369"/>
          </a:xfrm>
          <a:prstGeom prst="rect">
            <a:avLst/>
          </a:prstGeom>
        </p:spPr>
        <p:txBody>
          <a:bodyPr wrap="square">
            <a:spAutoFit/>
          </a:bodyPr>
          <a:lstStyle/>
          <a:p>
            <a:pPr marL="0" marR="0" lvl="0" indent="0" algn="l" defTabSz="995690" rtl="0" eaLnBrk="1" fontAlgn="auto" latinLnBrk="0" hangingPunct="1">
              <a:lnSpc>
                <a:spcPct val="107000"/>
              </a:lnSpc>
              <a:spcBef>
                <a:spcPts val="0"/>
              </a:spcBef>
              <a:spcAft>
                <a:spcPts val="800"/>
              </a:spcAft>
              <a:buClrTx/>
              <a:buSzTx/>
              <a:buFontTx/>
              <a:buNone/>
              <a:tabLst/>
              <a:defRPr/>
            </a:pPr>
            <a:r>
              <a:rPr kumimoji="0" lang="en-AU" sz="1800" b="1"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Times New Roman" panose="02020603050405020304" pitchFamily="18" charset="0"/>
              </a:rPr>
              <a:t>APP Corporation engaged with the following stakeholders (EIS preparation)</a:t>
            </a:r>
            <a:endParaRPr kumimoji="0" lang="en-AU" sz="1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9569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AU" sz="1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Times New Roman" panose="02020603050405020304" pitchFamily="18" charset="0"/>
              </a:rPr>
              <a:t>Local community in the form written notification of the proposal and face to face meetings with interested parties;</a:t>
            </a:r>
          </a:p>
          <a:p>
            <a:pPr marL="342900" marR="0" lvl="0" indent="-342900" algn="just" defTabSz="99569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AU" sz="1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Times New Roman" panose="02020603050405020304" pitchFamily="18" charset="0"/>
              </a:rPr>
              <a:t>Georges River Council</a:t>
            </a:r>
          </a:p>
          <a:p>
            <a:pPr marL="342900" marR="0" lvl="0" indent="-342900" algn="just" defTabSz="99569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AU" sz="1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Times New Roman" panose="02020603050405020304" pitchFamily="18" charset="0"/>
              </a:rPr>
              <a:t>The Department of Planning and Environment </a:t>
            </a:r>
          </a:p>
          <a:p>
            <a:pPr marL="342900" marR="0" lvl="0" indent="-342900" algn="just" defTabSz="99569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AU" sz="1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Times New Roman" panose="02020603050405020304" pitchFamily="18" charset="0"/>
              </a:rPr>
              <a:t>Environment Protection Authority </a:t>
            </a:r>
          </a:p>
          <a:p>
            <a:pPr marL="342900" marR="0" lvl="0" indent="-342900" algn="just" defTabSz="99569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AU" sz="1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Times New Roman" panose="02020603050405020304" pitchFamily="18" charset="0"/>
              </a:rPr>
              <a:t>Roads and Maritime Services </a:t>
            </a:r>
          </a:p>
          <a:p>
            <a:pPr marL="342900" marR="0" lvl="0" indent="-342900" algn="just" defTabSz="99569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AU" sz="1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Times New Roman" panose="02020603050405020304" pitchFamily="18" charset="0"/>
              </a:rPr>
              <a:t>Office of Water </a:t>
            </a:r>
          </a:p>
          <a:p>
            <a:pPr marL="342900" marR="0" lvl="0" indent="-342900" algn="just" defTabSz="99569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AU" sz="1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Times New Roman" panose="02020603050405020304" pitchFamily="18" charset="0"/>
              </a:rPr>
              <a:t>Department of Primary Industries </a:t>
            </a:r>
          </a:p>
          <a:p>
            <a:pPr marL="0" marR="0" lvl="0" indent="0" algn="l" defTabSz="995690" rtl="0" eaLnBrk="1" fontAlgn="auto" latinLnBrk="0" hangingPunct="1">
              <a:lnSpc>
                <a:spcPct val="107000"/>
              </a:lnSpc>
              <a:spcBef>
                <a:spcPts val="0"/>
              </a:spcBef>
              <a:spcAft>
                <a:spcPts val="800"/>
              </a:spcAft>
              <a:buClrTx/>
              <a:buSzTx/>
              <a:buFontTx/>
              <a:buNone/>
              <a:tabLst/>
              <a:defRPr/>
            </a:pPr>
            <a:r>
              <a:rPr kumimoji="0" lang="en-AU" sz="1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95690" rtl="0" eaLnBrk="1" fontAlgn="auto" latinLnBrk="0" hangingPunct="1">
              <a:lnSpc>
                <a:spcPct val="107000"/>
              </a:lnSpc>
              <a:spcBef>
                <a:spcPts val="0"/>
              </a:spcBef>
              <a:spcAft>
                <a:spcPts val="800"/>
              </a:spcAft>
              <a:buClrTx/>
              <a:buSzTx/>
              <a:buFontTx/>
              <a:buNone/>
              <a:tabLst/>
              <a:defRPr/>
            </a:pPr>
            <a:r>
              <a:rPr kumimoji="0" lang="en-AU" sz="1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Times New Roman" panose="02020603050405020304" pitchFamily="18" charset="0"/>
              </a:rPr>
              <a:t>Four submissions were received from surrounding landowners concerned with:</a:t>
            </a:r>
          </a:p>
          <a:p>
            <a:pPr marL="342900" marR="0" lvl="0" indent="-342900" algn="l" defTabSz="99569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AU" sz="1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Times New Roman" panose="02020603050405020304" pitchFamily="18" charset="0"/>
              </a:rPr>
              <a:t>increase traffic volume and road safety impacts;</a:t>
            </a:r>
          </a:p>
          <a:p>
            <a:pPr marL="342900" marR="0" lvl="0" indent="-342900" algn="l" defTabSz="99569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AU" sz="1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Times New Roman" panose="02020603050405020304" pitchFamily="18" charset="0"/>
              </a:rPr>
              <a:t>car parking;</a:t>
            </a:r>
          </a:p>
          <a:p>
            <a:pPr marL="342900" marR="0" lvl="0" indent="-342900" algn="l" defTabSz="99569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AU" sz="1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Times New Roman" panose="02020603050405020304" pitchFamily="18" charset="0"/>
              </a:rPr>
              <a:t>dust;</a:t>
            </a:r>
          </a:p>
          <a:p>
            <a:pPr marL="342900" marR="0" lvl="0" indent="-342900" algn="l" defTabSz="99569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AU" sz="1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Times New Roman" panose="02020603050405020304" pitchFamily="18" charset="0"/>
              </a:rPr>
              <a:t>noise and vibration; and</a:t>
            </a:r>
          </a:p>
          <a:p>
            <a:pPr marL="342900" marR="0" lvl="0" indent="-342900" algn="l" defTabSz="99569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AU" sz="1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Times New Roman" panose="02020603050405020304" pitchFamily="18" charset="0"/>
              </a:rPr>
              <a:t>stormwater management</a:t>
            </a:r>
          </a:p>
        </p:txBody>
      </p:sp>
    </p:spTree>
    <p:extLst>
      <p:ext uri="{BB962C8B-B14F-4D97-AF65-F5344CB8AC3E}">
        <p14:creationId xmlns:p14="http://schemas.microsoft.com/office/powerpoint/2010/main" val="173772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016" y="0"/>
            <a:ext cx="10692383" cy="7562088"/>
          </a:xfrm>
          <a:prstGeom prst="rect">
            <a:avLst/>
          </a:prstGeom>
        </p:spPr>
      </p:pic>
      <p:graphicFrame>
        <p:nvGraphicFramePr>
          <p:cNvPr id="7" name="Content Placeholder 6"/>
          <p:cNvGraphicFramePr>
            <a:graphicFrameLocks noGrp="1"/>
          </p:cNvGraphicFramePr>
          <p:nvPr>
            <p:ph idx="1"/>
            <p:extLst>
              <p:ext uri="{D42A27DB-BD31-4B8C-83A1-F6EECF244321}">
                <p14:modId xmlns:p14="http://schemas.microsoft.com/office/powerpoint/2010/main" val="1724041022"/>
              </p:ext>
            </p:extLst>
          </p:nvPr>
        </p:nvGraphicFramePr>
        <p:xfrm>
          <a:off x="410964" y="5220791"/>
          <a:ext cx="9976296" cy="1346400"/>
        </p:xfrm>
        <a:graphic>
          <a:graphicData uri="http://schemas.openxmlformats.org/drawingml/2006/table">
            <a:tbl>
              <a:tblPr firstRow="1" bandRow="1">
                <a:tableStyleId>{073A0DAA-6AF3-43AB-8588-CEC1D06C72B9}</a:tableStyleId>
              </a:tblPr>
              <a:tblGrid>
                <a:gridCol w="8227004">
                  <a:extLst>
                    <a:ext uri="{9D8B030D-6E8A-4147-A177-3AD203B41FA5}">
                      <a16:colId xmlns:a16="http://schemas.microsoft.com/office/drawing/2014/main" val="20000"/>
                    </a:ext>
                  </a:extLst>
                </a:gridCol>
                <a:gridCol w="1335398">
                  <a:extLst>
                    <a:ext uri="{9D8B030D-6E8A-4147-A177-3AD203B41FA5}">
                      <a16:colId xmlns:a16="http://schemas.microsoft.com/office/drawing/2014/main" val="20001"/>
                    </a:ext>
                  </a:extLst>
                </a:gridCol>
                <a:gridCol w="413894">
                  <a:extLst>
                    <a:ext uri="{9D8B030D-6E8A-4147-A177-3AD203B41FA5}">
                      <a16:colId xmlns:a16="http://schemas.microsoft.com/office/drawing/2014/main" val="20002"/>
                    </a:ext>
                  </a:extLst>
                </a:gridCol>
              </a:tblGrid>
              <a:tr h="216000">
                <a:tc>
                  <a:txBody>
                    <a:bodyPr/>
                    <a:lstStyle/>
                    <a:p>
                      <a:r>
                        <a:rPr lang="en-US" sz="1000" b="0" dirty="0">
                          <a:solidFill>
                            <a:schemeClr val="tx1"/>
                          </a:solidFill>
                          <a:latin typeface="Arial" panose="020B0604020202020204" pitchFamily="34" charset="0"/>
                          <a:cs typeface="Arial" panose="020B0604020202020204" pitchFamily="34" charset="0"/>
                        </a:rPr>
                        <a:t>Introduction</a:t>
                      </a:r>
                    </a:p>
                  </a:txBody>
                  <a:tcPr marT="36000" marB="36000">
                    <a:lnB w="3175" cap="flat" cmpd="sng" algn="ctr">
                      <a:solidFill>
                        <a:schemeClr val="tx1"/>
                      </a:solidFill>
                      <a:prstDash val="solid"/>
                      <a:round/>
                      <a:headEnd type="none" w="med" len="med"/>
                      <a:tailEnd type="none" w="med" len="med"/>
                    </a:lnB>
                    <a:noFill/>
                  </a:tcPr>
                </a:tc>
                <a:tc>
                  <a:txBody>
                    <a:bodyPr/>
                    <a:lstStyle/>
                    <a:p>
                      <a:pPr algn="r"/>
                      <a:endParaRPr lang="en-US" sz="1000" b="0" dirty="0">
                        <a:solidFill>
                          <a:schemeClr val="tx1"/>
                        </a:solidFill>
                        <a:latin typeface="Arial" panose="020B0604020202020204" pitchFamily="34" charset="0"/>
                        <a:cs typeface="Arial" panose="020B0604020202020204" pitchFamily="34" charset="0"/>
                      </a:endParaRPr>
                    </a:p>
                  </a:txBody>
                  <a:tcPr marT="36000" marB="36000">
                    <a:lnR w="3810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noFill/>
                  </a:tcPr>
                </a:tc>
                <a:tc>
                  <a:txBody>
                    <a:bodyPr/>
                    <a:lstStyle/>
                    <a:p>
                      <a:endParaRPr lang="en-US" sz="1000" b="0" dirty="0">
                        <a:solidFill>
                          <a:schemeClr val="tx1"/>
                        </a:solidFill>
                        <a:latin typeface="Arial" panose="020B0604020202020204" pitchFamily="34" charset="0"/>
                        <a:cs typeface="Arial" panose="020B0604020202020204" pitchFamily="34" charset="0"/>
                      </a:endParaRPr>
                    </a:p>
                  </a:txBody>
                  <a:tcPr marT="36000" marB="36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216000">
                <a:tc>
                  <a:txBody>
                    <a:bodyPr/>
                    <a:lstStyle/>
                    <a:p>
                      <a:r>
                        <a:rPr lang="en-US" sz="1000" b="0" dirty="0">
                          <a:solidFill>
                            <a:schemeClr val="tx1"/>
                          </a:solidFill>
                          <a:latin typeface="Arial" panose="020B0604020202020204" pitchFamily="34" charset="0"/>
                          <a:cs typeface="Arial" panose="020B0604020202020204" pitchFamily="34" charset="0"/>
                        </a:rPr>
                        <a:t>Strategic Justification</a:t>
                      </a:r>
                    </a:p>
                  </a:txBody>
                  <a:tcPr marT="36000" marB="3600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a:endParaRPr lang="en-US" sz="1000" b="0" dirty="0">
                        <a:solidFill>
                          <a:schemeClr val="tx1"/>
                        </a:solidFill>
                        <a:latin typeface="Arial" panose="020B0604020202020204" pitchFamily="34" charset="0"/>
                        <a:cs typeface="Arial" panose="020B0604020202020204" pitchFamily="34" charset="0"/>
                      </a:endParaRPr>
                    </a:p>
                  </a:txBody>
                  <a:tcPr marT="36000" marB="36000">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000" b="0" dirty="0">
                        <a:solidFill>
                          <a:schemeClr val="tx1"/>
                        </a:solidFill>
                        <a:latin typeface="Arial" panose="020B0604020202020204" pitchFamily="34" charset="0"/>
                        <a:cs typeface="Arial" panose="020B0604020202020204" pitchFamily="34" charset="0"/>
                      </a:endParaRPr>
                    </a:p>
                  </a:txBody>
                  <a:tcPr marT="36000" marB="36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r h="216000">
                <a:tc>
                  <a:txBody>
                    <a:bodyPr/>
                    <a:lstStyle/>
                    <a:p>
                      <a:r>
                        <a:rPr lang="en-US" sz="1000" b="0" dirty="0">
                          <a:solidFill>
                            <a:schemeClr val="tx1"/>
                          </a:solidFill>
                          <a:latin typeface="Arial" panose="020B0604020202020204" pitchFamily="34" charset="0"/>
                          <a:cs typeface="Arial" panose="020B0604020202020204" pitchFamily="34" charset="0"/>
                        </a:rPr>
                        <a:t>Key Issues</a:t>
                      </a:r>
                    </a:p>
                  </a:txBody>
                  <a:tcPr marT="36000" marB="3600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a:endParaRPr lang="en-US" sz="1000" b="0" dirty="0">
                        <a:solidFill>
                          <a:schemeClr val="tx1"/>
                        </a:solidFill>
                        <a:latin typeface="Arial" panose="020B0604020202020204" pitchFamily="34" charset="0"/>
                        <a:cs typeface="Arial" panose="020B0604020202020204" pitchFamily="34" charset="0"/>
                      </a:endParaRPr>
                    </a:p>
                  </a:txBody>
                  <a:tcPr marT="36000" marB="36000">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000" b="0" dirty="0">
                        <a:solidFill>
                          <a:schemeClr val="tx1"/>
                        </a:solidFill>
                        <a:latin typeface="Arial" panose="020B0604020202020204" pitchFamily="34" charset="0"/>
                        <a:cs typeface="Arial" panose="020B0604020202020204" pitchFamily="34" charset="0"/>
                      </a:endParaRPr>
                    </a:p>
                  </a:txBody>
                  <a:tcPr marT="36000" marB="36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r h="216000">
                <a:tc>
                  <a:txBody>
                    <a:bodyPr/>
                    <a:lstStyle/>
                    <a:p>
                      <a:r>
                        <a:rPr lang="en-US" sz="1000" b="0" dirty="0">
                          <a:solidFill>
                            <a:schemeClr val="tx1"/>
                          </a:solidFill>
                          <a:latin typeface="Arial" panose="020B0604020202020204" pitchFamily="34" charset="0"/>
                          <a:cs typeface="Arial" panose="020B0604020202020204" pitchFamily="34" charset="0"/>
                        </a:rPr>
                        <a:t>Community Engagement</a:t>
                      </a:r>
                    </a:p>
                  </a:txBody>
                  <a:tcPr marT="36000" marB="3600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a:endParaRPr lang="en-US" sz="1000" b="0" dirty="0">
                        <a:solidFill>
                          <a:schemeClr val="tx1"/>
                        </a:solidFill>
                        <a:latin typeface="Arial" panose="020B0604020202020204" pitchFamily="34" charset="0"/>
                        <a:cs typeface="Arial" panose="020B0604020202020204" pitchFamily="34" charset="0"/>
                      </a:endParaRPr>
                    </a:p>
                  </a:txBody>
                  <a:tcPr marT="36000" marB="36000">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000" b="0" dirty="0">
                        <a:solidFill>
                          <a:schemeClr val="tx1"/>
                        </a:solidFill>
                        <a:latin typeface="Arial" panose="020B0604020202020204" pitchFamily="34" charset="0"/>
                        <a:cs typeface="Arial" panose="020B0604020202020204" pitchFamily="34" charset="0"/>
                      </a:endParaRPr>
                    </a:p>
                  </a:txBody>
                  <a:tcPr marT="36000" marB="36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r h="216000">
                <a:tc>
                  <a:txBody>
                    <a:bodyPr/>
                    <a:lstStyle/>
                    <a:p>
                      <a:r>
                        <a:rPr lang="en-US" sz="1000" b="0" dirty="0">
                          <a:solidFill>
                            <a:schemeClr val="tx1"/>
                          </a:solidFill>
                          <a:latin typeface="Arial" panose="020B0604020202020204" pitchFamily="34" charset="0"/>
                          <a:cs typeface="Arial" panose="020B0604020202020204" pitchFamily="34" charset="0"/>
                        </a:rPr>
                        <a:t>Draft Conditions</a:t>
                      </a:r>
                    </a:p>
                  </a:txBody>
                  <a:tcPr marT="36000" marB="3600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a:endParaRPr lang="en-US" sz="1000" b="0" dirty="0">
                        <a:solidFill>
                          <a:schemeClr val="tx1"/>
                        </a:solidFill>
                        <a:latin typeface="Arial" panose="020B0604020202020204" pitchFamily="34" charset="0"/>
                        <a:cs typeface="Arial" panose="020B0604020202020204" pitchFamily="34" charset="0"/>
                      </a:endParaRPr>
                    </a:p>
                  </a:txBody>
                  <a:tcPr marT="36000" marB="36000">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000" b="0" dirty="0">
                        <a:solidFill>
                          <a:schemeClr val="tx1"/>
                        </a:solidFill>
                        <a:latin typeface="Arial" panose="020B0604020202020204" pitchFamily="34" charset="0"/>
                        <a:cs typeface="Arial" panose="020B0604020202020204" pitchFamily="34" charset="0"/>
                      </a:endParaRPr>
                    </a:p>
                  </a:txBody>
                  <a:tcPr marT="36000" marB="36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4"/>
                  </a:ext>
                </a:extLst>
              </a:tr>
              <a:tr h="216000">
                <a:tc>
                  <a:txBody>
                    <a:bodyPr/>
                    <a:lstStyle/>
                    <a:p>
                      <a:r>
                        <a:rPr lang="en-US" sz="1000" b="0" dirty="0">
                          <a:solidFill>
                            <a:schemeClr val="tx1"/>
                          </a:solidFill>
                          <a:latin typeface="Arial" panose="020B0604020202020204" pitchFamily="34" charset="0"/>
                          <a:cs typeface="Arial" panose="020B0604020202020204" pitchFamily="34" charset="0"/>
                        </a:rPr>
                        <a:t>Conclusion</a:t>
                      </a:r>
                    </a:p>
                  </a:txBody>
                  <a:tcPr marT="36000" marB="3600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a:endParaRPr lang="en-US" sz="1000" b="0" dirty="0">
                        <a:solidFill>
                          <a:schemeClr val="tx1"/>
                        </a:solidFill>
                        <a:latin typeface="Arial" panose="020B0604020202020204" pitchFamily="34" charset="0"/>
                        <a:cs typeface="Arial" panose="020B0604020202020204" pitchFamily="34" charset="0"/>
                      </a:endParaRPr>
                    </a:p>
                  </a:txBody>
                  <a:tcPr marT="36000" marB="36000">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000" b="0" dirty="0">
                        <a:solidFill>
                          <a:schemeClr val="tx1"/>
                        </a:solidFill>
                        <a:latin typeface="Arial" panose="020B0604020202020204" pitchFamily="34" charset="0"/>
                        <a:cs typeface="Arial" panose="020B0604020202020204" pitchFamily="34" charset="0"/>
                      </a:endParaRPr>
                    </a:p>
                  </a:txBody>
                  <a:tcPr marT="36000" marB="36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06423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FA0DA5-F505-4ACB-ADC1-C7B9C866F3B5}"/>
              </a:ext>
            </a:extLst>
          </p:cNvPr>
          <p:cNvSpPr>
            <a:spLocks noGrp="1"/>
          </p:cNvSpPr>
          <p:nvPr>
            <p:ph type="body" sz="quarter" idx="11"/>
          </p:nvPr>
        </p:nvSpPr>
        <p:spPr/>
        <p:txBody>
          <a:bodyPr/>
          <a:lstStyle/>
          <a:p>
            <a:endParaRPr lang="en-AU" dirty="0"/>
          </a:p>
        </p:txBody>
      </p:sp>
      <p:sp>
        <p:nvSpPr>
          <p:cNvPr id="4" name="Content Placeholder 3">
            <a:extLst>
              <a:ext uri="{FF2B5EF4-FFF2-40B4-BE49-F238E27FC236}">
                <a16:creationId xmlns:a16="http://schemas.microsoft.com/office/drawing/2014/main" id="{315B189A-FCC9-4A01-8856-BACC640BDE36}"/>
              </a:ext>
            </a:extLst>
          </p:cNvPr>
          <p:cNvSpPr>
            <a:spLocks noGrp="1"/>
          </p:cNvSpPr>
          <p:nvPr>
            <p:ph sz="quarter" idx="13"/>
          </p:nvPr>
        </p:nvSpPr>
        <p:spPr>
          <a:xfrm>
            <a:off x="389356" y="1620391"/>
            <a:ext cx="9861913" cy="4968552"/>
          </a:xfrm>
        </p:spPr>
        <p:txBody>
          <a:bodyPr/>
          <a:lstStyle/>
          <a:p>
            <a:r>
              <a:rPr lang="en-AU" sz="1800" b="1" dirty="0"/>
              <a:t>EIS Exhibition (22 July -22 August)</a:t>
            </a:r>
          </a:p>
          <a:p>
            <a:r>
              <a:rPr lang="en-AU" sz="1800" b="1" dirty="0"/>
              <a:t>Key issues raised:</a:t>
            </a:r>
          </a:p>
          <a:p>
            <a:r>
              <a:rPr lang="en-AU" sz="1800" dirty="0"/>
              <a:t>• Impacts from traffic, noise, machinery vibration and dust generation</a:t>
            </a:r>
          </a:p>
          <a:p>
            <a:r>
              <a:rPr lang="en-AU" sz="1800" dirty="0"/>
              <a:t>• Vehicle movements within and outside the site, road safety and traffic management over the 24-hour operation</a:t>
            </a:r>
          </a:p>
          <a:p>
            <a:r>
              <a:rPr lang="en-AU" sz="1800" dirty="0"/>
              <a:t>• Operational details relating to management of waste streams, stockpiles and justification for 24-hour operation</a:t>
            </a:r>
          </a:p>
          <a:p>
            <a:r>
              <a:rPr lang="en-AU" sz="1800" dirty="0"/>
              <a:t>• Use of Barry Avenue for heavy vehicles</a:t>
            </a:r>
          </a:p>
          <a:p>
            <a:r>
              <a:rPr lang="en-AU" sz="1800" dirty="0"/>
              <a:t>• Compliance with the 10m height limit </a:t>
            </a:r>
          </a:p>
          <a:p>
            <a:r>
              <a:rPr lang="en-AU" sz="1800" dirty="0"/>
              <a:t>• Locality of dangerous goods and fire safety management</a:t>
            </a:r>
          </a:p>
          <a:p>
            <a:endParaRPr lang="en-AU" dirty="0"/>
          </a:p>
        </p:txBody>
      </p:sp>
      <p:sp>
        <p:nvSpPr>
          <p:cNvPr id="6" name="Title 5">
            <a:extLst>
              <a:ext uri="{FF2B5EF4-FFF2-40B4-BE49-F238E27FC236}">
                <a16:creationId xmlns:a16="http://schemas.microsoft.com/office/drawing/2014/main" id="{6A4F0440-E16E-479E-AC09-7327BF8D6F81}"/>
              </a:ext>
            </a:extLst>
          </p:cNvPr>
          <p:cNvSpPr>
            <a:spLocks noGrp="1"/>
          </p:cNvSpPr>
          <p:nvPr>
            <p:ph type="title"/>
          </p:nvPr>
        </p:nvSpPr>
        <p:spPr/>
        <p:txBody>
          <a:bodyPr/>
          <a:lstStyle/>
          <a:p>
            <a:r>
              <a:rPr lang="en-AU" dirty="0"/>
              <a:t>Cont…</a:t>
            </a:r>
          </a:p>
        </p:txBody>
      </p:sp>
    </p:spTree>
    <p:extLst>
      <p:ext uri="{BB962C8B-B14F-4D97-AF65-F5344CB8AC3E}">
        <p14:creationId xmlns:p14="http://schemas.microsoft.com/office/powerpoint/2010/main" val="4196849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2190BE-0006-4D03-A56F-B7860BA5CE68}"/>
              </a:ext>
            </a:extLst>
          </p:cNvPr>
          <p:cNvSpPr>
            <a:spLocks noGrp="1"/>
          </p:cNvSpPr>
          <p:nvPr>
            <p:ph type="body" sz="quarter" idx="11"/>
          </p:nvPr>
        </p:nvSpPr>
        <p:spPr/>
        <p:txBody>
          <a:bodyPr/>
          <a:lstStyle/>
          <a:p>
            <a:endParaRPr lang="en-AU" dirty="0"/>
          </a:p>
        </p:txBody>
      </p:sp>
      <p:sp>
        <p:nvSpPr>
          <p:cNvPr id="4" name="Content Placeholder 3">
            <a:extLst>
              <a:ext uri="{FF2B5EF4-FFF2-40B4-BE49-F238E27FC236}">
                <a16:creationId xmlns:a16="http://schemas.microsoft.com/office/drawing/2014/main" id="{DE06BDEB-BF8B-4405-ACAC-9202B8EBA114}"/>
              </a:ext>
            </a:extLst>
          </p:cNvPr>
          <p:cNvSpPr>
            <a:spLocks noGrp="1"/>
          </p:cNvSpPr>
          <p:nvPr>
            <p:ph sz="quarter" idx="13"/>
          </p:nvPr>
        </p:nvSpPr>
        <p:spPr>
          <a:xfrm>
            <a:off x="380438" y="1548383"/>
            <a:ext cx="9870831" cy="4578764"/>
          </a:xfrm>
        </p:spPr>
        <p:txBody>
          <a:bodyPr/>
          <a:lstStyle/>
          <a:p>
            <a:pPr>
              <a:lnSpc>
                <a:spcPct val="107000"/>
              </a:lnSpc>
              <a:spcAft>
                <a:spcPts val="800"/>
              </a:spcAft>
            </a:pPr>
            <a:r>
              <a:rPr lang="en-AU" sz="1800" b="1" dirty="0">
                <a:latin typeface="Calibri" panose="020F0502020204030204" pitchFamily="34" charset="0"/>
                <a:ea typeface="Calibri" panose="020F0502020204030204" pitchFamily="34" charset="0"/>
                <a:cs typeface="Times New Roman" panose="02020603050405020304" pitchFamily="18" charset="0"/>
              </a:rPr>
              <a:t>Response to Submissions 1 (December 2016)</a:t>
            </a:r>
            <a:endParaRPr lang="en-AU" sz="1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Relocation of LPG</a:t>
            </a:r>
          </a:p>
          <a:p>
            <a:pPr marL="342900" lvl="0" indent="-342900">
              <a:lnSpc>
                <a:spcPct val="107000"/>
              </a:lnSpc>
              <a:spcAft>
                <a:spcPts val="0"/>
              </a:spcAft>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Access, manoeuvring and parking arrangements</a:t>
            </a:r>
          </a:p>
          <a:p>
            <a:pPr marL="342900" lvl="0" indent="-342900">
              <a:lnSpc>
                <a:spcPct val="107000"/>
              </a:lnSpc>
              <a:spcAft>
                <a:spcPts val="0"/>
              </a:spcAft>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Machinery and plant alignment</a:t>
            </a:r>
          </a:p>
          <a:p>
            <a:pPr marL="342900" lvl="0" indent="-342900">
              <a:lnSpc>
                <a:spcPct val="107000"/>
              </a:lnSpc>
              <a:spcAft>
                <a:spcPts val="0"/>
              </a:spcAft>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No vehicles to use Barry Avenue</a:t>
            </a:r>
          </a:p>
          <a:p>
            <a:pPr marL="342900" lvl="0" indent="-342900">
              <a:lnSpc>
                <a:spcPct val="107000"/>
              </a:lnSpc>
              <a:spcAft>
                <a:spcPts val="800"/>
              </a:spcAft>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Dedicated traffic controllers</a:t>
            </a:r>
          </a:p>
          <a:p>
            <a:pPr>
              <a:lnSpc>
                <a:spcPct val="107000"/>
              </a:lnSpc>
              <a:spcAft>
                <a:spcPts val="800"/>
              </a:spcAft>
            </a:pPr>
            <a:r>
              <a:rPr lang="en-AU"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AU" sz="1800" b="1" dirty="0">
                <a:latin typeface="Calibri" panose="020F0502020204030204" pitchFamily="34" charset="0"/>
                <a:ea typeface="Calibri" panose="020F0502020204030204" pitchFamily="34" charset="0"/>
                <a:cs typeface="Times New Roman" panose="02020603050405020304" pitchFamily="18" charset="0"/>
              </a:rPr>
              <a:t>Response to Submissions 2 (April 2017)</a:t>
            </a:r>
            <a:endParaRPr lang="en-AU" sz="1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Reduced throughput to 220,000 tpa</a:t>
            </a:r>
          </a:p>
          <a:p>
            <a:pPr marL="342900" lvl="0" indent="-342900">
              <a:lnSpc>
                <a:spcPct val="107000"/>
              </a:lnSpc>
              <a:spcAft>
                <a:spcPts val="0"/>
              </a:spcAft>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Operational hours from 6am to 10pm only </a:t>
            </a:r>
          </a:p>
          <a:p>
            <a:pPr marL="342900" lvl="0" indent="-342900">
              <a:lnSpc>
                <a:spcPct val="107000"/>
              </a:lnSpc>
              <a:spcAft>
                <a:spcPts val="0"/>
              </a:spcAft>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Amendments to proposed queuing and bin storage arrangements</a:t>
            </a:r>
          </a:p>
          <a:p>
            <a:pPr marL="342900" lvl="0" indent="-342900">
              <a:lnSpc>
                <a:spcPct val="107000"/>
              </a:lnSpc>
              <a:spcAft>
                <a:spcPts val="800"/>
              </a:spcAft>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Additional arrangements to restrict heavy vehicle movements to Hearne Street only</a:t>
            </a:r>
          </a:p>
          <a:p>
            <a:endParaRPr lang="en-AU" dirty="0"/>
          </a:p>
        </p:txBody>
      </p:sp>
      <p:sp>
        <p:nvSpPr>
          <p:cNvPr id="6" name="Title 5">
            <a:extLst>
              <a:ext uri="{FF2B5EF4-FFF2-40B4-BE49-F238E27FC236}">
                <a16:creationId xmlns:a16="http://schemas.microsoft.com/office/drawing/2014/main" id="{E62110E9-091F-4032-8383-FA4B4D87986F}"/>
              </a:ext>
            </a:extLst>
          </p:cNvPr>
          <p:cNvSpPr>
            <a:spLocks noGrp="1"/>
          </p:cNvSpPr>
          <p:nvPr>
            <p:ph type="title"/>
          </p:nvPr>
        </p:nvSpPr>
        <p:spPr/>
        <p:txBody>
          <a:bodyPr/>
          <a:lstStyle/>
          <a:p>
            <a:r>
              <a:rPr lang="en-AU" dirty="0"/>
              <a:t>Cont…</a:t>
            </a:r>
          </a:p>
        </p:txBody>
      </p:sp>
    </p:spTree>
    <p:extLst>
      <p:ext uri="{BB962C8B-B14F-4D97-AF65-F5344CB8AC3E}">
        <p14:creationId xmlns:p14="http://schemas.microsoft.com/office/powerpoint/2010/main" val="1651597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6A12CF-B40F-4E6B-8402-648BC6D50E00}"/>
              </a:ext>
            </a:extLst>
          </p:cNvPr>
          <p:cNvSpPr>
            <a:spLocks noGrp="1"/>
          </p:cNvSpPr>
          <p:nvPr>
            <p:ph type="body" sz="quarter" idx="11"/>
          </p:nvPr>
        </p:nvSpPr>
        <p:spPr/>
        <p:txBody>
          <a:bodyPr/>
          <a:lstStyle/>
          <a:p>
            <a:endParaRPr lang="en-AU" dirty="0"/>
          </a:p>
        </p:txBody>
      </p:sp>
      <p:sp>
        <p:nvSpPr>
          <p:cNvPr id="4" name="Content Placeholder 3">
            <a:extLst>
              <a:ext uri="{FF2B5EF4-FFF2-40B4-BE49-F238E27FC236}">
                <a16:creationId xmlns:a16="http://schemas.microsoft.com/office/drawing/2014/main" id="{7E1CD6B1-FA00-439A-BD77-55D016954C70}"/>
              </a:ext>
            </a:extLst>
          </p:cNvPr>
          <p:cNvSpPr>
            <a:spLocks noGrp="1"/>
          </p:cNvSpPr>
          <p:nvPr>
            <p:ph sz="quarter" idx="13"/>
          </p:nvPr>
        </p:nvSpPr>
        <p:spPr>
          <a:xfrm>
            <a:off x="380437" y="1620391"/>
            <a:ext cx="9870831" cy="5040560"/>
          </a:xfrm>
        </p:spPr>
        <p:txBody>
          <a:bodyPr/>
          <a:lstStyle/>
          <a:p>
            <a:pPr>
              <a:lnSpc>
                <a:spcPct val="107000"/>
              </a:lnSpc>
              <a:spcAft>
                <a:spcPts val="800"/>
              </a:spcAft>
            </a:pPr>
            <a:r>
              <a:rPr lang="en-AU" sz="1800" b="1" dirty="0">
                <a:latin typeface="Calibri" panose="020F0502020204030204" pitchFamily="34" charset="0"/>
                <a:ea typeface="Calibri" panose="020F0502020204030204" pitchFamily="34" charset="0"/>
                <a:cs typeface="Times New Roman" panose="02020603050405020304" pitchFamily="18" charset="0"/>
              </a:rPr>
              <a:t>Further information to DPE (13 July – 7 November 2017)</a:t>
            </a:r>
            <a:endParaRPr lang="en-AU"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latin typeface="Calibri" panose="020F0502020204030204" pitchFamily="34" charset="0"/>
                <a:ea typeface="Calibri" panose="020F0502020204030204" pitchFamily="34" charset="0"/>
                <a:cs typeface="Times New Roman" panose="02020603050405020304" pitchFamily="18" charset="0"/>
              </a:rPr>
              <a:t>13 July 2017</a:t>
            </a:r>
            <a:endParaRPr lang="en-AU" sz="1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Amended plans to reflect stockpiles</a:t>
            </a:r>
          </a:p>
          <a:p>
            <a:pPr marL="342900" lvl="0" indent="-342900">
              <a:lnSpc>
                <a:spcPct val="107000"/>
              </a:lnSpc>
              <a:spcAft>
                <a:spcPts val="0"/>
              </a:spcAft>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High and low-density scenario tabulation</a:t>
            </a:r>
          </a:p>
          <a:p>
            <a:pPr marL="342900" lvl="0" indent="-342900">
              <a:lnSpc>
                <a:spcPct val="107000"/>
              </a:lnSpc>
              <a:spcAft>
                <a:spcPts val="0"/>
              </a:spcAft>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Vehicle stacking</a:t>
            </a:r>
          </a:p>
          <a:p>
            <a:pPr marL="342900" lvl="0" indent="-342900">
              <a:lnSpc>
                <a:spcPct val="107000"/>
              </a:lnSpc>
              <a:spcAft>
                <a:spcPts val="0"/>
              </a:spcAft>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Timeframe and procedure for waste removal</a:t>
            </a:r>
          </a:p>
          <a:p>
            <a:pPr marL="342900" lvl="0" indent="-342900">
              <a:lnSpc>
                <a:spcPct val="107000"/>
              </a:lnSpc>
              <a:spcAft>
                <a:spcPts val="0"/>
              </a:spcAft>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Quality control</a:t>
            </a:r>
          </a:p>
          <a:p>
            <a:pPr marL="342900" lvl="0" indent="-342900">
              <a:lnSpc>
                <a:spcPct val="107000"/>
              </a:lnSpc>
              <a:spcAft>
                <a:spcPts val="0"/>
              </a:spcAft>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Glass and plasterboard</a:t>
            </a:r>
          </a:p>
          <a:p>
            <a:pPr marL="342900" lvl="0" indent="-342900">
              <a:lnSpc>
                <a:spcPct val="107000"/>
              </a:lnSpc>
              <a:spcAft>
                <a:spcPts val="0"/>
              </a:spcAft>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Non-conforming waste</a:t>
            </a:r>
          </a:p>
          <a:p>
            <a:pPr marL="342900" lvl="0" indent="-342900">
              <a:lnSpc>
                <a:spcPct val="107000"/>
              </a:lnSpc>
              <a:spcAft>
                <a:spcPts val="0"/>
              </a:spcAft>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Job creation </a:t>
            </a:r>
          </a:p>
          <a:p>
            <a:pPr marL="342900" lvl="0" indent="-342900">
              <a:lnSpc>
                <a:spcPct val="107000"/>
              </a:lnSpc>
              <a:spcAft>
                <a:spcPts val="0"/>
              </a:spcAft>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Matters of Environmental Significance</a:t>
            </a:r>
          </a:p>
          <a:p>
            <a:pPr marL="342900" lvl="0" indent="-342900">
              <a:lnSpc>
                <a:spcPct val="107000"/>
              </a:lnSpc>
              <a:spcAft>
                <a:spcPts val="0"/>
              </a:spcAft>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Georges River Council</a:t>
            </a:r>
          </a:p>
          <a:p>
            <a:pPr marL="742950" lvl="1" indent="-285750">
              <a:lnSpc>
                <a:spcPct val="107000"/>
              </a:lnSpc>
              <a:spcAft>
                <a:spcPts val="0"/>
              </a:spcAft>
              <a:buFont typeface="Courier New" panose="02070309020205020404" pitchFamily="49" charset="0"/>
              <a:buChar char="o"/>
            </a:pPr>
            <a:r>
              <a:rPr lang="en-AU" sz="1800" dirty="0">
                <a:latin typeface="Calibri" panose="020F0502020204030204" pitchFamily="34" charset="0"/>
                <a:ea typeface="Calibri" panose="020F0502020204030204" pitchFamily="34" charset="0"/>
                <a:cs typeface="Times New Roman" panose="02020603050405020304" pitchFamily="18" charset="0"/>
              </a:rPr>
              <a:t>Traffic and noise impacts to Barry Avenue</a:t>
            </a:r>
          </a:p>
          <a:p>
            <a:pPr marL="742950" lvl="1" indent="-285750">
              <a:lnSpc>
                <a:spcPct val="107000"/>
              </a:lnSpc>
              <a:spcAft>
                <a:spcPts val="0"/>
              </a:spcAft>
              <a:buFont typeface="Courier New" panose="02070309020205020404" pitchFamily="49" charset="0"/>
              <a:buChar char="o"/>
            </a:pPr>
            <a:r>
              <a:rPr lang="en-AU" sz="1800" dirty="0">
                <a:latin typeface="Calibri" panose="020F0502020204030204" pitchFamily="34" charset="0"/>
                <a:ea typeface="Calibri" panose="020F0502020204030204" pitchFamily="34" charset="0"/>
                <a:cs typeface="Times New Roman" panose="02020603050405020304" pitchFamily="18" charset="0"/>
              </a:rPr>
              <a:t>Queuing outside the site</a:t>
            </a:r>
          </a:p>
          <a:p>
            <a:pPr marL="742950" lvl="1" indent="-285750">
              <a:lnSpc>
                <a:spcPct val="107000"/>
              </a:lnSpc>
              <a:spcAft>
                <a:spcPts val="0"/>
              </a:spcAft>
              <a:buFont typeface="Courier New" panose="02070309020205020404" pitchFamily="49" charset="0"/>
              <a:buChar char="o"/>
            </a:pPr>
            <a:r>
              <a:rPr lang="en-AU" sz="1800" dirty="0">
                <a:latin typeface="Calibri" panose="020F0502020204030204" pitchFamily="34" charset="0"/>
                <a:ea typeface="Calibri" panose="020F0502020204030204" pitchFamily="34" charset="0"/>
                <a:cs typeface="Times New Roman" panose="02020603050405020304" pitchFamily="18" charset="0"/>
              </a:rPr>
              <a:t>Traffic Plan of Management to avoid using Barry Avenue</a:t>
            </a:r>
          </a:p>
          <a:p>
            <a:pPr marL="342900" lvl="0" indent="-342900">
              <a:lnSpc>
                <a:spcPct val="107000"/>
              </a:lnSpc>
              <a:spcAft>
                <a:spcPts val="800"/>
              </a:spcAft>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Fire and Rescue NSW</a:t>
            </a:r>
          </a:p>
          <a:p>
            <a:pPr marL="228600">
              <a:lnSpc>
                <a:spcPct val="107000"/>
              </a:lnSpc>
              <a:spcAft>
                <a:spcPts val="800"/>
              </a:spcAft>
            </a:pPr>
            <a:r>
              <a:rPr lang="en-AU" sz="1050" dirty="0">
                <a:latin typeface="Calibri" panose="020F0502020204030204" pitchFamily="34" charset="0"/>
                <a:ea typeface="Calibri" panose="020F0502020204030204" pitchFamily="34" charset="0"/>
                <a:cs typeface="Times New Roman" panose="02020603050405020304" pitchFamily="18" charset="0"/>
              </a:rPr>
              <a:t> </a:t>
            </a:r>
          </a:p>
          <a:p>
            <a:endParaRPr lang="en-AU" dirty="0"/>
          </a:p>
        </p:txBody>
      </p:sp>
      <p:sp>
        <p:nvSpPr>
          <p:cNvPr id="6" name="Title 5">
            <a:extLst>
              <a:ext uri="{FF2B5EF4-FFF2-40B4-BE49-F238E27FC236}">
                <a16:creationId xmlns:a16="http://schemas.microsoft.com/office/drawing/2014/main" id="{57E65395-97E6-40A2-AE74-B7681FA0BEE9}"/>
              </a:ext>
            </a:extLst>
          </p:cNvPr>
          <p:cNvSpPr>
            <a:spLocks noGrp="1"/>
          </p:cNvSpPr>
          <p:nvPr>
            <p:ph type="title"/>
          </p:nvPr>
        </p:nvSpPr>
        <p:spPr/>
        <p:txBody>
          <a:bodyPr/>
          <a:lstStyle/>
          <a:p>
            <a:r>
              <a:rPr lang="en-AU" dirty="0"/>
              <a:t>Cont.</a:t>
            </a:r>
          </a:p>
        </p:txBody>
      </p:sp>
    </p:spTree>
    <p:extLst>
      <p:ext uri="{BB962C8B-B14F-4D97-AF65-F5344CB8AC3E}">
        <p14:creationId xmlns:p14="http://schemas.microsoft.com/office/powerpoint/2010/main" val="490133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5A0052-314C-48FE-922B-386A678A7E88}"/>
              </a:ext>
            </a:extLst>
          </p:cNvPr>
          <p:cNvSpPr>
            <a:spLocks noGrp="1"/>
          </p:cNvSpPr>
          <p:nvPr>
            <p:ph type="body" sz="quarter" idx="11"/>
          </p:nvPr>
        </p:nvSpPr>
        <p:spPr/>
        <p:txBody>
          <a:bodyPr/>
          <a:lstStyle/>
          <a:p>
            <a:endParaRPr lang="en-AU" dirty="0"/>
          </a:p>
        </p:txBody>
      </p:sp>
      <p:sp>
        <p:nvSpPr>
          <p:cNvPr id="4" name="Content Placeholder 3">
            <a:extLst>
              <a:ext uri="{FF2B5EF4-FFF2-40B4-BE49-F238E27FC236}">
                <a16:creationId xmlns:a16="http://schemas.microsoft.com/office/drawing/2014/main" id="{46CEFBB6-709B-419E-9CA4-4BF87CF3C138}"/>
              </a:ext>
            </a:extLst>
          </p:cNvPr>
          <p:cNvSpPr>
            <a:spLocks noGrp="1"/>
          </p:cNvSpPr>
          <p:nvPr>
            <p:ph sz="quarter" idx="13"/>
          </p:nvPr>
        </p:nvSpPr>
        <p:spPr>
          <a:xfrm>
            <a:off x="380437" y="1422966"/>
            <a:ext cx="9870831" cy="5473791"/>
          </a:xfrm>
        </p:spPr>
        <p:txBody>
          <a:bodyPr/>
          <a:lstStyle/>
          <a:p>
            <a:pPr>
              <a:lnSpc>
                <a:spcPct val="107000"/>
              </a:lnSpc>
              <a:spcAft>
                <a:spcPts val="800"/>
              </a:spcAft>
            </a:pPr>
            <a:r>
              <a:rPr lang="en-AU" sz="1600" b="1" dirty="0">
                <a:latin typeface="Calibri" panose="020F0502020204030204" pitchFamily="34" charset="0"/>
                <a:ea typeface="Calibri" panose="020F0502020204030204" pitchFamily="34" charset="0"/>
                <a:cs typeface="Times New Roman" panose="02020603050405020304" pitchFamily="18" charset="0"/>
              </a:rPr>
              <a:t>5 October 2017</a:t>
            </a: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AU" sz="1600" dirty="0">
                <a:latin typeface="Calibri" panose="020F0502020204030204" pitchFamily="34" charset="0"/>
                <a:ea typeface="Calibri" panose="020F0502020204030204" pitchFamily="34" charset="0"/>
                <a:cs typeface="Times New Roman" panose="02020603050405020304" pitchFamily="18" charset="0"/>
              </a:rPr>
              <a:t>Timeframes for loading trucks</a:t>
            </a:r>
          </a:p>
          <a:p>
            <a:pPr marL="342900" lvl="0" indent="-342900">
              <a:lnSpc>
                <a:spcPct val="107000"/>
              </a:lnSpc>
              <a:spcAft>
                <a:spcPts val="0"/>
              </a:spcAft>
              <a:buFont typeface="Symbol" panose="05050102010706020507" pitchFamily="18" charset="2"/>
              <a:buChar char=""/>
            </a:pPr>
            <a:r>
              <a:rPr lang="en-AU" sz="1600" dirty="0">
                <a:latin typeface="Calibri" panose="020F0502020204030204" pitchFamily="34" charset="0"/>
                <a:ea typeface="Calibri" panose="020F0502020204030204" pitchFamily="34" charset="0"/>
                <a:cs typeface="Times New Roman" panose="02020603050405020304" pitchFamily="18" charset="0"/>
              </a:rPr>
              <a:t>In-bound and out-bound waste</a:t>
            </a:r>
          </a:p>
          <a:p>
            <a:pPr marL="342900" lvl="0" indent="-342900">
              <a:lnSpc>
                <a:spcPct val="107000"/>
              </a:lnSpc>
              <a:spcAft>
                <a:spcPts val="0"/>
              </a:spcAft>
              <a:buFont typeface="Symbol" panose="05050102010706020507" pitchFamily="18" charset="2"/>
              <a:buChar char=""/>
            </a:pPr>
            <a:r>
              <a:rPr lang="en-AU" sz="1600" dirty="0">
                <a:latin typeface="Calibri" panose="020F0502020204030204" pitchFamily="34" charset="0"/>
                <a:ea typeface="Calibri" panose="020F0502020204030204" pitchFamily="34" charset="0"/>
                <a:cs typeface="Times New Roman" panose="02020603050405020304" pitchFamily="18" charset="0"/>
              </a:rPr>
              <a:t>Vehicle swept paths</a:t>
            </a:r>
          </a:p>
          <a:p>
            <a:pPr marL="342900" lvl="0" indent="-342900">
              <a:lnSpc>
                <a:spcPct val="107000"/>
              </a:lnSpc>
              <a:spcAft>
                <a:spcPts val="0"/>
              </a:spcAft>
              <a:buFont typeface="Symbol" panose="05050102010706020507" pitchFamily="18" charset="2"/>
              <a:buChar char=""/>
            </a:pPr>
            <a:r>
              <a:rPr lang="en-AU" sz="1600" dirty="0">
                <a:latin typeface="Calibri" panose="020F0502020204030204" pitchFamily="34" charset="0"/>
                <a:ea typeface="Calibri" panose="020F0502020204030204" pitchFamily="34" charset="0"/>
                <a:cs typeface="Times New Roman" panose="02020603050405020304" pitchFamily="18" charset="0"/>
              </a:rPr>
              <a:t>Workshop activities</a:t>
            </a:r>
          </a:p>
          <a:p>
            <a:pPr marL="342900" lvl="0" indent="-342900">
              <a:lnSpc>
                <a:spcPct val="107000"/>
              </a:lnSpc>
              <a:spcAft>
                <a:spcPts val="0"/>
              </a:spcAft>
              <a:buFont typeface="Symbol" panose="05050102010706020507" pitchFamily="18" charset="2"/>
              <a:buChar char=""/>
            </a:pPr>
            <a:r>
              <a:rPr lang="en-AU" sz="1600" dirty="0">
                <a:latin typeface="Calibri" panose="020F0502020204030204" pitchFamily="34" charset="0"/>
                <a:ea typeface="Calibri" panose="020F0502020204030204" pitchFamily="34" charset="0"/>
                <a:cs typeface="Times New Roman" panose="02020603050405020304" pitchFamily="18" charset="0"/>
              </a:rPr>
              <a:t>Storage of non-conforming waste</a:t>
            </a:r>
          </a:p>
          <a:p>
            <a:pPr marL="342900" lvl="0" indent="-342900">
              <a:lnSpc>
                <a:spcPct val="107000"/>
              </a:lnSpc>
              <a:spcAft>
                <a:spcPts val="0"/>
              </a:spcAft>
              <a:buFont typeface="Symbol" panose="05050102010706020507" pitchFamily="18" charset="2"/>
              <a:buChar char=""/>
            </a:pPr>
            <a:r>
              <a:rPr lang="en-AU" sz="1600" dirty="0">
                <a:latin typeface="Calibri" panose="020F0502020204030204" pitchFamily="34" charset="0"/>
                <a:ea typeface="Calibri" panose="020F0502020204030204" pitchFamily="34" charset="0"/>
                <a:cs typeface="Times New Roman" panose="02020603050405020304" pitchFamily="18" charset="0"/>
              </a:rPr>
              <a:t>Processing of waste</a:t>
            </a:r>
          </a:p>
          <a:p>
            <a:pPr marL="342900" lvl="0" indent="-342900">
              <a:lnSpc>
                <a:spcPct val="107000"/>
              </a:lnSpc>
              <a:spcAft>
                <a:spcPts val="800"/>
              </a:spcAft>
              <a:buFont typeface="Symbol" panose="05050102010706020507" pitchFamily="18" charset="2"/>
              <a:buChar char=""/>
            </a:pPr>
            <a:r>
              <a:rPr lang="en-AU" sz="1600" dirty="0">
                <a:latin typeface="Calibri" panose="020F0502020204030204" pitchFamily="34" charset="0"/>
                <a:ea typeface="Calibri" panose="020F0502020204030204" pitchFamily="34" charset="0"/>
                <a:cs typeface="Times New Roman" panose="02020603050405020304" pitchFamily="18" charset="0"/>
              </a:rPr>
              <a:t>Updated commitments</a:t>
            </a:r>
          </a:p>
          <a:p>
            <a:pPr>
              <a:lnSpc>
                <a:spcPct val="107000"/>
              </a:lnSpc>
              <a:spcAft>
                <a:spcPts val="800"/>
              </a:spcAft>
            </a:pPr>
            <a:r>
              <a:rPr lang="en-AU" sz="1600" dirty="0">
                <a:latin typeface="Calibri" panose="020F0502020204030204" pitchFamily="34" charset="0"/>
                <a:ea typeface="Calibri" panose="020F0502020204030204" pitchFamily="34" charset="0"/>
                <a:cs typeface="Times New Roman" panose="02020603050405020304" pitchFamily="18" charset="0"/>
              </a:rPr>
              <a:t> </a:t>
            </a:r>
            <a:r>
              <a:rPr lang="en-AU" sz="1600" b="1" dirty="0">
                <a:latin typeface="Calibri" panose="020F0502020204030204" pitchFamily="34" charset="0"/>
                <a:ea typeface="Calibri" panose="020F0502020204030204" pitchFamily="34" charset="0"/>
                <a:cs typeface="Times New Roman" panose="02020603050405020304" pitchFamily="18" charset="0"/>
              </a:rPr>
              <a:t>1 November 2017</a:t>
            </a: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AU" sz="1600" dirty="0">
                <a:latin typeface="Calibri" panose="020F0502020204030204" pitchFamily="34" charset="0"/>
                <a:ea typeface="Calibri" panose="020F0502020204030204" pitchFamily="34" charset="0"/>
                <a:cs typeface="Times New Roman" panose="02020603050405020304" pitchFamily="18" charset="0"/>
              </a:rPr>
              <a:t>Stormwater quality and quantity</a:t>
            </a:r>
          </a:p>
          <a:p>
            <a:pPr marL="342900" lvl="0" indent="-342900">
              <a:lnSpc>
                <a:spcPct val="107000"/>
              </a:lnSpc>
              <a:spcAft>
                <a:spcPts val="0"/>
              </a:spcAft>
              <a:buFont typeface="Symbol" panose="05050102010706020507" pitchFamily="18" charset="2"/>
              <a:buChar char=""/>
            </a:pPr>
            <a:r>
              <a:rPr lang="en-AU" sz="1600" dirty="0">
                <a:latin typeface="Calibri" panose="020F0502020204030204" pitchFamily="34" charset="0"/>
                <a:ea typeface="Calibri" panose="020F0502020204030204" pitchFamily="34" charset="0"/>
                <a:cs typeface="Times New Roman" panose="02020603050405020304" pitchFamily="18" charset="0"/>
              </a:rPr>
              <a:t>SIDRA analysis </a:t>
            </a:r>
          </a:p>
          <a:p>
            <a:pPr marL="342900" lvl="0" indent="-342900">
              <a:lnSpc>
                <a:spcPct val="107000"/>
              </a:lnSpc>
              <a:spcAft>
                <a:spcPts val="0"/>
              </a:spcAft>
              <a:buFont typeface="Symbol" panose="05050102010706020507" pitchFamily="18" charset="2"/>
              <a:buChar char=""/>
            </a:pPr>
            <a:r>
              <a:rPr lang="en-AU" sz="1600" dirty="0">
                <a:latin typeface="Calibri" panose="020F0502020204030204" pitchFamily="34" charset="0"/>
                <a:ea typeface="Calibri" panose="020F0502020204030204" pitchFamily="34" charset="0"/>
                <a:cs typeface="Times New Roman" panose="02020603050405020304" pitchFamily="18" charset="0"/>
              </a:rPr>
              <a:t>Storage of Hazardous Chemicals</a:t>
            </a:r>
          </a:p>
          <a:p>
            <a:pPr marL="342900" lvl="0" indent="-342900">
              <a:lnSpc>
                <a:spcPct val="107000"/>
              </a:lnSpc>
              <a:spcAft>
                <a:spcPts val="800"/>
              </a:spcAft>
              <a:buFont typeface="Symbol" panose="05050102010706020507" pitchFamily="18" charset="2"/>
              <a:buChar char=""/>
            </a:pPr>
            <a:r>
              <a:rPr lang="en-AU" sz="1600" dirty="0">
                <a:latin typeface="Calibri" panose="020F0502020204030204" pitchFamily="34" charset="0"/>
                <a:ea typeface="Calibri" panose="020F0502020204030204" pitchFamily="34" charset="0"/>
                <a:cs typeface="Times New Roman" panose="02020603050405020304" pitchFamily="18" charset="0"/>
              </a:rPr>
              <a:t>Landowner consent</a:t>
            </a:r>
          </a:p>
          <a:p>
            <a:pPr>
              <a:lnSpc>
                <a:spcPct val="107000"/>
              </a:lnSpc>
              <a:spcAft>
                <a:spcPts val="800"/>
              </a:spcAft>
            </a:pPr>
            <a:r>
              <a:rPr lang="en-AU" sz="1600" dirty="0">
                <a:latin typeface="Calibri" panose="020F0502020204030204" pitchFamily="34" charset="0"/>
                <a:ea typeface="Calibri" panose="020F0502020204030204" pitchFamily="34" charset="0"/>
                <a:cs typeface="Times New Roman" panose="02020603050405020304" pitchFamily="18" charset="0"/>
              </a:rPr>
              <a:t> </a:t>
            </a:r>
            <a:r>
              <a:rPr lang="en-AU" sz="1600" b="1" dirty="0">
                <a:latin typeface="Calibri" panose="020F0502020204030204" pitchFamily="34" charset="0"/>
                <a:ea typeface="Calibri" panose="020F0502020204030204" pitchFamily="34" charset="0"/>
                <a:cs typeface="Times New Roman" panose="02020603050405020304" pitchFamily="18" charset="0"/>
              </a:rPr>
              <a:t>7 November 2017</a:t>
            </a: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AU" sz="1600" dirty="0">
                <a:latin typeface="Calibri" panose="020F0502020204030204" pitchFamily="34" charset="0"/>
                <a:ea typeface="Calibri" panose="020F0502020204030204" pitchFamily="34" charset="0"/>
                <a:cs typeface="Times New Roman" panose="02020603050405020304" pitchFamily="18" charset="0"/>
              </a:rPr>
              <a:t>Bingo Systems and Procedures</a:t>
            </a:r>
          </a:p>
          <a:p>
            <a:pPr marL="342900" lvl="0" indent="-342900">
              <a:lnSpc>
                <a:spcPct val="107000"/>
              </a:lnSpc>
              <a:spcAft>
                <a:spcPts val="0"/>
              </a:spcAft>
              <a:buFont typeface="Symbol" panose="05050102010706020507" pitchFamily="18" charset="2"/>
              <a:buChar char=""/>
            </a:pPr>
            <a:r>
              <a:rPr lang="en-AU" sz="1600" dirty="0">
                <a:latin typeface="Calibri" panose="020F0502020204030204" pitchFamily="34" charset="0"/>
                <a:ea typeface="Calibri" panose="020F0502020204030204" pitchFamily="34" charset="0"/>
                <a:cs typeface="Times New Roman" panose="02020603050405020304" pitchFamily="18" charset="0"/>
              </a:rPr>
              <a:t>Maintenance of SKALA machinery</a:t>
            </a:r>
          </a:p>
          <a:p>
            <a:pPr marL="342900" lvl="0" indent="-342900">
              <a:lnSpc>
                <a:spcPct val="107000"/>
              </a:lnSpc>
              <a:spcAft>
                <a:spcPts val="0"/>
              </a:spcAft>
              <a:buFont typeface="Symbol" panose="05050102010706020507" pitchFamily="18" charset="2"/>
              <a:buChar char=""/>
            </a:pPr>
            <a:r>
              <a:rPr lang="en-AU" sz="1600" dirty="0">
                <a:latin typeface="Calibri" panose="020F0502020204030204" pitchFamily="34" charset="0"/>
                <a:ea typeface="Calibri" panose="020F0502020204030204" pitchFamily="34" charset="0"/>
                <a:cs typeface="Times New Roman" panose="02020603050405020304" pitchFamily="18" charset="0"/>
              </a:rPr>
              <a:t>Procedures in handling non-conforming waste</a:t>
            </a:r>
          </a:p>
          <a:p>
            <a:pPr marL="342900" lvl="0" indent="-342900">
              <a:lnSpc>
                <a:spcPct val="107000"/>
              </a:lnSpc>
              <a:spcAft>
                <a:spcPts val="0"/>
              </a:spcAft>
              <a:buFont typeface="Symbol" panose="05050102010706020507" pitchFamily="18" charset="2"/>
              <a:buChar char=""/>
            </a:pPr>
            <a:r>
              <a:rPr lang="en-AU" sz="1600" dirty="0">
                <a:latin typeface="Calibri" panose="020F0502020204030204" pitchFamily="34" charset="0"/>
                <a:ea typeface="Calibri" panose="020F0502020204030204" pitchFamily="34" charset="0"/>
                <a:cs typeface="Times New Roman" panose="02020603050405020304" pitchFamily="18" charset="0"/>
              </a:rPr>
              <a:t>New minimum standards for managing construction and demolition waste in NSW</a:t>
            </a:r>
          </a:p>
          <a:p>
            <a:pPr marL="342900" lvl="0" indent="-342900">
              <a:lnSpc>
                <a:spcPct val="107000"/>
              </a:lnSpc>
              <a:spcAft>
                <a:spcPts val="800"/>
              </a:spcAft>
              <a:buFont typeface="Symbol" panose="05050102010706020507" pitchFamily="18" charset="2"/>
              <a:buChar char=""/>
            </a:pPr>
            <a:r>
              <a:rPr lang="en-AU" sz="1600" dirty="0">
                <a:latin typeface="Calibri" panose="020F0502020204030204" pitchFamily="34" charset="0"/>
                <a:ea typeface="Calibri" panose="020F0502020204030204" pitchFamily="34" charset="0"/>
                <a:cs typeface="Times New Roman" panose="02020603050405020304" pitchFamily="18" charset="0"/>
              </a:rPr>
              <a:t>Construction and Road Noise </a:t>
            </a:r>
          </a:p>
          <a:p>
            <a:endParaRPr lang="en-AU" dirty="0"/>
          </a:p>
        </p:txBody>
      </p:sp>
      <p:sp>
        <p:nvSpPr>
          <p:cNvPr id="6" name="Title 5">
            <a:extLst>
              <a:ext uri="{FF2B5EF4-FFF2-40B4-BE49-F238E27FC236}">
                <a16:creationId xmlns:a16="http://schemas.microsoft.com/office/drawing/2014/main" id="{22914ACB-9A9A-4315-816C-6B39B4540359}"/>
              </a:ext>
            </a:extLst>
          </p:cNvPr>
          <p:cNvSpPr>
            <a:spLocks noGrp="1"/>
          </p:cNvSpPr>
          <p:nvPr>
            <p:ph type="title"/>
          </p:nvPr>
        </p:nvSpPr>
        <p:spPr/>
        <p:txBody>
          <a:bodyPr/>
          <a:lstStyle/>
          <a:p>
            <a:r>
              <a:rPr lang="en-AU" dirty="0"/>
              <a:t>Cont.</a:t>
            </a:r>
          </a:p>
        </p:txBody>
      </p:sp>
    </p:spTree>
    <p:extLst>
      <p:ext uri="{BB962C8B-B14F-4D97-AF65-F5344CB8AC3E}">
        <p14:creationId xmlns:p14="http://schemas.microsoft.com/office/powerpoint/2010/main" val="2542652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016" y="0"/>
            <a:ext cx="10692382" cy="7562087"/>
          </a:xfrm>
          <a:prstGeom prst="rect">
            <a:avLst/>
          </a:prstGeom>
        </p:spPr>
      </p:pic>
      <p:sp>
        <p:nvSpPr>
          <p:cNvPr id="3" name="Rectangle 2"/>
          <p:cNvSpPr/>
          <p:nvPr/>
        </p:nvSpPr>
        <p:spPr>
          <a:xfrm>
            <a:off x="6354812" y="4716735"/>
            <a:ext cx="4338587" cy="2520280"/>
          </a:xfrm>
          <a:prstGeom prst="rect">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354812" y="5501272"/>
            <a:ext cx="4024064" cy="1015663"/>
          </a:xfrm>
          <a:prstGeom prst="rect">
            <a:avLst/>
          </a:prstGeom>
          <a:noFill/>
        </p:spPr>
        <p:txBody>
          <a:bodyPr wrap="square" rtlCol="0">
            <a:spAutoFit/>
          </a:bodyPr>
          <a:lstStyle/>
          <a:p>
            <a:pPr algn="r"/>
            <a:r>
              <a:rPr lang="en-US" sz="6000" dirty="0">
                <a:solidFill>
                  <a:schemeClr val="bg1"/>
                </a:solidFill>
                <a:latin typeface="Arial" panose="020B0604020202020204" pitchFamily="34" charset="0"/>
                <a:cs typeface="Arial" panose="020B0604020202020204" pitchFamily="34" charset="0"/>
              </a:rPr>
              <a:t>Section </a:t>
            </a:r>
            <a:r>
              <a:rPr lang="en-US" sz="6000" dirty="0">
                <a:solidFill>
                  <a:srgbClr val="FF640A"/>
                </a:solidFill>
                <a:latin typeface="Arial" panose="020B0604020202020204" pitchFamily="34" charset="0"/>
                <a:cs typeface="Arial" panose="020B0604020202020204" pitchFamily="34" charset="0"/>
              </a:rPr>
              <a:t>5</a:t>
            </a:r>
          </a:p>
        </p:txBody>
      </p:sp>
      <p:sp>
        <p:nvSpPr>
          <p:cNvPr id="8" name="TextBox 7"/>
          <p:cNvSpPr txBox="1"/>
          <p:nvPr/>
        </p:nvSpPr>
        <p:spPr>
          <a:xfrm>
            <a:off x="6210796" y="6516935"/>
            <a:ext cx="4024064" cy="400110"/>
          </a:xfrm>
          <a:prstGeom prst="rect">
            <a:avLst/>
          </a:prstGeom>
          <a:noFill/>
        </p:spPr>
        <p:txBody>
          <a:bodyPr wrap="square" rtlCol="0">
            <a:spAutoFit/>
          </a:bodyPr>
          <a:lstStyle/>
          <a:p>
            <a:pPr algn="r"/>
            <a:r>
              <a:rPr lang="en-US" dirty="0">
                <a:solidFill>
                  <a:schemeClr val="bg1"/>
                </a:solidFill>
                <a:latin typeface="Arial" panose="020B0604020202020204" pitchFamily="34" charset="0"/>
                <a:cs typeface="Arial" panose="020B0604020202020204" pitchFamily="34" charset="0"/>
              </a:rPr>
              <a:t>Draft Conditions</a:t>
            </a:r>
            <a:endParaRPr lang="en-US" dirty="0">
              <a:solidFill>
                <a:srgbClr val="FF64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4603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endParaRPr lang="en-AU"/>
          </a:p>
        </p:txBody>
      </p:sp>
      <p:graphicFrame>
        <p:nvGraphicFramePr>
          <p:cNvPr id="9" name="Content Placeholder 8"/>
          <p:cNvGraphicFramePr>
            <a:graphicFrameLocks noGrp="1"/>
          </p:cNvGraphicFramePr>
          <p:nvPr>
            <p:ph sz="quarter" idx="13"/>
            <p:extLst>
              <p:ext uri="{D42A27DB-BD31-4B8C-83A1-F6EECF244321}">
                <p14:modId xmlns:p14="http://schemas.microsoft.com/office/powerpoint/2010/main" val="3317470711"/>
              </p:ext>
            </p:extLst>
          </p:nvPr>
        </p:nvGraphicFramePr>
        <p:xfrm>
          <a:off x="356748" y="1620391"/>
          <a:ext cx="9870684" cy="2318787"/>
        </p:xfrm>
        <a:graphic>
          <a:graphicData uri="http://schemas.openxmlformats.org/drawingml/2006/table">
            <a:tbl>
              <a:tblPr firstRow="1" bandRow="1">
                <a:tableStyleId>{5C22544A-7EE6-4342-B048-85BDC9FD1C3A}</a:tableStyleId>
              </a:tblPr>
              <a:tblGrid>
                <a:gridCol w="1939384">
                  <a:extLst>
                    <a:ext uri="{9D8B030D-6E8A-4147-A177-3AD203B41FA5}">
                      <a16:colId xmlns:a16="http://schemas.microsoft.com/office/drawing/2014/main" val="1437654211"/>
                    </a:ext>
                  </a:extLst>
                </a:gridCol>
                <a:gridCol w="7931300">
                  <a:extLst>
                    <a:ext uri="{9D8B030D-6E8A-4147-A177-3AD203B41FA5}">
                      <a16:colId xmlns:a16="http://schemas.microsoft.com/office/drawing/2014/main" val="2709366552"/>
                    </a:ext>
                  </a:extLst>
                </a:gridCol>
              </a:tblGrid>
              <a:tr h="336056">
                <a:tc>
                  <a:txBody>
                    <a:bodyPr/>
                    <a:lstStyle/>
                    <a:p>
                      <a:r>
                        <a:rPr lang="en-AU" sz="1500" dirty="0" err="1"/>
                        <a:t>Conditon</a:t>
                      </a:r>
                      <a:r>
                        <a:rPr lang="en-AU" sz="1500" dirty="0"/>
                        <a:t> Ref</a:t>
                      </a:r>
                    </a:p>
                  </a:txBody>
                  <a:tcPr marL="127394" marR="127394" marT="50408" marB="50408"/>
                </a:tc>
                <a:tc>
                  <a:txBody>
                    <a:bodyPr/>
                    <a:lstStyle/>
                    <a:p>
                      <a:r>
                        <a:rPr lang="en-AU" sz="1500" dirty="0"/>
                        <a:t>Proposed Wording</a:t>
                      </a:r>
                    </a:p>
                  </a:txBody>
                  <a:tcPr marL="127394" marR="127394" marT="50408" marB="50408"/>
                </a:tc>
                <a:extLst>
                  <a:ext uri="{0D108BD9-81ED-4DB2-BD59-A6C34878D82A}">
                    <a16:rowId xmlns:a16="http://schemas.microsoft.com/office/drawing/2014/main" val="4192949431"/>
                  </a:ext>
                </a:extLst>
              </a:tr>
              <a:tr h="1982731">
                <a:tc>
                  <a:txBody>
                    <a:bodyPr/>
                    <a:lstStyle/>
                    <a:p>
                      <a:r>
                        <a:rPr lang="en-AU" sz="1500" dirty="0"/>
                        <a:t>A8/Table</a:t>
                      </a:r>
                      <a:r>
                        <a:rPr lang="en-AU" sz="1500" baseline="0" dirty="0"/>
                        <a:t> 1</a:t>
                      </a:r>
                      <a:endParaRPr lang="en-AU" sz="1500" dirty="0"/>
                    </a:p>
                  </a:txBody>
                  <a:tcPr marL="127394" marR="127394" marT="50408" marB="50408"/>
                </a:tc>
                <a:tc>
                  <a:txBody>
                    <a:bodyPr/>
                    <a:lstStyle/>
                    <a:p>
                      <a:r>
                        <a:rPr lang="en-AU" sz="1500" i="1" strike="sngStrike" dirty="0"/>
                        <a:t>The</a:t>
                      </a:r>
                      <a:r>
                        <a:rPr lang="en-AU" sz="1500" i="1" strike="sngStrike" baseline="0" dirty="0"/>
                        <a:t> application must not exceed the following maximum stockpile volumes detailed in Table 1 in any one stockpile at any one time, unless otherwise agreed in writing by the Secretary</a:t>
                      </a:r>
                    </a:p>
                    <a:p>
                      <a:endParaRPr lang="en-AU" sz="1500" i="1" strike="sngStrike" baseline="0" dirty="0"/>
                    </a:p>
                    <a:p>
                      <a:r>
                        <a:rPr lang="en-AU" sz="1500" i="1" strike="noStrike" baseline="0" dirty="0"/>
                        <a:t>The Applicant must not store more than 10,000 tonnes of waste on the premises at any one time</a:t>
                      </a:r>
                    </a:p>
                    <a:p>
                      <a:endParaRPr lang="en-AU" sz="1500" i="1" strike="sngStrike" baseline="0" dirty="0"/>
                    </a:p>
                    <a:p>
                      <a:endParaRPr lang="en-AU" sz="1500" i="1" strike="sngStrike" dirty="0"/>
                    </a:p>
                  </a:txBody>
                  <a:tcPr marL="127394" marR="127394" marT="50408" marB="50408"/>
                </a:tc>
                <a:extLst>
                  <a:ext uri="{0D108BD9-81ED-4DB2-BD59-A6C34878D82A}">
                    <a16:rowId xmlns:a16="http://schemas.microsoft.com/office/drawing/2014/main" val="2006789964"/>
                  </a:ext>
                </a:extLst>
              </a:tr>
            </a:tbl>
          </a:graphicData>
        </a:graphic>
      </p:graphicFrame>
      <p:sp>
        <p:nvSpPr>
          <p:cNvPr id="2" name="Title 1"/>
          <p:cNvSpPr>
            <a:spLocks noGrp="1"/>
          </p:cNvSpPr>
          <p:nvPr>
            <p:ph type="title"/>
          </p:nvPr>
        </p:nvSpPr>
        <p:spPr/>
        <p:txBody>
          <a:bodyPr>
            <a:normAutofit/>
          </a:bodyPr>
          <a:lstStyle/>
          <a:p>
            <a:r>
              <a:rPr lang="en-AU" dirty="0"/>
              <a:t>Mortdale RRF – Draft Conditions</a:t>
            </a:r>
          </a:p>
        </p:txBody>
      </p:sp>
      <p:sp>
        <p:nvSpPr>
          <p:cNvPr id="6" name="Date Placeholder 5"/>
          <p:cNvSpPr>
            <a:spLocks noGrp="1"/>
          </p:cNvSpPr>
          <p:nvPr>
            <p:ph type="dt" sz="half" idx="4294967295"/>
          </p:nvPr>
        </p:nvSpPr>
        <p:spPr>
          <a:xfrm>
            <a:off x="8288338" y="7002463"/>
            <a:ext cx="2405062" cy="277812"/>
          </a:xfrm>
          <a:prstGeom prst="rect">
            <a:avLst/>
          </a:prstGeom>
        </p:spPr>
        <p:txBody>
          <a:bodyPr/>
          <a:lstStyle/>
          <a:p>
            <a:endParaRPr lang="en-GB" dirty="0"/>
          </a:p>
        </p:txBody>
      </p:sp>
      <p:sp>
        <p:nvSpPr>
          <p:cNvPr id="7" name="Slide Number Placeholder 6"/>
          <p:cNvSpPr>
            <a:spLocks noGrp="1"/>
          </p:cNvSpPr>
          <p:nvPr>
            <p:ph type="sldNum" sz="quarter" idx="4294967295"/>
          </p:nvPr>
        </p:nvSpPr>
        <p:spPr>
          <a:xfrm>
            <a:off x="10220325" y="7002463"/>
            <a:ext cx="473075" cy="277812"/>
          </a:xfrm>
          <a:prstGeom prst="rect">
            <a:avLst/>
          </a:prstGeom>
        </p:spPr>
        <p:txBody>
          <a:bodyPr/>
          <a:lstStyle/>
          <a:p>
            <a:endParaRPr lang="en-GB" dirty="0"/>
          </a:p>
        </p:txBody>
      </p:sp>
      <p:sp>
        <p:nvSpPr>
          <p:cNvPr id="10" name="Content Placeholder 7"/>
          <p:cNvSpPr txBox="1">
            <a:spLocks/>
          </p:cNvSpPr>
          <p:nvPr/>
        </p:nvSpPr>
        <p:spPr>
          <a:xfrm>
            <a:off x="483910" y="4162469"/>
            <a:ext cx="7811448" cy="3178258"/>
          </a:xfrm>
          <a:prstGeom prst="rect">
            <a:avLst/>
          </a:prstGeom>
        </p:spPr>
        <p:txBody>
          <a:bodyPr vert="horz" lIns="0" tIns="50408" rIns="0" bIns="50408" rtlCol="0">
            <a:norm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269875" marR="0" indent="-269875" algn="l" defTabSz="914400" rtl="0" eaLnBrk="1" fontAlgn="auto" latinLnBrk="0" hangingPunct="1">
              <a:lnSpc>
                <a:spcPct val="90000"/>
              </a:lnSpc>
              <a:spcBef>
                <a:spcPts val="300"/>
              </a:spcBef>
              <a:spcAft>
                <a:spcPts val="600"/>
              </a:spcAft>
              <a:buClr>
                <a:schemeClr val="accent1"/>
              </a:buClr>
              <a:buSzTx/>
              <a:buFont typeface="Arial" panose="020B0604020202020204" pitchFamily="34" charset="0"/>
              <a:buChar char="•"/>
              <a:tabLst/>
              <a:defRPr lang="en-US" sz="1600" kern="1200">
                <a:solidFill>
                  <a:schemeClr val="tx1"/>
                </a:solidFill>
                <a:latin typeface="+mn-lt"/>
                <a:ea typeface="+mn-ea"/>
                <a:cs typeface="+mn-cs"/>
              </a:defRPr>
            </a:lvl2pPr>
            <a:lvl3pPr marL="538163"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lang="en-US" sz="1400" kern="1200">
                <a:solidFill>
                  <a:schemeClr val="tx1"/>
                </a:solidFill>
                <a:latin typeface="+mn-lt"/>
                <a:ea typeface="+mn-ea"/>
                <a:cs typeface="+mn-cs"/>
              </a:defRPr>
            </a:lvl3pPr>
            <a:lvl4pPr marL="808038" indent="-269875"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tab pos="808038" algn="l"/>
              </a:tabLst>
              <a:defRPr lang="en-US" sz="1200" kern="1200">
                <a:solidFill>
                  <a:schemeClr val="tx1"/>
                </a:solidFill>
                <a:latin typeface="+mn-lt"/>
                <a:ea typeface="+mn-ea"/>
                <a:cs typeface="+mn-cs"/>
              </a:defRPr>
            </a:lvl4pPr>
            <a:lvl5pPr marL="1076325"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44" b="1" dirty="0"/>
              <a:t>Justification</a:t>
            </a:r>
          </a:p>
          <a:p>
            <a:pPr marL="315039" indent="-315039">
              <a:buFont typeface="Arial" panose="020B0604020202020204" pitchFamily="34" charset="0"/>
              <a:buChar char="•"/>
            </a:pPr>
            <a:r>
              <a:rPr lang="en-US" sz="1544" dirty="0"/>
              <a:t>Current condition restricts use of storage bays and limits operational flexibility</a:t>
            </a:r>
          </a:p>
          <a:p>
            <a:pPr marL="315039" indent="-315039">
              <a:buFont typeface="Arial" panose="020B0604020202020204" pitchFamily="34" charset="0"/>
              <a:buChar char="•"/>
            </a:pPr>
            <a:r>
              <a:rPr lang="en-US" sz="1544" dirty="0"/>
              <a:t>Measuring waste by cubic </a:t>
            </a:r>
            <a:r>
              <a:rPr lang="en-US" sz="1544" dirty="0" err="1"/>
              <a:t>metres</a:t>
            </a:r>
            <a:r>
              <a:rPr lang="en-US" sz="1544" dirty="0"/>
              <a:t> less accurate &amp; requires estimations</a:t>
            </a:r>
          </a:p>
          <a:p>
            <a:pPr marL="315039" indent="-315039">
              <a:buFont typeface="Arial" panose="020B0604020202020204" pitchFamily="34" charset="0"/>
              <a:buChar char="•"/>
            </a:pPr>
            <a:r>
              <a:rPr lang="en-US" sz="1544" dirty="0"/>
              <a:t>Tonnage limit proposed more appropriate as can be accurately tracked by weighbridge data</a:t>
            </a:r>
          </a:p>
        </p:txBody>
      </p:sp>
    </p:spTree>
    <p:extLst>
      <p:ext uri="{BB962C8B-B14F-4D97-AF65-F5344CB8AC3E}">
        <p14:creationId xmlns:p14="http://schemas.microsoft.com/office/powerpoint/2010/main" val="1949015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endParaRPr lang="en-AU"/>
          </a:p>
        </p:txBody>
      </p:sp>
      <p:graphicFrame>
        <p:nvGraphicFramePr>
          <p:cNvPr id="9" name="Content Placeholder 8"/>
          <p:cNvGraphicFramePr>
            <a:graphicFrameLocks noGrp="1"/>
          </p:cNvGraphicFramePr>
          <p:nvPr>
            <p:ph sz="quarter" idx="13"/>
            <p:extLst>
              <p:ext uri="{D42A27DB-BD31-4B8C-83A1-F6EECF244321}">
                <p14:modId xmlns:p14="http://schemas.microsoft.com/office/powerpoint/2010/main" val="2779197387"/>
              </p:ext>
            </p:extLst>
          </p:nvPr>
        </p:nvGraphicFramePr>
        <p:xfrm>
          <a:off x="380584" y="1741499"/>
          <a:ext cx="9870685" cy="2318787"/>
        </p:xfrm>
        <a:graphic>
          <a:graphicData uri="http://schemas.openxmlformats.org/drawingml/2006/table">
            <a:tbl>
              <a:tblPr firstRow="1" bandRow="1">
                <a:tableStyleId>{5C22544A-7EE6-4342-B048-85BDC9FD1C3A}</a:tableStyleId>
              </a:tblPr>
              <a:tblGrid>
                <a:gridCol w="1775005">
                  <a:extLst>
                    <a:ext uri="{9D8B030D-6E8A-4147-A177-3AD203B41FA5}">
                      <a16:colId xmlns:a16="http://schemas.microsoft.com/office/drawing/2014/main" val="1437654211"/>
                    </a:ext>
                  </a:extLst>
                </a:gridCol>
                <a:gridCol w="8095680">
                  <a:extLst>
                    <a:ext uri="{9D8B030D-6E8A-4147-A177-3AD203B41FA5}">
                      <a16:colId xmlns:a16="http://schemas.microsoft.com/office/drawing/2014/main" val="2709366552"/>
                    </a:ext>
                  </a:extLst>
                </a:gridCol>
              </a:tblGrid>
              <a:tr h="571295">
                <a:tc>
                  <a:txBody>
                    <a:bodyPr/>
                    <a:lstStyle/>
                    <a:p>
                      <a:r>
                        <a:rPr lang="en-AU" sz="1500" dirty="0" err="1"/>
                        <a:t>Conditon</a:t>
                      </a:r>
                      <a:r>
                        <a:rPr lang="en-AU" sz="1500" dirty="0"/>
                        <a:t> Ref</a:t>
                      </a:r>
                    </a:p>
                  </a:txBody>
                  <a:tcPr marL="127394" marR="127394" marT="50408" marB="50408"/>
                </a:tc>
                <a:tc>
                  <a:txBody>
                    <a:bodyPr/>
                    <a:lstStyle/>
                    <a:p>
                      <a:r>
                        <a:rPr lang="en-AU" sz="1500" dirty="0"/>
                        <a:t>Proposed Wording</a:t>
                      </a:r>
                    </a:p>
                  </a:txBody>
                  <a:tcPr marL="127394" marR="127394" marT="50408" marB="50408"/>
                </a:tc>
                <a:extLst>
                  <a:ext uri="{0D108BD9-81ED-4DB2-BD59-A6C34878D82A}">
                    <a16:rowId xmlns:a16="http://schemas.microsoft.com/office/drawing/2014/main" val="4192949431"/>
                  </a:ext>
                </a:extLst>
              </a:tr>
              <a:tr h="1747492">
                <a:tc>
                  <a:txBody>
                    <a:bodyPr/>
                    <a:lstStyle/>
                    <a:p>
                      <a:r>
                        <a:rPr lang="en-AU" sz="1500" dirty="0"/>
                        <a:t>A29</a:t>
                      </a:r>
                    </a:p>
                  </a:txBody>
                  <a:tcPr marL="127394" marR="127394" marT="50408" marB="50408"/>
                </a:tc>
                <a:tc>
                  <a:txBody>
                    <a:bodyPr/>
                    <a:lstStyle/>
                    <a:p>
                      <a:r>
                        <a:rPr lang="en-US" sz="1500" i="1" strike="sngStrike" kern="1200" dirty="0">
                          <a:solidFill>
                            <a:schemeClr val="dk1"/>
                          </a:solidFill>
                          <a:latin typeface="+mn-lt"/>
                          <a:ea typeface="+mn-ea"/>
                          <a:cs typeface="+mn-cs"/>
                        </a:rPr>
                        <a:t>The Applicant must ensure that only the plant and equipment listed in Table 6 and Table 9 of the Noise and Vibration Impact Assessment report dated 16 March 2017 provided with the EIS is used on site during operation and construction respectively. </a:t>
                      </a:r>
                    </a:p>
                    <a:p>
                      <a:endParaRPr lang="en-AU" sz="1500" i="1" strike="sngStrike" baseline="0" dirty="0"/>
                    </a:p>
                    <a:p>
                      <a:r>
                        <a:rPr lang="en-AU" sz="1500" i="1" strike="noStrike" baseline="0" dirty="0"/>
                        <a:t>Delete condition</a:t>
                      </a:r>
                    </a:p>
                    <a:p>
                      <a:endParaRPr lang="en-AU" sz="1500" i="1" strike="sngStrike" dirty="0"/>
                    </a:p>
                  </a:txBody>
                  <a:tcPr marL="127394" marR="127394" marT="50408" marB="50408"/>
                </a:tc>
                <a:extLst>
                  <a:ext uri="{0D108BD9-81ED-4DB2-BD59-A6C34878D82A}">
                    <a16:rowId xmlns:a16="http://schemas.microsoft.com/office/drawing/2014/main" val="2006789964"/>
                  </a:ext>
                </a:extLst>
              </a:tr>
            </a:tbl>
          </a:graphicData>
        </a:graphic>
      </p:graphicFrame>
      <p:sp>
        <p:nvSpPr>
          <p:cNvPr id="2" name="Title 1"/>
          <p:cNvSpPr>
            <a:spLocks noGrp="1"/>
          </p:cNvSpPr>
          <p:nvPr>
            <p:ph type="title"/>
          </p:nvPr>
        </p:nvSpPr>
        <p:spPr/>
        <p:txBody>
          <a:bodyPr>
            <a:normAutofit/>
          </a:bodyPr>
          <a:lstStyle/>
          <a:p>
            <a:r>
              <a:rPr lang="en-AU" dirty="0"/>
              <a:t>Mortdale RRF – Draft Conditions</a:t>
            </a:r>
          </a:p>
        </p:txBody>
      </p:sp>
      <p:sp>
        <p:nvSpPr>
          <p:cNvPr id="6" name="Date Placeholder 5"/>
          <p:cNvSpPr>
            <a:spLocks noGrp="1"/>
          </p:cNvSpPr>
          <p:nvPr>
            <p:ph type="dt" sz="half" idx="4294967295"/>
          </p:nvPr>
        </p:nvSpPr>
        <p:spPr>
          <a:xfrm>
            <a:off x="8288338" y="7002463"/>
            <a:ext cx="2405062" cy="277812"/>
          </a:xfrm>
          <a:prstGeom prst="rect">
            <a:avLst/>
          </a:prstGeom>
        </p:spPr>
        <p:txBody>
          <a:bodyPr/>
          <a:lstStyle/>
          <a:p>
            <a:endParaRPr lang="en-GB" dirty="0"/>
          </a:p>
        </p:txBody>
      </p:sp>
      <p:sp>
        <p:nvSpPr>
          <p:cNvPr id="7" name="Slide Number Placeholder 6"/>
          <p:cNvSpPr>
            <a:spLocks noGrp="1"/>
          </p:cNvSpPr>
          <p:nvPr>
            <p:ph type="sldNum" sz="quarter" idx="4294967295"/>
          </p:nvPr>
        </p:nvSpPr>
        <p:spPr>
          <a:xfrm>
            <a:off x="10220325" y="7002463"/>
            <a:ext cx="473075" cy="277812"/>
          </a:xfrm>
          <a:prstGeom prst="rect">
            <a:avLst/>
          </a:prstGeom>
        </p:spPr>
        <p:txBody>
          <a:bodyPr/>
          <a:lstStyle/>
          <a:p>
            <a:endParaRPr lang="en-GB" dirty="0"/>
          </a:p>
        </p:txBody>
      </p:sp>
      <p:sp>
        <p:nvSpPr>
          <p:cNvPr id="10" name="Content Placeholder 7"/>
          <p:cNvSpPr txBox="1">
            <a:spLocks/>
          </p:cNvSpPr>
          <p:nvPr/>
        </p:nvSpPr>
        <p:spPr>
          <a:xfrm>
            <a:off x="594172" y="4284687"/>
            <a:ext cx="7811448" cy="3178258"/>
          </a:xfrm>
          <a:prstGeom prst="rect">
            <a:avLst/>
          </a:prstGeom>
        </p:spPr>
        <p:txBody>
          <a:bodyPr vert="horz" lIns="0" tIns="50408" rIns="0" bIns="50408" rtlCol="0">
            <a:norm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269875" marR="0" indent="-269875" algn="l" defTabSz="914400" rtl="0" eaLnBrk="1" fontAlgn="auto" latinLnBrk="0" hangingPunct="1">
              <a:lnSpc>
                <a:spcPct val="90000"/>
              </a:lnSpc>
              <a:spcBef>
                <a:spcPts val="300"/>
              </a:spcBef>
              <a:spcAft>
                <a:spcPts val="600"/>
              </a:spcAft>
              <a:buClr>
                <a:schemeClr val="accent1"/>
              </a:buClr>
              <a:buSzTx/>
              <a:buFont typeface="Arial" panose="020B0604020202020204" pitchFamily="34" charset="0"/>
              <a:buChar char="•"/>
              <a:tabLst/>
              <a:defRPr lang="en-US" sz="1600" kern="1200">
                <a:solidFill>
                  <a:schemeClr val="tx1"/>
                </a:solidFill>
                <a:latin typeface="+mn-lt"/>
                <a:ea typeface="+mn-ea"/>
                <a:cs typeface="+mn-cs"/>
              </a:defRPr>
            </a:lvl2pPr>
            <a:lvl3pPr marL="538163"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lang="en-US" sz="1400" kern="1200">
                <a:solidFill>
                  <a:schemeClr val="tx1"/>
                </a:solidFill>
                <a:latin typeface="+mn-lt"/>
                <a:ea typeface="+mn-ea"/>
                <a:cs typeface="+mn-cs"/>
              </a:defRPr>
            </a:lvl3pPr>
            <a:lvl4pPr marL="808038" indent="-269875"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tab pos="808038" algn="l"/>
              </a:tabLst>
              <a:defRPr lang="en-US" sz="1200" kern="1200">
                <a:solidFill>
                  <a:schemeClr val="tx1"/>
                </a:solidFill>
                <a:latin typeface="+mn-lt"/>
                <a:ea typeface="+mn-ea"/>
                <a:cs typeface="+mn-cs"/>
              </a:defRPr>
            </a:lvl4pPr>
            <a:lvl5pPr marL="1076325"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44" b="1" dirty="0"/>
              <a:t>Justification</a:t>
            </a:r>
          </a:p>
          <a:p>
            <a:pPr marL="315039" indent="-315039">
              <a:buFont typeface="Arial" panose="020B0604020202020204" pitchFamily="34" charset="0"/>
              <a:buChar char="•"/>
            </a:pPr>
            <a:r>
              <a:rPr lang="en-US" sz="1544" dirty="0"/>
              <a:t>Drafted condition provides no flexibility for substitution or upgrading equipment. Technological advances/developments could provide improved environmental outcomes</a:t>
            </a:r>
          </a:p>
          <a:p>
            <a:pPr marL="315039" indent="-315039">
              <a:buFont typeface="Arial" panose="020B0604020202020204" pitchFamily="34" charset="0"/>
              <a:buChar char="•"/>
            </a:pPr>
            <a:r>
              <a:rPr lang="en-US" sz="1544" dirty="0"/>
              <a:t>Adequate measures for noise prescribed under draft conditions B28, B29, B30 &amp; B33</a:t>
            </a:r>
          </a:p>
        </p:txBody>
      </p:sp>
    </p:spTree>
    <p:extLst>
      <p:ext uri="{BB962C8B-B14F-4D97-AF65-F5344CB8AC3E}">
        <p14:creationId xmlns:p14="http://schemas.microsoft.com/office/powerpoint/2010/main" val="3836593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endParaRPr lang="en-AU" dirty="0"/>
          </a:p>
        </p:txBody>
      </p:sp>
      <p:graphicFrame>
        <p:nvGraphicFramePr>
          <p:cNvPr id="9" name="Content Placeholder 8"/>
          <p:cNvGraphicFramePr>
            <a:graphicFrameLocks noGrp="1"/>
          </p:cNvGraphicFramePr>
          <p:nvPr>
            <p:ph sz="quarter" idx="13"/>
            <p:extLst/>
          </p:nvPr>
        </p:nvGraphicFramePr>
        <p:xfrm>
          <a:off x="380584" y="1741499"/>
          <a:ext cx="9870685" cy="2500911"/>
        </p:xfrm>
        <a:graphic>
          <a:graphicData uri="http://schemas.openxmlformats.org/drawingml/2006/table">
            <a:tbl>
              <a:tblPr firstRow="1" bandRow="1">
                <a:tableStyleId>{5C22544A-7EE6-4342-B048-85BDC9FD1C3A}</a:tableStyleId>
              </a:tblPr>
              <a:tblGrid>
                <a:gridCol w="1797764">
                  <a:extLst>
                    <a:ext uri="{9D8B030D-6E8A-4147-A177-3AD203B41FA5}">
                      <a16:colId xmlns:a16="http://schemas.microsoft.com/office/drawing/2014/main" val="1437654211"/>
                    </a:ext>
                  </a:extLst>
                </a:gridCol>
                <a:gridCol w="8072921">
                  <a:extLst>
                    <a:ext uri="{9D8B030D-6E8A-4147-A177-3AD203B41FA5}">
                      <a16:colId xmlns:a16="http://schemas.microsoft.com/office/drawing/2014/main" val="2709366552"/>
                    </a:ext>
                  </a:extLst>
                </a:gridCol>
              </a:tblGrid>
              <a:tr h="571295">
                <a:tc>
                  <a:txBody>
                    <a:bodyPr/>
                    <a:lstStyle/>
                    <a:p>
                      <a:r>
                        <a:rPr lang="en-AU" sz="1500" dirty="0"/>
                        <a:t>Condition Ref</a:t>
                      </a:r>
                    </a:p>
                  </a:txBody>
                  <a:tcPr marL="127394" marR="127394" marT="50408" marB="50408"/>
                </a:tc>
                <a:tc>
                  <a:txBody>
                    <a:bodyPr/>
                    <a:lstStyle/>
                    <a:p>
                      <a:r>
                        <a:rPr lang="en-AU" sz="1500" dirty="0"/>
                        <a:t>Proposed Wording</a:t>
                      </a:r>
                    </a:p>
                  </a:txBody>
                  <a:tcPr marL="127394" marR="127394" marT="50408" marB="50408"/>
                </a:tc>
                <a:extLst>
                  <a:ext uri="{0D108BD9-81ED-4DB2-BD59-A6C34878D82A}">
                    <a16:rowId xmlns:a16="http://schemas.microsoft.com/office/drawing/2014/main" val="4192949431"/>
                  </a:ext>
                </a:extLst>
              </a:tr>
              <a:tr h="1747492">
                <a:tc>
                  <a:txBody>
                    <a:bodyPr/>
                    <a:lstStyle/>
                    <a:p>
                      <a:r>
                        <a:rPr lang="en-AU" sz="1500" dirty="0"/>
                        <a:t>B51(b)</a:t>
                      </a:r>
                    </a:p>
                  </a:txBody>
                  <a:tcPr marL="127394" marR="127394" marT="50408" marB="50408"/>
                </a:tc>
                <a:tc>
                  <a:txBody>
                    <a:bodyPr/>
                    <a:lstStyle/>
                    <a:p>
                      <a:r>
                        <a:rPr lang="en-US" sz="1500" i="1" strike="noStrike" kern="1200" baseline="0" dirty="0">
                          <a:solidFill>
                            <a:schemeClr val="dk1"/>
                          </a:solidFill>
                          <a:latin typeface="+mn-lt"/>
                          <a:ea typeface="+mn-ea"/>
                          <a:cs typeface="+mn-cs"/>
                        </a:rPr>
                        <a:t>Dangerous goods, as defined by the Australian Goods Code, must be stored and handled strictly in accordance with:</a:t>
                      </a:r>
                    </a:p>
                    <a:p>
                      <a:r>
                        <a:rPr lang="en-US" sz="1500" i="1" strike="noStrike" kern="1200" baseline="0" dirty="0">
                          <a:solidFill>
                            <a:schemeClr val="dk1"/>
                          </a:solidFill>
                          <a:latin typeface="+mn-lt"/>
                          <a:ea typeface="+mn-ea"/>
                          <a:cs typeface="+mn-cs"/>
                        </a:rPr>
                        <a:t>(b) For liquids, a minimum bund volume of 110% of the volume of the largest single stored volume within the bund</a:t>
                      </a:r>
                    </a:p>
                    <a:p>
                      <a:endParaRPr lang="en-AU" sz="1500" i="1" strike="sngStrike" baseline="0" dirty="0"/>
                    </a:p>
                    <a:p>
                      <a:r>
                        <a:rPr lang="en-AU" sz="1500" i="0" strike="noStrike" baseline="0" dirty="0"/>
                        <a:t>Add the following text: unless alternative appropriate design measures can be achieved to the satisfaction of the Department</a:t>
                      </a:r>
                    </a:p>
                    <a:p>
                      <a:endParaRPr lang="en-AU" sz="1500" i="1" strike="sngStrike" dirty="0"/>
                    </a:p>
                  </a:txBody>
                  <a:tcPr marL="127394" marR="127394" marT="50408" marB="50408"/>
                </a:tc>
                <a:extLst>
                  <a:ext uri="{0D108BD9-81ED-4DB2-BD59-A6C34878D82A}">
                    <a16:rowId xmlns:a16="http://schemas.microsoft.com/office/drawing/2014/main" val="2006789964"/>
                  </a:ext>
                </a:extLst>
              </a:tr>
            </a:tbl>
          </a:graphicData>
        </a:graphic>
      </p:graphicFrame>
      <p:sp>
        <p:nvSpPr>
          <p:cNvPr id="2" name="Title 1"/>
          <p:cNvSpPr>
            <a:spLocks noGrp="1"/>
          </p:cNvSpPr>
          <p:nvPr>
            <p:ph type="title"/>
          </p:nvPr>
        </p:nvSpPr>
        <p:spPr/>
        <p:txBody>
          <a:bodyPr>
            <a:normAutofit/>
          </a:bodyPr>
          <a:lstStyle/>
          <a:p>
            <a:r>
              <a:rPr lang="en-AU" dirty="0"/>
              <a:t>Mortdale RRF – Draft Conditions</a:t>
            </a:r>
          </a:p>
        </p:txBody>
      </p:sp>
      <p:sp>
        <p:nvSpPr>
          <p:cNvPr id="6" name="Date Placeholder 5"/>
          <p:cNvSpPr>
            <a:spLocks noGrp="1"/>
          </p:cNvSpPr>
          <p:nvPr>
            <p:ph type="dt" sz="half" idx="4294967295"/>
          </p:nvPr>
        </p:nvSpPr>
        <p:spPr>
          <a:xfrm>
            <a:off x="8288338" y="7002463"/>
            <a:ext cx="2405062" cy="277812"/>
          </a:xfrm>
          <a:prstGeom prst="rect">
            <a:avLst/>
          </a:prstGeom>
        </p:spPr>
        <p:txBody>
          <a:bodyPr/>
          <a:lstStyle/>
          <a:p>
            <a:endParaRPr lang="en-GB" dirty="0"/>
          </a:p>
        </p:txBody>
      </p:sp>
      <p:sp>
        <p:nvSpPr>
          <p:cNvPr id="7" name="Slide Number Placeholder 6"/>
          <p:cNvSpPr>
            <a:spLocks noGrp="1"/>
          </p:cNvSpPr>
          <p:nvPr>
            <p:ph type="sldNum" sz="quarter" idx="4294967295"/>
          </p:nvPr>
        </p:nvSpPr>
        <p:spPr>
          <a:xfrm>
            <a:off x="10220325" y="7002463"/>
            <a:ext cx="473075" cy="277812"/>
          </a:xfrm>
          <a:prstGeom prst="rect">
            <a:avLst/>
          </a:prstGeom>
        </p:spPr>
        <p:txBody>
          <a:bodyPr/>
          <a:lstStyle/>
          <a:p>
            <a:fld id="{203C551C-83BB-4568-94F6-AC8A8312A04A}" type="slidenum">
              <a:rPr lang="en-GB" smtClean="0"/>
              <a:pPr/>
              <a:t>27</a:t>
            </a:fld>
            <a:endParaRPr lang="en-GB" dirty="0"/>
          </a:p>
        </p:txBody>
      </p:sp>
      <p:sp>
        <p:nvSpPr>
          <p:cNvPr id="10" name="Content Placeholder 7"/>
          <p:cNvSpPr txBox="1">
            <a:spLocks/>
          </p:cNvSpPr>
          <p:nvPr/>
        </p:nvSpPr>
        <p:spPr>
          <a:xfrm>
            <a:off x="594172" y="4284687"/>
            <a:ext cx="7811448" cy="3178258"/>
          </a:xfrm>
          <a:prstGeom prst="rect">
            <a:avLst/>
          </a:prstGeom>
        </p:spPr>
        <p:txBody>
          <a:bodyPr vert="horz" lIns="0" tIns="50408" rIns="0" bIns="50408" rtlCol="0">
            <a:norm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269875" marR="0" indent="-269875" algn="l" defTabSz="914400" rtl="0" eaLnBrk="1" fontAlgn="auto" latinLnBrk="0" hangingPunct="1">
              <a:lnSpc>
                <a:spcPct val="90000"/>
              </a:lnSpc>
              <a:spcBef>
                <a:spcPts val="300"/>
              </a:spcBef>
              <a:spcAft>
                <a:spcPts val="600"/>
              </a:spcAft>
              <a:buClr>
                <a:schemeClr val="accent1"/>
              </a:buClr>
              <a:buSzTx/>
              <a:buFont typeface="Arial" panose="020B0604020202020204" pitchFamily="34" charset="0"/>
              <a:buChar char="•"/>
              <a:tabLst/>
              <a:defRPr lang="en-US" sz="1600" kern="1200">
                <a:solidFill>
                  <a:schemeClr val="tx1"/>
                </a:solidFill>
                <a:latin typeface="+mn-lt"/>
                <a:ea typeface="+mn-ea"/>
                <a:cs typeface="+mn-cs"/>
              </a:defRPr>
            </a:lvl2pPr>
            <a:lvl3pPr marL="538163"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lang="en-US" sz="1400" kern="1200">
                <a:solidFill>
                  <a:schemeClr val="tx1"/>
                </a:solidFill>
                <a:latin typeface="+mn-lt"/>
                <a:ea typeface="+mn-ea"/>
                <a:cs typeface="+mn-cs"/>
              </a:defRPr>
            </a:lvl3pPr>
            <a:lvl4pPr marL="808038" indent="-269875"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tab pos="808038" algn="l"/>
              </a:tabLst>
              <a:defRPr lang="en-US" sz="1200" kern="1200">
                <a:solidFill>
                  <a:schemeClr val="tx1"/>
                </a:solidFill>
                <a:latin typeface="+mn-lt"/>
                <a:ea typeface="+mn-ea"/>
                <a:cs typeface="+mn-cs"/>
              </a:defRPr>
            </a:lvl4pPr>
            <a:lvl5pPr marL="1076325"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44" b="1" dirty="0"/>
              <a:t>Justification</a:t>
            </a:r>
          </a:p>
          <a:p>
            <a:pPr marL="315039" indent="-315039">
              <a:buFont typeface="Arial" panose="020B0604020202020204" pitchFamily="34" charset="0"/>
              <a:buChar char="•"/>
            </a:pPr>
            <a:r>
              <a:rPr lang="en-US" sz="1544" dirty="0"/>
              <a:t>Current drafted condition presents potential impacts on facility design/layout</a:t>
            </a:r>
          </a:p>
          <a:p>
            <a:pPr marL="315039" indent="-315039">
              <a:buFont typeface="Arial" panose="020B0604020202020204" pitchFamily="34" charset="0"/>
              <a:buChar char="•"/>
            </a:pPr>
            <a:r>
              <a:rPr lang="en-US" sz="1544" dirty="0"/>
              <a:t>Alternative measures such as self bunded fuel storage tanks supported by appropriate measures meet the intent of the condition</a:t>
            </a:r>
          </a:p>
        </p:txBody>
      </p:sp>
    </p:spTree>
    <p:extLst>
      <p:ext uri="{BB962C8B-B14F-4D97-AF65-F5344CB8AC3E}">
        <p14:creationId xmlns:p14="http://schemas.microsoft.com/office/powerpoint/2010/main" val="3357332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016" y="0"/>
            <a:ext cx="10692382" cy="7562086"/>
          </a:xfrm>
          <a:prstGeom prst="rect">
            <a:avLst/>
          </a:prstGeom>
        </p:spPr>
      </p:pic>
      <p:sp>
        <p:nvSpPr>
          <p:cNvPr id="3" name="Rectangle 2"/>
          <p:cNvSpPr/>
          <p:nvPr/>
        </p:nvSpPr>
        <p:spPr>
          <a:xfrm>
            <a:off x="6354812" y="4716735"/>
            <a:ext cx="4338587" cy="2520280"/>
          </a:xfrm>
          <a:prstGeom prst="rect">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354812" y="5501272"/>
            <a:ext cx="4024064" cy="1015663"/>
          </a:xfrm>
          <a:prstGeom prst="rect">
            <a:avLst/>
          </a:prstGeom>
          <a:noFill/>
        </p:spPr>
        <p:txBody>
          <a:bodyPr wrap="square" rtlCol="0">
            <a:spAutoFit/>
          </a:bodyPr>
          <a:lstStyle/>
          <a:p>
            <a:pPr algn="r"/>
            <a:r>
              <a:rPr lang="en-US" sz="6000" dirty="0">
                <a:solidFill>
                  <a:schemeClr val="bg1"/>
                </a:solidFill>
                <a:latin typeface="Arial" panose="020B0604020202020204" pitchFamily="34" charset="0"/>
                <a:cs typeface="Arial" panose="020B0604020202020204" pitchFamily="34" charset="0"/>
              </a:rPr>
              <a:t>Section </a:t>
            </a:r>
            <a:r>
              <a:rPr lang="en-US" sz="6000" dirty="0">
                <a:solidFill>
                  <a:srgbClr val="FF640A"/>
                </a:solidFill>
                <a:latin typeface="Arial" panose="020B0604020202020204" pitchFamily="34" charset="0"/>
                <a:cs typeface="Arial" panose="020B0604020202020204" pitchFamily="34" charset="0"/>
              </a:rPr>
              <a:t>6</a:t>
            </a:r>
          </a:p>
        </p:txBody>
      </p:sp>
      <p:sp>
        <p:nvSpPr>
          <p:cNvPr id="8" name="TextBox 7"/>
          <p:cNvSpPr txBox="1"/>
          <p:nvPr/>
        </p:nvSpPr>
        <p:spPr>
          <a:xfrm>
            <a:off x="6210796" y="6516935"/>
            <a:ext cx="4024064" cy="400110"/>
          </a:xfrm>
          <a:prstGeom prst="rect">
            <a:avLst/>
          </a:prstGeom>
          <a:noFill/>
        </p:spPr>
        <p:txBody>
          <a:bodyPr wrap="square" rtlCol="0">
            <a:spAutoFit/>
          </a:bodyPr>
          <a:lstStyle/>
          <a:p>
            <a:pPr algn="r"/>
            <a:r>
              <a:rPr lang="en-US" dirty="0">
                <a:solidFill>
                  <a:schemeClr val="bg1"/>
                </a:solidFill>
                <a:latin typeface="Arial" panose="020B0604020202020204" pitchFamily="34" charset="0"/>
                <a:cs typeface="Arial" panose="020B0604020202020204" pitchFamily="34" charset="0"/>
              </a:rPr>
              <a:t>Conclusion</a:t>
            </a:r>
            <a:endParaRPr lang="en-US" dirty="0">
              <a:solidFill>
                <a:srgbClr val="FF64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5733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endParaRPr lang="en-AU"/>
          </a:p>
        </p:txBody>
      </p:sp>
      <p:sp>
        <p:nvSpPr>
          <p:cNvPr id="4" name="Content Placeholder 3"/>
          <p:cNvSpPr>
            <a:spLocks noGrp="1"/>
          </p:cNvSpPr>
          <p:nvPr>
            <p:ph sz="quarter" idx="13"/>
          </p:nvPr>
        </p:nvSpPr>
        <p:spPr>
          <a:xfrm>
            <a:off x="380437" y="1692399"/>
            <a:ext cx="9870831" cy="4578764"/>
          </a:xfrm>
        </p:spPr>
        <p:txBody>
          <a:bodyPr>
            <a:normAutofit/>
          </a:bodyPr>
          <a:lstStyle/>
          <a:p>
            <a:pPr marL="315039" indent="-315039">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EIS, </a:t>
            </a:r>
            <a:r>
              <a:rPr lang="en-AU" sz="1600" dirty="0" err="1">
                <a:latin typeface="Arial" panose="020B0604020202020204" pitchFamily="34" charset="0"/>
                <a:cs typeface="Arial" panose="020B0604020202020204" pitchFamily="34" charset="0"/>
              </a:rPr>
              <a:t>RtS</a:t>
            </a:r>
            <a:r>
              <a:rPr lang="en-AU" sz="1600" dirty="0">
                <a:latin typeface="Arial" panose="020B0604020202020204" pitchFamily="34" charset="0"/>
                <a:cs typeface="Arial" panose="020B0604020202020204" pitchFamily="34" charset="0"/>
              </a:rPr>
              <a:t> and additional assessment information prepared for the Proposal (SSD) in accordance with the EP&amp;A Act</a:t>
            </a:r>
          </a:p>
          <a:p>
            <a:pPr marL="315039" indent="-315039">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Amendments made to Proposal in response to Agency and Public submissions</a:t>
            </a:r>
          </a:p>
          <a:p>
            <a:pPr marL="315039" indent="-315039">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Potential environmental, social and economic impacts, both direct and cumulative, have been identified and thoroughly assessed</a:t>
            </a:r>
          </a:p>
          <a:p>
            <a:pPr marL="315039" indent="-315039">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No significant environmental impacts have been identified</a:t>
            </a:r>
          </a:p>
          <a:p>
            <a:pPr marL="315039" indent="-315039">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The environmental impacts mitigated through implementation of measures for the construction and operation of the Proposal</a:t>
            </a:r>
          </a:p>
          <a:p>
            <a:pPr marL="315039" indent="-315039">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Bingo generally agrees to the DP&amp;E Conditions subject to key changes which ensure they are commensurate with the Proposal impact &amp; do not limit operational flexibility</a:t>
            </a:r>
          </a:p>
          <a:p>
            <a:pPr marL="315039" indent="-315039">
              <a:lnSpc>
                <a:spcPct val="150000"/>
              </a:lnSpc>
              <a:buFont typeface="Arial" panose="020B0604020202020204" pitchFamily="34" charset="0"/>
              <a:buChar char="•"/>
            </a:pPr>
            <a:endParaRPr lang="en-AU" dirty="0">
              <a:latin typeface="Arial" panose="020B0604020202020204" pitchFamily="34" charset="0"/>
              <a:cs typeface="Arial" panose="020B0604020202020204" pitchFamily="34" charset="0"/>
            </a:endParaRPr>
          </a:p>
          <a:p>
            <a:endParaRPr lang="en-GB" dirty="0"/>
          </a:p>
        </p:txBody>
      </p:sp>
      <p:sp>
        <p:nvSpPr>
          <p:cNvPr id="2" name="Title 1"/>
          <p:cNvSpPr>
            <a:spLocks noGrp="1"/>
          </p:cNvSpPr>
          <p:nvPr>
            <p:ph type="title"/>
          </p:nvPr>
        </p:nvSpPr>
        <p:spPr/>
        <p:txBody>
          <a:bodyPr>
            <a:normAutofit/>
          </a:bodyPr>
          <a:lstStyle/>
          <a:p>
            <a:r>
              <a:rPr lang="en-GB" dirty="0"/>
              <a:t>Conclusion</a:t>
            </a:r>
          </a:p>
        </p:txBody>
      </p:sp>
    </p:spTree>
    <p:extLst>
      <p:ext uri="{BB962C8B-B14F-4D97-AF65-F5344CB8AC3E}">
        <p14:creationId xmlns:p14="http://schemas.microsoft.com/office/powerpoint/2010/main" val="2375238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79069"/>
            <a:ext cx="10693397" cy="7403121"/>
          </a:xfrm>
          <a:prstGeom prst="rect">
            <a:avLst/>
          </a:prstGeom>
        </p:spPr>
      </p:pic>
      <p:sp>
        <p:nvSpPr>
          <p:cNvPr id="6" name="Rectangle 5"/>
          <p:cNvSpPr/>
          <p:nvPr/>
        </p:nvSpPr>
        <p:spPr>
          <a:xfrm>
            <a:off x="6009952" y="4386413"/>
            <a:ext cx="4683449" cy="272061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9" dirty="0"/>
          </a:p>
        </p:txBody>
      </p:sp>
      <p:sp>
        <p:nvSpPr>
          <p:cNvPr id="7" name="TextBox 6"/>
          <p:cNvSpPr txBox="1"/>
          <p:nvPr/>
        </p:nvSpPr>
        <p:spPr>
          <a:xfrm>
            <a:off x="5113505" y="5233311"/>
            <a:ext cx="5240372" cy="1089081"/>
          </a:xfrm>
          <a:prstGeom prst="rect">
            <a:avLst/>
          </a:prstGeom>
          <a:noFill/>
        </p:spPr>
        <p:txBody>
          <a:bodyPr wrap="square" rtlCol="0">
            <a:spAutoFit/>
          </a:bodyPr>
          <a:lstStyle/>
          <a:p>
            <a:pPr algn="r"/>
            <a:r>
              <a:rPr lang="en-US" sz="6477" dirty="0">
                <a:solidFill>
                  <a:schemeClr val="bg1"/>
                </a:solidFill>
                <a:latin typeface="Arial" panose="020B0604020202020204" pitchFamily="34" charset="0"/>
                <a:cs typeface="Arial" panose="020B0604020202020204" pitchFamily="34" charset="0"/>
              </a:rPr>
              <a:t>Section </a:t>
            </a:r>
            <a:r>
              <a:rPr lang="en-US" sz="6477" dirty="0">
                <a:solidFill>
                  <a:srgbClr val="FF640A"/>
                </a:solidFill>
                <a:latin typeface="Arial" panose="020B0604020202020204" pitchFamily="34" charset="0"/>
                <a:cs typeface="Arial" panose="020B0604020202020204" pitchFamily="34" charset="0"/>
              </a:rPr>
              <a:t>1</a:t>
            </a:r>
          </a:p>
        </p:txBody>
      </p:sp>
      <p:sp>
        <p:nvSpPr>
          <p:cNvPr id="8" name="TextBox 7"/>
          <p:cNvSpPr txBox="1"/>
          <p:nvPr/>
        </p:nvSpPr>
        <p:spPr>
          <a:xfrm>
            <a:off x="4880310" y="6329707"/>
            <a:ext cx="5318103" cy="424603"/>
          </a:xfrm>
          <a:prstGeom prst="rect">
            <a:avLst/>
          </a:prstGeom>
          <a:noFill/>
        </p:spPr>
        <p:txBody>
          <a:bodyPr wrap="square" rtlCol="0">
            <a:spAutoFit/>
          </a:bodyPr>
          <a:lstStyle/>
          <a:p>
            <a:pPr algn="r"/>
            <a:r>
              <a:rPr lang="en-US" sz="2159" dirty="0">
                <a:solidFill>
                  <a:schemeClr val="bg1"/>
                </a:solidFill>
                <a:latin typeface="Arial" panose="020B0604020202020204" pitchFamily="34" charset="0"/>
                <a:cs typeface="Arial" panose="020B0604020202020204" pitchFamily="34" charset="0"/>
              </a:rPr>
              <a:t>Introduction</a:t>
            </a:r>
            <a:endParaRPr lang="en-US" sz="2159" dirty="0">
              <a:solidFill>
                <a:srgbClr val="FF64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0940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Rectangle 410"/>
          <p:cNvSpPr/>
          <p:nvPr/>
        </p:nvSpPr>
        <p:spPr>
          <a:xfrm>
            <a:off x="9328053" y="5995558"/>
            <a:ext cx="777231" cy="7267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lstStyle/>
          <a:p>
            <a:pPr algn="ctr"/>
            <a:endParaRPr lang="en-AU" sz="1080" dirty="0" err="1">
              <a:solidFill>
                <a:schemeClr val="bg1"/>
              </a:solidFill>
            </a:endParaRPr>
          </a:p>
        </p:txBody>
      </p:sp>
      <p:sp>
        <p:nvSpPr>
          <p:cNvPr id="407" name="Rectangle 406"/>
          <p:cNvSpPr/>
          <p:nvPr/>
        </p:nvSpPr>
        <p:spPr>
          <a:xfrm>
            <a:off x="7750710" y="5996364"/>
            <a:ext cx="777231" cy="7259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lstStyle/>
          <a:p>
            <a:pPr algn="ctr"/>
            <a:endParaRPr lang="en-AU" sz="1080" dirty="0" err="1">
              <a:solidFill>
                <a:schemeClr val="bg1"/>
              </a:solidFill>
            </a:endParaRPr>
          </a:p>
        </p:txBody>
      </p:sp>
      <p:sp>
        <p:nvSpPr>
          <p:cNvPr id="2064" name="Freeform 45"/>
          <p:cNvSpPr>
            <a:spLocks/>
          </p:cNvSpPr>
          <p:nvPr/>
        </p:nvSpPr>
        <p:spPr bwMode="auto">
          <a:xfrm>
            <a:off x="916736" y="2377940"/>
            <a:ext cx="3531774" cy="2860485"/>
          </a:xfrm>
          <a:custGeom>
            <a:avLst/>
            <a:gdLst/>
            <a:ahLst/>
            <a:cxnLst/>
            <a:rect l="l" t="t" r="r" b="b"/>
            <a:pathLst>
              <a:path w="3748639" h="3036129">
                <a:moveTo>
                  <a:pt x="3733790" y="0"/>
                </a:moveTo>
                <a:lnTo>
                  <a:pt x="3736040" y="32395"/>
                </a:lnTo>
                <a:lnTo>
                  <a:pt x="3641998" y="32395"/>
                </a:lnTo>
                <a:close/>
                <a:moveTo>
                  <a:pt x="59845" y="0"/>
                </a:moveTo>
                <a:lnTo>
                  <a:pt x="761337" y="32395"/>
                </a:lnTo>
                <a:lnTo>
                  <a:pt x="1066412" y="32395"/>
                </a:lnTo>
                <a:lnTo>
                  <a:pt x="1477678" y="93136"/>
                </a:lnTo>
                <a:lnTo>
                  <a:pt x="1494776" y="93136"/>
                </a:lnTo>
                <a:lnTo>
                  <a:pt x="2176920" y="153426"/>
                </a:lnTo>
                <a:lnTo>
                  <a:pt x="2211567" y="153426"/>
                </a:lnTo>
                <a:lnTo>
                  <a:pt x="2392452" y="188071"/>
                </a:lnTo>
                <a:lnTo>
                  <a:pt x="2452297" y="110233"/>
                </a:lnTo>
                <a:lnTo>
                  <a:pt x="2591335" y="0"/>
                </a:lnTo>
                <a:lnTo>
                  <a:pt x="2710575" y="17547"/>
                </a:lnTo>
                <a:lnTo>
                  <a:pt x="2727224" y="17547"/>
                </a:lnTo>
                <a:lnTo>
                  <a:pt x="2923858" y="62540"/>
                </a:lnTo>
                <a:lnTo>
                  <a:pt x="3026899" y="188071"/>
                </a:lnTo>
                <a:lnTo>
                  <a:pt x="3076845" y="249261"/>
                </a:lnTo>
                <a:lnTo>
                  <a:pt x="3262679" y="216416"/>
                </a:lnTo>
                <a:lnTo>
                  <a:pt x="3292377" y="216416"/>
                </a:lnTo>
                <a:lnTo>
                  <a:pt x="3354472" y="77838"/>
                </a:lnTo>
                <a:lnTo>
                  <a:pt x="3430966" y="17547"/>
                </a:lnTo>
                <a:lnTo>
                  <a:pt x="3535357" y="0"/>
                </a:lnTo>
                <a:lnTo>
                  <a:pt x="3641998" y="32395"/>
                </a:lnTo>
                <a:lnTo>
                  <a:pt x="3736040" y="32395"/>
                </a:lnTo>
                <a:lnTo>
                  <a:pt x="3748639" y="231714"/>
                </a:lnTo>
                <a:lnTo>
                  <a:pt x="3738740" y="249261"/>
                </a:lnTo>
                <a:lnTo>
                  <a:pt x="3656847" y="387390"/>
                </a:lnTo>
                <a:lnTo>
                  <a:pt x="3641998" y="541266"/>
                </a:lnTo>
                <a:lnTo>
                  <a:pt x="3627149" y="558813"/>
                </a:lnTo>
                <a:lnTo>
                  <a:pt x="3580353" y="742835"/>
                </a:lnTo>
                <a:lnTo>
                  <a:pt x="3520508" y="835970"/>
                </a:lnTo>
                <a:lnTo>
                  <a:pt x="3505659" y="1004694"/>
                </a:lnTo>
                <a:lnTo>
                  <a:pt x="3446264" y="1130225"/>
                </a:lnTo>
                <a:lnTo>
                  <a:pt x="3446264" y="1145522"/>
                </a:lnTo>
                <a:lnTo>
                  <a:pt x="3292377" y="1256205"/>
                </a:lnTo>
                <a:lnTo>
                  <a:pt x="3245581" y="1364188"/>
                </a:lnTo>
                <a:lnTo>
                  <a:pt x="3262679" y="1457324"/>
                </a:lnTo>
                <a:lnTo>
                  <a:pt x="3141190" y="1548210"/>
                </a:lnTo>
                <a:lnTo>
                  <a:pt x="3126341" y="1548210"/>
                </a:lnTo>
                <a:lnTo>
                  <a:pt x="3000351" y="1641345"/>
                </a:lnTo>
                <a:lnTo>
                  <a:pt x="2934207" y="1734481"/>
                </a:lnTo>
                <a:lnTo>
                  <a:pt x="2878861" y="1812769"/>
                </a:lnTo>
                <a:lnTo>
                  <a:pt x="2819016" y="1936050"/>
                </a:lnTo>
                <a:lnTo>
                  <a:pt x="2804168" y="1966195"/>
                </a:lnTo>
                <a:lnTo>
                  <a:pt x="2757371" y="2074628"/>
                </a:lnTo>
                <a:lnTo>
                  <a:pt x="2742073" y="2170014"/>
                </a:lnTo>
                <a:lnTo>
                  <a:pt x="2667829" y="2245602"/>
                </a:lnTo>
                <a:lnTo>
                  <a:pt x="2667829" y="2291045"/>
                </a:lnTo>
                <a:lnTo>
                  <a:pt x="2558938" y="2338737"/>
                </a:lnTo>
                <a:lnTo>
                  <a:pt x="2526541" y="2384180"/>
                </a:lnTo>
                <a:lnTo>
                  <a:pt x="2513942" y="2401728"/>
                </a:lnTo>
                <a:lnTo>
                  <a:pt x="2501343" y="2429623"/>
                </a:lnTo>
                <a:lnTo>
                  <a:pt x="2501343" y="2507461"/>
                </a:lnTo>
                <a:lnTo>
                  <a:pt x="2439698" y="2598797"/>
                </a:lnTo>
                <a:lnTo>
                  <a:pt x="2424849" y="2739175"/>
                </a:lnTo>
                <a:lnTo>
                  <a:pt x="2347905" y="3036129"/>
                </a:lnTo>
                <a:lnTo>
                  <a:pt x="2102676" y="2893051"/>
                </a:lnTo>
                <a:lnTo>
                  <a:pt x="1968137" y="2786868"/>
                </a:lnTo>
                <a:lnTo>
                  <a:pt x="1921341" y="2709030"/>
                </a:lnTo>
                <a:lnTo>
                  <a:pt x="1921341" y="2691933"/>
                </a:lnTo>
                <a:lnTo>
                  <a:pt x="1874545" y="2538056"/>
                </a:lnTo>
                <a:lnTo>
                  <a:pt x="1829548" y="2477316"/>
                </a:lnTo>
                <a:lnTo>
                  <a:pt x="1829546" y="2477316"/>
                </a:lnTo>
                <a:lnTo>
                  <a:pt x="1705809" y="2492613"/>
                </a:lnTo>
                <a:lnTo>
                  <a:pt x="1646414" y="2522759"/>
                </a:lnTo>
                <a:lnTo>
                  <a:pt x="1510075" y="2492613"/>
                </a:lnTo>
                <a:lnTo>
                  <a:pt x="1494776" y="2477316"/>
                </a:lnTo>
                <a:lnTo>
                  <a:pt x="1339539" y="2477316"/>
                </a:lnTo>
                <a:lnTo>
                  <a:pt x="1232898" y="2401728"/>
                </a:lnTo>
                <a:lnTo>
                  <a:pt x="1066415" y="2384180"/>
                </a:lnTo>
                <a:lnTo>
                  <a:pt x="1066412" y="2384180"/>
                </a:lnTo>
                <a:lnTo>
                  <a:pt x="1004317" y="2462018"/>
                </a:lnTo>
                <a:lnTo>
                  <a:pt x="944922" y="2429623"/>
                </a:lnTo>
                <a:lnTo>
                  <a:pt x="927373" y="2414776"/>
                </a:lnTo>
                <a:lnTo>
                  <a:pt x="822982" y="2260899"/>
                </a:lnTo>
                <a:lnTo>
                  <a:pt x="639847" y="2135369"/>
                </a:lnTo>
                <a:lnTo>
                  <a:pt x="610150" y="2011638"/>
                </a:lnTo>
                <a:lnTo>
                  <a:pt x="594851" y="1996790"/>
                </a:lnTo>
                <a:lnTo>
                  <a:pt x="518358" y="1936050"/>
                </a:lnTo>
                <a:lnTo>
                  <a:pt x="518357" y="1936050"/>
                </a:lnTo>
                <a:lnTo>
                  <a:pt x="441414" y="1966195"/>
                </a:lnTo>
                <a:lnTo>
                  <a:pt x="349621" y="1779924"/>
                </a:lnTo>
                <a:lnTo>
                  <a:pt x="197984" y="1734481"/>
                </a:lnTo>
                <a:lnTo>
                  <a:pt x="197983" y="1734481"/>
                </a:lnTo>
                <a:lnTo>
                  <a:pt x="183585" y="1765076"/>
                </a:lnTo>
                <a:lnTo>
                  <a:pt x="166486" y="1765076"/>
                </a:lnTo>
                <a:lnTo>
                  <a:pt x="0" y="1719184"/>
                </a:lnTo>
                <a:close/>
              </a:path>
            </a:pathLst>
          </a:custGeom>
          <a:solidFill>
            <a:srgbClr val="0064A4">
              <a:alpha val="70000"/>
            </a:srgbClr>
          </a:solidFill>
          <a:ln>
            <a:noFill/>
          </a:ln>
          <a:extLst/>
        </p:spPr>
        <p:txBody>
          <a:bodyPr vert="horz" wrap="square" lIns="98708" tIns="49354" rIns="98708" bIns="49354" numCol="1" anchor="t" anchorCtr="0" compatLnSpc="1">
            <a:prstTxWarp prst="textNoShape">
              <a:avLst/>
            </a:prstTxWarp>
          </a:bodyPr>
          <a:lstStyle/>
          <a:p>
            <a:endParaRPr lang="en-AU" sz="2159"/>
          </a:p>
        </p:txBody>
      </p:sp>
      <p:sp>
        <p:nvSpPr>
          <p:cNvPr id="367" name="Freeform 45"/>
          <p:cNvSpPr>
            <a:spLocks/>
          </p:cNvSpPr>
          <p:nvPr/>
        </p:nvSpPr>
        <p:spPr bwMode="auto">
          <a:xfrm>
            <a:off x="916736" y="2377940"/>
            <a:ext cx="3531774" cy="2860485"/>
          </a:xfrm>
          <a:custGeom>
            <a:avLst/>
            <a:gdLst/>
            <a:ahLst/>
            <a:cxnLst/>
            <a:rect l="l" t="t" r="r" b="b"/>
            <a:pathLst>
              <a:path w="3748639" h="3036129">
                <a:moveTo>
                  <a:pt x="3733790" y="0"/>
                </a:moveTo>
                <a:lnTo>
                  <a:pt x="3736040" y="32395"/>
                </a:lnTo>
                <a:lnTo>
                  <a:pt x="3641998" y="32395"/>
                </a:lnTo>
                <a:close/>
                <a:moveTo>
                  <a:pt x="59845" y="0"/>
                </a:moveTo>
                <a:lnTo>
                  <a:pt x="761337" y="32395"/>
                </a:lnTo>
                <a:lnTo>
                  <a:pt x="1066412" y="32395"/>
                </a:lnTo>
                <a:lnTo>
                  <a:pt x="1477678" y="93136"/>
                </a:lnTo>
                <a:lnTo>
                  <a:pt x="1494776" y="93136"/>
                </a:lnTo>
                <a:lnTo>
                  <a:pt x="2176920" y="153426"/>
                </a:lnTo>
                <a:lnTo>
                  <a:pt x="2211567" y="153426"/>
                </a:lnTo>
                <a:lnTo>
                  <a:pt x="2392452" y="188071"/>
                </a:lnTo>
                <a:lnTo>
                  <a:pt x="2452297" y="110233"/>
                </a:lnTo>
                <a:lnTo>
                  <a:pt x="2591335" y="0"/>
                </a:lnTo>
                <a:lnTo>
                  <a:pt x="2710575" y="17547"/>
                </a:lnTo>
                <a:lnTo>
                  <a:pt x="2727224" y="17547"/>
                </a:lnTo>
                <a:lnTo>
                  <a:pt x="2923858" y="62540"/>
                </a:lnTo>
                <a:lnTo>
                  <a:pt x="3026899" y="188071"/>
                </a:lnTo>
                <a:lnTo>
                  <a:pt x="3076845" y="249261"/>
                </a:lnTo>
                <a:lnTo>
                  <a:pt x="3262679" y="216416"/>
                </a:lnTo>
                <a:lnTo>
                  <a:pt x="3292377" y="216416"/>
                </a:lnTo>
                <a:lnTo>
                  <a:pt x="3354472" y="77838"/>
                </a:lnTo>
                <a:lnTo>
                  <a:pt x="3430966" y="17547"/>
                </a:lnTo>
                <a:lnTo>
                  <a:pt x="3535357" y="0"/>
                </a:lnTo>
                <a:lnTo>
                  <a:pt x="3641998" y="32395"/>
                </a:lnTo>
                <a:lnTo>
                  <a:pt x="3736040" y="32395"/>
                </a:lnTo>
                <a:lnTo>
                  <a:pt x="3748639" y="231714"/>
                </a:lnTo>
                <a:lnTo>
                  <a:pt x="3738740" y="249261"/>
                </a:lnTo>
                <a:lnTo>
                  <a:pt x="3656847" y="387390"/>
                </a:lnTo>
                <a:lnTo>
                  <a:pt x="3641998" y="541266"/>
                </a:lnTo>
                <a:lnTo>
                  <a:pt x="3627149" y="558813"/>
                </a:lnTo>
                <a:lnTo>
                  <a:pt x="3580353" y="742835"/>
                </a:lnTo>
                <a:lnTo>
                  <a:pt x="3520508" y="835970"/>
                </a:lnTo>
                <a:lnTo>
                  <a:pt x="3505659" y="1004694"/>
                </a:lnTo>
                <a:lnTo>
                  <a:pt x="3446264" y="1130225"/>
                </a:lnTo>
                <a:lnTo>
                  <a:pt x="3446264" y="1145522"/>
                </a:lnTo>
                <a:lnTo>
                  <a:pt x="3292377" y="1256205"/>
                </a:lnTo>
                <a:lnTo>
                  <a:pt x="3245581" y="1364188"/>
                </a:lnTo>
                <a:lnTo>
                  <a:pt x="3262679" y="1457324"/>
                </a:lnTo>
                <a:lnTo>
                  <a:pt x="3141190" y="1548210"/>
                </a:lnTo>
                <a:lnTo>
                  <a:pt x="3126341" y="1548210"/>
                </a:lnTo>
                <a:lnTo>
                  <a:pt x="3000351" y="1641345"/>
                </a:lnTo>
                <a:lnTo>
                  <a:pt x="2934207" y="1734481"/>
                </a:lnTo>
                <a:lnTo>
                  <a:pt x="2878861" y="1812769"/>
                </a:lnTo>
                <a:lnTo>
                  <a:pt x="2819016" y="1936050"/>
                </a:lnTo>
                <a:lnTo>
                  <a:pt x="2804168" y="1966195"/>
                </a:lnTo>
                <a:lnTo>
                  <a:pt x="2757371" y="2074628"/>
                </a:lnTo>
                <a:lnTo>
                  <a:pt x="2742073" y="2170014"/>
                </a:lnTo>
                <a:lnTo>
                  <a:pt x="2667829" y="2245602"/>
                </a:lnTo>
                <a:lnTo>
                  <a:pt x="2667829" y="2291045"/>
                </a:lnTo>
                <a:lnTo>
                  <a:pt x="2558938" y="2338737"/>
                </a:lnTo>
                <a:lnTo>
                  <a:pt x="2526541" y="2384180"/>
                </a:lnTo>
                <a:lnTo>
                  <a:pt x="2513942" y="2401728"/>
                </a:lnTo>
                <a:lnTo>
                  <a:pt x="2501343" y="2429623"/>
                </a:lnTo>
                <a:lnTo>
                  <a:pt x="2501343" y="2507461"/>
                </a:lnTo>
                <a:lnTo>
                  <a:pt x="2439698" y="2598797"/>
                </a:lnTo>
                <a:lnTo>
                  <a:pt x="2424849" y="2739175"/>
                </a:lnTo>
                <a:lnTo>
                  <a:pt x="2347905" y="3036129"/>
                </a:lnTo>
                <a:lnTo>
                  <a:pt x="2102676" y="2893051"/>
                </a:lnTo>
                <a:lnTo>
                  <a:pt x="1968137" y="2786868"/>
                </a:lnTo>
                <a:lnTo>
                  <a:pt x="1921341" y="2709030"/>
                </a:lnTo>
                <a:lnTo>
                  <a:pt x="1921341" y="2691933"/>
                </a:lnTo>
                <a:lnTo>
                  <a:pt x="1874545" y="2538056"/>
                </a:lnTo>
                <a:lnTo>
                  <a:pt x="1829548" y="2477316"/>
                </a:lnTo>
                <a:lnTo>
                  <a:pt x="1829546" y="2477316"/>
                </a:lnTo>
                <a:lnTo>
                  <a:pt x="1705809" y="2492613"/>
                </a:lnTo>
                <a:lnTo>
                  <a:pt x="1646414" y="2522759"/>
                </a:lnTo>
                <a:lnTo>
                  <a:pt x="1510075" y="2492613"/>
                </a:lnTo>
                <a:lnTo>
                  <a:pt x="1494776" y="2477316"/>
                </a:lnTo>
                <a:lnTo>
                  <a:pt x="1339539" y="2477316"/>
                </a:lnTo>
                <a:lnTo>
                  <a:pt x="1232898" y="2401728"/>
                </a:lnTo>
                <a:lnTo>
                  <a:pt x="1066415" y="2384180"/>
                </a:lnTo>
                <a:lnTo>
                  <a:pt x="1066412" y="2384180"/>
                </a:lnTo>
                <a:lnTo>
                  <a:pt x="1004317" y="2462018"/>
                </a:lnTo>
                <a:lnTo>
                  <a:pt x="944922" y="2429623"/>
                </a:lnTo>
                <a:lnTo>
                  <a:pt x="927373" y="2414776"/>
                </a:lnTo>
                <a:lnTo>
                  <a:pt x="822982" y="2260899"/>
                </a:lnTo>
                <a:lnTo>
                  <a:pt x="639847" y="2135369"/>
                </a:lnTo>
                <a:lnTo>
                  <a:pt x="610150" y="2011638"/>
                </a:lnTo>
                <a:lnTo>
                  <a:pt x="594851" y="1996790"/>
                </a:lnTo>
                <a:lnTo>
                  <a:pt x="518358" y="1936050"/>
                </a:lnTo>
                <a:lnTo>
                  <a:pt x="518357" y="1936050"/>
                </a:lnTo>
                <a:lnTo>
                  <a:pt x="441414" y="1966195"/>
                </a:lnTo>
                <a:lnTo>
                  <a:pt x="349621" y="1779924"/>
                </a:lnTo>
                <a:lnTo>
                  <a:pt x="197984" y="1734481"/>
                </a:lnTo>
                <a:lnTo>
                  <a:pt x="197983" y="1734481"/>
                </a:lnTo>
                <a:lnTo>
                  <a:pt x="183585" y="1765076"/>
                </a:lnTo>
                <a:lnTo>
                  <a:pt x="166486" y="1765076"/>
                </a:lnTo>
                <a:lnTo>
                  <a:pt x="0" y="1719184"/>
                </a:lnTo>
                <a:close/>
              </a:path>
            </a:pathLst>
          </a:custGeom>
          <a:solidFill>
            <a:srgbClr val="0064A4"/>
          </a:solidFill>
          <a:ln>
            <a:noFill/>
          </a:ln>
          <a:extLst/>
        </p:spPr>
        <p:txBody>
          <a:bodyPr vert="horz" wrap="square" lIns="98708" tIns="49354" rIns="98708" bIns="49354" numCol="1" anchor="t" anchorCtr="0" compatLnSpc="1">
            <a:prstTxWarp prst="textNoShape">
              <a:avLst/>
            </a:prstTxWarp>
          </a:bodyPr>
          <a:lstStyle/>
          <a:p>
            <a:endParaRPr lang="en-AU" sz="2159"/>
          </a:p>
        </p:txBody>
      </p:sp>
      <p:sp>
        <p:nvSpPr>
          <p:cNvPr id="2430" name="Freeform 30"/>
          <p:cNvSpPr>
            <a:spLocks/>
          </p:cNvSpPr>
          <p:nvPr/>
        </p:nvSpPr>
        <p:spPr bwMode="auto">
          <a:xfrm>
            <a:off x="3103799" y="3055758"/>
            <a:ext cx="2122626" cy="2122473"/>
          </a:xfrm>
          <a:custGeom>
            <a:avLst/>
            <a:gdLst>
              <a:gd name="T0" fmla="+- 0 19870 17572"/>
              <a:gd name="T1" fmla="*/ T0 w 5007"/>
              <a:gd name="T2" fmla="+- 0 3988 3980"/>
              <a:gd name="T3" fmla="*/ 3988 h 5007"/>
              <a:gd name="T4" fmla="+- 0 19474 17572"/>
              <a:gd name="T5" fmla="*/ T4 w 5007"/>
              <a:gd name="T6" fmla="+- 0 4053 3980"/>
              <a:gd name="T7" fmla="*/ 4053 h 5007"/>
              <a:gd name="T8" fmla="+- 0 19101 17572"/>
              <a:gd name="T9" fmla="*/ T8 w 5007"/>
              <a:gd name="T10" fmla="+- 0 4177 3980"/>
              <a:gd name="T11" fmla="*/ 4177 h 5007"/>
              <a:gd name="T12" fmla="+- 0 18757 17572"/>
              <a:gd name="T13" fmla="*/ T12 w 5007"/>
              <a:gd name="T14" fmla="+- 0 4355 3980"/>
              <a:gd name="T15" fmla="*/ 4355 h 5007"/>
              <a:gd name="T16" fmla="+- 0 18446 17572"/>
              <a:gd name="T17" fmla="*/ T16 w 5007"/>
              <a:gd name="T18" fmla="+- 0 4583 3980"/>
              <a:gd name="T19" fmla="*/ 4583 h 5007"/>
              <a:gd name="T20" fmla="+- 0 18175 17572"/>
              <a:gd name="T21" fmla="*/ T20 w 5007"/>
              <a:gd name="T22" fmla="+- 0 4854 3980"/>
              <a:gd name="T23" fmla="*/ 4854 h 5007"/>
              <a:gd name="T24" fmla="+- 0 17947 17572"/>
              <a:gd name="T25" fmla="*/ T24 w 5007"/>
              <a:gd name="T26" fmla="+- 0 5165 3980"/>
              <a:gd name="T27" fmla="*/ 5165 h 5007"/>
              <a:gd name="T28" fmla="+- 0 17769 17572"/>
              <a:gd name="T29" fmla="*/ T28 w 5007"/>
              <a:gd name="T30" fmla="+- 0 5509 3980"/>
              <a:gd name="T31" fmla="*/ 5509 h 5007"/>
              <a:gd name="T32" fmla="+- 0 17645 17572"/>
              <a:gd name="T33" fmla="*/ T32 w 5007"/>
              <a:gd name="T34" fmla="+- 0 5882 3980"/>
              <a:gd name="T35" fmla="*/ 5882 h 5007"/>
              <a:gd name="T36" fmla="+- 0 17581 17572"/>
              <a:gd name="T37" fmla="*/ T36 w 5007"/>
              <a:gd name="T38" fmla="+- 0 6278 3980"/>
              <a:gd name="T39" fmla="*/ 6278 h 5007"/>
              <a:gd name="T40" fmla="+- 0 17581 17572"/>
              <a:gd name="T41" fmla="*/ T40 w 5007"/>
              <a:gd name="T42" fmla="+- 0 6689 3980"/>
              <a:gd name="T43" fmla="*/ 6689 h 5007"/>
              <a:gd name="T44" fmla="+- 0 17645 17572"/>
              <a:gd name="T45" fmla="*/ T44 w 5007"/>
              <a:gd name="T46" fmla="+- 0 7085 3980"/>
              <a:gd name="T47" fmla="*/ 7085 h 5007"/>
              <a:gd name="T48" fmla="+- 0 17769 17572"/>
              <a:gd name="T49" fmla="*/ T48 w 5007"/>
              <a:gd name="T50" fmla="+- 0 7458 3980"/>
              <a:gd name="T51" fmla="*/ 7458 h 5007"/>
              <a:gd name="T52" fmla="+- 0 17947 17572"/>
              <a:gd name="T53" fmla="*/ T52 w 5007"/>
              <a:gd name="T54" fmla="+- 0 7802 3980"/>
              <a:gd name="T55" fmla="*/ 7802 h 5007"/>
              <a:gd name="T56" fmla="+- 0 18175 17572"/>
              <a:gd name="T57" fmla="*/ T56 w 5007"/>
              <a:gd name="T58" fmla="+- 0 8113 3980"/>
              <a:gd name="T59" fmla="*/ 8113 h 5007"/>
              <a:gd name="T60" fmla="+- 0 18446 17572"/>
              <a:gd name="T61" fmla="*/ T60 w 5007"/>
              <a:gd name="T62" fmla="+- 0 8384 3980"/>
              <a:gd name="T63" fmla="*/ 8384 h 5007"/>
              <a:gd name="T64" fmla="+- 0 18757 17572"/>
              <a:gd name="T65" fmla="*/ T64 w 5007"/>
              <a:gd name="T66" fmla="+- 0 8612 3980"/>
              <a:gd name="T67" fmla="*/ 8612 h 5007"/>
              <a:gd name="T68" fmla="+- 0 19101 17572"/>
              <a:gd name="T69" fmla="*/ T68 w 5007"/>
              <a:gd name="T70" fmla="+- 0 8790 3980"/>
              <a:gd name="T71" fmla="*/ 8790 h 5007"/>
              <a:gd name="T72" fmla="+- 0 19474 17572"/>
              <a:gd name="T73" fmla="*/ T72 w 5007"/>
              <a:gd name="T74" fmla="+- 0 8914 3980"/>
              <a:gd name="T75" fmla="*/ 8914 h 5007"/>
              <a:gd name="T76" fmla="+- 0 19870 17572"/>
              <a:gd name="T77" fmla="*/ T76 w 5007"/>
              <a:gd name="T78" fmla="+- 0 8978 3980"/>
              <a:gd name="T79" fmla="*/ 8978 h 5007"/>
              <a:gd name="T80" fmla="+- 0 20281 17572"/>
              <a:gd name="T81" fmla="*/ T80 w 5007"/>
              <a:gd name="T82" fmla="+- 0 8978 3980"/>
              <a:gd name="T83" fmla="*/ 8978 h 5007"/>
              <a:gd name="T84" fmla="+- 0 20677 17572"/>
              <a:gd name="T85" fmla="*/ T84 w 5007"/>
              <a:gd name="T86" fmla="+- 0 8914 3980"/>
              <a:gd name="T87" fmla="*/ 8914 h 5007"/>
              <a:gd name="T88" fmla="+- 0 21050 17572"/>
              <a:gd name="T89" fmla="*/ T88 w 5007"/>
              <a:gd name="T90" fmla="+- 0 8790 3980"/>
              <a:gd name="T91" fmla="*/ 8790 h 5007"/>
              <a:gd name="T92" fmla="+- 0 21394 17572"/>
              <a:gd name="T93" fmla="*/ T92 w 5007"/>
              <a:gd name="T94" fmla="+- 0 8612 3980"/>
              <a:gd name="T95" fmla="*/ 8612 h 5007"/>
              <a:gd name="T96" fmla="+- 0 21705 17572"/>
              <a:gd name="T97" fmla="*/ T96 w 5007"/>
              <a:gd name="T98" fmla="+- 0 8384 3980"/>
              <a:gd name="T99" fmla="*/ 8384 h 5007"/>
              <a:gd name="T100" fmla="+- 0 21976 17572"/>
              <a:gd name="T101" fmla="*/ T100 w 5007"/>
              <a:gd name="T102" fmla="+- 0 8113 3980"/>
              <a:gd name="T103" fmla="*/ 8113 h 5007"/>
              <a:gd name="T104" fmla="+- 0 22204 17572"/>
              <a:gd name="T105" fmla="*/ T104 w 5007"/>
              <a:gd name="T106" fmla="+- 0 7802 3980"/>
              <a:gd name="T107" fmla="*/ 7802 h 5007"/>
              <a:gd name="T108" fmla="+- 0 22382 17572"/>
              <a:gd name="T109" fmla="*/ T108 w 5007"/>
              <a:gd name="T110" fmla="+- 0 7458 3980"/>
              <a:gd name="T111" fmla="*/ 7458 h 5007"/>
              <a:gd name="T112" fmla="+- 0 22506 17572"/>
              <a:gd name="T113" fmla="*/ T112 w 5007"/>
              <a:gd name="T114" fmla="+- 0 7085 3980"/>
              <a:gd name="T115" fmla="*/ 7085 h 5007"/>
              <a:gd name="T116" fmla="+- 0 22571 17572"/>
              <a:gd name="T117" fmla="*/ T116 w 5007"/>
              <a:gd name="T118" fmla="+- 0 6689 3980"/>
              <a:gd name="T119" fmla="*/ 6689 h 5007"/>
              <a:gd name="T120" fmla="+- 0 22571 17572"/>
              <a:gd name="T121" fmla="*/ T120 w 5007"/>
              <a:gd name="T122" fmla="+- 0 6278 3980"/>
              <a:gd name="T123" fmla="*/ 6278 h 5007"/>
              <a:gd name="T124" fmla="+- 0 22506 17572"/>
              <a:gd name="T125" fmla="*/ T124 w 5007"/>
              <a:gd name="T126" fmla="+- 0 5882 3980"/>
              <a:gd name="T127" fmla="*/ 5882 h 5007"/>
              <a:gd name="T128" fmla="+- 0 22382 17572"/>
              <a:gd name="T129" fmla="*/ T128 w 5007"/>
              <a:gd name="T130" fmla="+- 0 5509 3980"/>
              <a:gd name="T131" fmla="*/ 5509 h 5007"/>
              <a:gd name="T132" fmla="+- 0 22204 17572"/>
              <a:gd name="T133" fmla="*/ T132 w 5007"/>
              <a:gd name="T134" fmla="+- 0 5165 3980"/>
              <a:gd name="T135" fmla="*/ 5165 h 5007"/>
              <a:gd name="T136" fmla="+- 0 21976 17572"/>
              <a:gd name="T137" fmla="*/ T136 w 5007"/>
              <a:gd name="T138" fmla="+- 0 4854 3980"/>
              <a:gd name="T139" fmla="*/ 4854 h 5007"/>
              <a:gd name="T140" fmla="+- 0 21705 17572"/>
              <a:gd name="T141" fmla="*/ T140 w 5007"/>
              <a:gd name="T142" fmla="+- 0 4583 3980"/>
              <a:gd name="T143" fmla="*/ 4583 h 5007"/>
              <a:gd name="T144" fmla="+- 0 21394 17572"/>
              <a:gd name="T145" fmla="*/ T144 w 5007"/>
              <a:gd name="T146" fmla="+- 0 4355 3980"/>
              <a:gd name="T147" fmla="*/ 4355 h 5007"/>
              <a:gd name="T148" fmla="+- 0 21050 17572"/>
              <a:gd name="T149" fmla="*/ T148 w 5007"/>
              <a:gd name="T150" fmla="+- 0 4177 3980"/>
              <a:gd name="T151" fmla="*/ 4177 h 5007"/>
              <a:gd name="T152" fmla="+- 0 20677 17572"/>
              <a:gd name="T153" fmla="*/ T152 w 5007"/>
              <a:gd name="T154" fmla="+- 0 4053 3980"/>
              <a:gd name="T155" fmla="*/ 4053 h 5007"/>
              <a:gd name="T156" fmla="+- 0 20281 17572"/>
              <a:gd name="T157" fmla="*/ T156 w 5007"/>
              <a:gd name="T158" fmla="+- 0 3988 3980"/>
              <a:gd name="T159" fmla="*/ 3988 h 50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5007" h="5007">
                <a:moveTo>
                  <a:pt x="2504" y="0"/>
                </a:moveTo>
                <a:lnTo>
                  <a:pt x="2298" y="8"/>
                </a:lnTo>
                <a:lnTo>
                  <a:pt x="2098" y="33"/>
                </a:lnTo>
                <a:lnTo>
                  <a:pt x="1902" y="73"/>
                </a:lnTo>
                <a:lnTo>
                  <a:pt x="1712" y="128"/>
                </a:lnTo>
                <a:lnTo>
                  <a:pt x="1529" y="197"/>
                </a:lnTo>
                <a:lnTo>
                  <a:pt x="1353" y="280"/>
                </a:lnTo>
                <a:lnTo>
                  <a:pt x="1185" y="375"/>
                </a:lnTo>
                <a:lnTo>
                  <a:pt x="1025" y="483"/>
                </a:lnTo>
                <a:lnTo>
                  <a:pt x="874" y="603"/>
                </a:lnTo>
                <a:lnTo>
                  <a:pt x="733" y="733"/>
                </a:lnTo>
                <a:lnTo>
                  <a:pt x="603" y="874"/>
                </a:lnTo>
                <a:lnTo>
                  <a:pt x="483" y="1025"/>
                </a:lnTo>
                <a:lnTo>
                  <a:pt x="375" y="1185"/>
                </a:lnTo>
                <a:lnTo>
                  <a:pt x="280" y="1353"/>
                </a:lnTo>
                <a:lnTo>
                  <a:pt x="197" y="1529"/>
                </a:lnTo>
                <a:lnTo>
                  <a:pt x="128" y="1712"/>
                </a:lnTo>
                <a:lnTo>
                  <a:pt x="73" y="1902"/>
                </a:lnTo>
                <a:lnTo>
                  <a:pt x="33" y="2097"/>
                </a:lnTo>
                <a:lnTo>
                  <a:pt x="9" y="2298"/>
                </a:lnTo>
                <a:lnTo>
                  <a:pt x="0" y="2503"/>
                </a:lnTo>
                <a:lnTo>
                  <a:pt x="9" y="2709"/>
                </a:lnTo>
                <a:lnTo>
                  <a:pt x="33" y="2909"/>
                </a:lnTo>
                <a:lnTo>
                  <a:pt x="73" y="3105"/>
                </a:lnTo>
                <a:lnTo>
                  <a:pt x="128" y="3295"/>
                </a:lnTo>
                <a:lnTo>
                  <a:pt x="197" y="3478"/>
                </a:lnTo>
                <a:lnTo>
                  <a:pt x="280" y="3654"/>
                </a:lnTo>
                <a:lnTo>
                  <a:pt x="375" y="3822"/>
                </a:lnTo>
                <a:lnTo>
                  <a:pt x="483" y="3982"/>
                </a:lnTo>
                <a:lnTo>
                  <a:pt x="603" y="4133"/>
                </a:lnTo>
                <a:lnTo>
                  <a:pt x="733" y="4274"/>
                </a:lnTo>
                <a:lnTo>
                  <a:pt x="874" y="4404"/>
                </a:lnTo>
                <a:lnTo>
                  <a:pt x="1025" y="4524"/>
                </a:lnTo>
                <a:lnTo>
                  <a:pt x="1185" y="4632"/>
                </a:lnTo>
                <a:lnTo>
                  <a:pt x="1353" y="4727"/>
                </a:lnTo>
                <a:lnTo>
                  <a:pt x="1529" y="4810"/>
                </a:lnTo>
                <a:lnTo>
                  <a:pt x="1712" y="4879"/>
                </a:lnTo>
                <a:lnTo>
                  <a:pt x="1902" y="4934"/>
                </a:lnTo>
                <a:lnTo>
                  <a:pt x="2098" y="4974"/>
                </a:lnTo>
                <a:lnTo>
                  <a:pt x="2298" y="4998"/>
                </a:lnTo>
                <a:lnTo>
                  <a:pt x="2504" y="5007"/>
                </a:lnTo>
                <a:lnTo>
                  <a:pt x="2709" y="4998"/>
                </a:lnTo>
                <a:lnTo>
                  <a:pt x="2910" y="4974"/>
                </a:lnTo>
                <a:lnTo>
                  <a:pt x="3105" y="4934"/>
                </a:lnTo>
                <a:lnTo>
                  <a:pt x="3295" y="4879"/>
                </a:lnTo>
                <a:lnTo>
                  <a:pt x="3478" y="4810"/>
                </a:lnTo>
                <a:lnTo>
                  <a:pt x="3654" y="4727"/>
                </a:lnTo>
                <a:lnTo>
                  <a:pt x="3822" y="4632"/>
                </a:lnTo>
                <a:lnTo>
                  <a:pt x="3982" y="4524"/>
                </a:lnTo>
                <a:lnTo>
                  <a:pt x="4133" y="4404"/>
                </a:lnTo>
                <a:lnTo>
                  <a:pt x="4274" y="4274"/>
                </a:lnTo>
                <a:lnTo>
                  <a:pt x="4404" y="4133"/>
                </a:lnTo>
                <a:lnTo>
                  <a:pt x="4524" y="3982"/>
                </a:lnTo>
                <a:lnTo>
                  <a:pt x="4632" y="3822"/>
                </a:lnTo>
                <a:lnTo>
                  <a:pt x="4727" y="3654"/>
                </a:lnTo>
                <a:lnTo>
                  <a:pt x="4810" y="3478"/>
                </a:lnTo>
                <a:lnTo>
                  <a:pt x="4879" y="3295"/>
                </a:lnTo>
                <a:lnTo>
                  <a:pt x="4934" y="3105"/>
                </a:lnTo>
                <a:lnTo>
                  <a:pt x="4974" y="2909"/>
                </a:lnTo>
                <a:lnTo>
                  <a:pt x="4999" y="2709"/>
                </a:lnTo>
                <a:lnTo>
                  <a:pt x="5007" y="2503"/>
                </a:lnTo>
                <a:lnTo>
                  <a:pt x="4999" y="2298"/>
                </a:lnTo>
                <a:lnTo>
                  <a:pt x="4974" y="2097"/>
                </a:lnTo>
                <a:lnTo>
                  <a:pt x="4934" y="1902"/>
                </a:lnTo>
                <a:lnTo>
                  <a:pt x="4879" y="1712"/>
                </a:lnTo>
                <a:lnTo>
                  <a:pt x="4810" y="1529"/>
                </a:lnTo>
                <a:lnTo>
                  <a:pt x="4727" y="1353"/>
                </a:lnTo>
                <a:lnTo>
                  <a:pt x="4632" y="1185"/>
                </a:lnTo>
                <a:lnTo>
                  <a:pt x="4524" y="1025"/>
                </a:lnTo>
                <a:lnTo>
                  <a:pt x="4404" y="874"/>
                </a:lnTo>
                <a:lnTo>
                  <a:pt x="4274" y="733"/>
                </a:lnTo>
                <a:lnTo>
                  <a:pt x="4133" y="603"/>
                </a:lnTo>
                <a:lnTo>
                  <a:pt x="3982" y="483"/>
                </a:lnTo>
                <a:lnTo>
                  <a:pt x="3822" y="375"/>
                </a:lnTo>
                <a:lnTo>
                  <a:pt x="3654" y="280"/>
                </a:lnTo>
                <a:lnTo>
                  <a:pt x="3478" y="197"/>
                </a:lnTo>
                <a:lnTo>
                  <a:pt x="3295" y="128"/>
                </a:lnTo>
                <a:lnTo>
                  <a:pt x="3105" y="73"/>
                </a:lnTo>
                <a:lnTo>
                  <a:pt x="2910" y="33"/>
                </a:lnTo>
                <a:lnTo>
                  <a:pt x="2709" y="8"/>
                </a:lnTo>
                <a:lnTo>
                  <a:pt x="2504" y="0"/>
                </a:lnTo>
                <a:close/>
              </a:path>
            </a:pathLst>
          </a:custGeom>
          <a:solidFill>
            <a:srgbClr val="006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pic>
        <p:nvPicPr>
          <p:cNvPr id="2075" name="Picture 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1867" y="3059150"/>
            <a:ext cx="2573264" cy="2119505"/>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Group 92" hidden="1"/>
          <p:cNvGrpSpPr>
            <a:grpSpLocks noChangeAspect="1"/>
          </p:cNvGrpSpPr>
          <p:nvPr/>
        </p:nvGrpSpPr>
        <p:grpSpPr bwMode="auto">
          <a:xfrm>
            <a:off x="938818" y="2873654"/>
            <a:ext cx="3823975" cy="3590059"/>
            <a:chOff x="787" y="199"/>
            <a:chExt cx="4185" cy="3929"/>
          </a:xfrm>
          <a:solidFill>
            <a:schemeClr val="bg1">
              <a:lumMod val="95000"/>
            </a:schemeClr>
          </a:solidFill>
        </p:grpSpPr>
        <p:sp>
          <p:nvSpPr>
            <p:cNvPr id="90" name="Freeform 24"/>
            <p:cNvSpPr>
              <a:spLocks/>
            </p:cNvSpPr>
            <p:nvPr/>
          </p:nvSpPr>
          <p:spPr bwMode="auto">
            <a:xfrm>
              <a:off x="2409" y="211"/>
              <a:ext cx="1009" cy="1760"/>
            </a:xfrm>
            <a:custGeom>
              <a:avLst/>
              <a:gdLst>
                <a:gd name="T0" fmla="*/ 45 w 1009"/>
                <a:gd name="T1" fmla="*/ 1753 h 1760"/>
                <a:gd name="T2" fmla="*/ 973 w 1009"/>
                <a:gd name="T3" fmla="*/ 1760 h 1760"/>
                <a:gd name="T4" fmla="*/ 983 w 1009"/>
                <a:gd name="T5" fmla="*/ 640 h 1760"/>
                <a:gd name="T6" fmla="*/ 865 w 1009"/>
                <a:gd name="T7" fmla="*/ 581 h 1760"/>
                <a:gd name="T8" fmla="*/ 811 w 1009"/>
                <a:gd name="T9" fmla="*/ 551 h 1760"/>
                <a:gd name="T10" fmla="*/ 735 w 1009"/>
                <a:gd name="T11" fmla="*/ 444 h 1760"/>
                <a:gd name="T12" fmla="*/ 785 w 1009"/>
                <a:gd name="T13" fmla="*/ 310 h 1760"/>
                <a:gd name="T14" fmla="*/ 768 w 1009"/>
                <a:gd name="T15" fmla="*/ 295 h 1760"/>
                <a:gd name="T16" fmla="*/ 806 w 1009"/>
                <a:gd name="T17" fmla="*/ 265 h 1760"/>
                <a:gd name="T18" fmla="*/ 841 w 1009"/>
                <a:gd name="T19" fmla="*/ 225 h 1760"/>
                <a:gd name="T20" fmla="*/ 888 w 1009"/>
                <a:gd name="T21" fmla="*/ 128 h 1760"/>
                <a:gd name="T22" fmla="*/ 858 w 1009"/>
                <a:gd name="T23" fmla="*/ 130 h 1760"/>
                <a:gd name="T24" fmla="*/ 818 w 1009"/>
                <a:gd name="T25" fmla="*/ 121 h 1760"/>
                <a:gd name="T26" fmla="*/ 796 w 1009"/>
                <a:gd name="T27" fmla="*/ 154 h 1760"/>
                <a:gd name="T28" fmla="*/ 780 w 1009"/>
                <a:gd name="T29" fmla="*/ 111 h 1760"/>
                <a:gd name="T30" fmla="*/ 862 w 1009"/>
                <a:gd name="T31" fmla="*/ 36 h 1760"/>
                <a:gd name="T32" fmla="*/ 773 w 1009"/>
                <a:gd name="T33" fmla="*/ 85 h 1760"/>
                <a:gd name="T34" fmla="*/ 645 w 1009"/>
                <a:gd name="T35" fmla="*/ 102 h 1760"/>
                <a:gd name="T36" fmla="*/ 560 w 1009"/>
                <a:gd name="T37" fmla="*/ 97 h 1760"/>
                <a:gd name="T38" fmla="*/ 494 w 1009"/>
                <a:gd name="T39" fmla="*/ 83 h 1760"/>
                <a:gd name="T40" fmla="*/ 461 w 1009"/>
                <a:gd name="T41" fmla="*/ 73 h 1760"/>
                <a:gd name="T42" fmla="*/ 392 w 1009"/>
                <a:gd name="T43" fmla="*/ 43 h 1760"/>
                <a:gd name="T44" fmla="*/ 359 w 1009"/>
                <a:gd name="T45" fmla="*/ 0 h 1760"/>
                <a:gd name="T46" fmla="*/ 310 w 1009"/>
                <a:gd name="T47" fmla="*/ 19 h 1760"/>
                <a:gd name="T48" fmla="*/ 338 w 1009"/>
                <a:gd name="T49" fmla="*/ 47 h 1760"/>
                <a:gd name="T50" fmla="*/ 392 w 1009"/>
                <a:gd name="T51" fmla="*/ 92 h 1760"/>
                <a:gd name="T52" fmla="*/ 338 w 1009"/>
                <a:gd name="T53" fmla="*/ 137 h 1760"/>
                <a:gd name="T54" fmla="*/ 281 w 1009"/>
                <a:gd name="T55" fmla="*/ 140 h 1760"/>
                <a:gd name="T56" fmla="*/ 206 w 1009"/>
                <a:gd name="T57" fmla="*/ 135 h 1760"/>
                <a:gd name="T58" fmla="*/ 175 w 1009"/>
                <a:gd name="T59" fmla="*/ 156 h 1760"/>
                <a:gd name="T60" fmla="*/ 116 w 1009"/>
                <a:gd name="T61" fmla="*/ 220 h 1760"/>
                <a:gd name="T62" fmla="*/ 114 w 1009"/>
                <a:gd name="T63" fmla="*/ 277 h 1760"/>
                <a:gd name="T64" fmla="*/ 74 w 1009"/>
                <a:gd name="T65" fmla="*/ 300 h 1760"/>
                <a:gd name="T66" fmla="*/ 62 w 1009"/>
                <a:gd name="T67" fmla="*/ 345 h 1760"/>
                <a:gd name="T68" fmla="*/ 40 w 1009"/>
                <a:gd name="T69" fmla="*/ 484 h 1760"/>
                <a:gd name="T70" fmla="*/ 0 w 1009"/>
                <a:gd name="T71" fmla="*/ 482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9" h="1760">
                  <a:moveTo>
                    <a:pt x="0" y="482"/>
                  </a:moveTo>
                  <a:lnTo>
                    <a:pt x="45" y="1753"/>
                  </a:lnTo>
                  <a:lnTo>
                    <a:pt x="777" y="1755"/>
                  </a:lnTo>
                  <a:lnTo>
                    <a:pt x="973" y="1760"/>
                  </a:lnTo>
                  <a:lnTo>
                    <a:pt x="1009" y="680"/>
                  </a:lnTo>
                  <a:lnTo>
                    <a:pt x="983" y="640"/>
                  </a:lnTo>
                  <a:lnTo>
                    <a:pt x="922" y="605"/>
                  </a:lnTo>
                  <a:lnTo>
                    <a:pt x="865" y="581"/>
                  </a:lnTo>
                  <a:lnTo>
                    <a:pt x="832" y="548"/>
                  </a:lnTo>
                  <a:lnTo>
                    <a:pt x="811" y="551"/>
                  </a:lnTo>
                  <a:lnTo>
                    <a:pt x="723" y="456"/>
                  </a:lnTo>
                  <a:lnTo>
                    <a:pt x="735" y="444"/>
                  </a:lnTo>
                  <a:lnTo>
                    <a:pt x="756" y="385"/>
                  </a:lnTo>
                  <a:lnTo>
                    <a:pt x="785" y="310"/>
                  </a:lnTo>
                  <a:lnTo>
                    <a:pt x="768" y="303"/>
                  </a:lnTo>
                  <a:lnTo>
                    <a:pt x="768" y="295"/>
                  </a:lnTo>
                  <a:lnTo>
                    <a:pt x="782" y="267"/>
                  </a:lnTo>
                  <a:lnTo>
                    <a:pt x="806" y="265"/>
                  </a:lnTo>
                  <a:lnTo>
                    <a:pt x="839" y="248"/>
                  </a:lnTo>
                  <a:lnTo>
                    <a:pt x="841" y="225"/>
                  </a:lnTo>
                  <a:lnTo>
                    <a:pt x="888" y="149"/>
                  </a:lnTo>
                  <a:lnTo>
                    <a:pt x="888" y="128"/>
                  </a:lnTo>
                  <a:lnTo>
                    <a:pt x="877" y="121"/>
                  </a:lnTo>
                  <a:lnTo>
                    <a:pt x="858" y="130"/>
                  </a:lnTo>
                  <a:lnTo>
                    <a:pt x="829" y="111"/>
                  </a:lnTo>
                  <a:lnTo>
                    <a:pt x="818" y="121"/>
                  </a:lnTo>
                  <a:lnTo>
                    <a:pt x="815" y="140"/>
                  </a:lnTo>
                  <a:lnTo>
                    <a:pt x="796" y="154"/>
                  </a:lnTo>
                  <a:lnTo>
                    <a:pt x="787" y="144"/>
                  </a:lnTo>
                  <a:lnTo>
                    <a:pt x="780" y="111"/>
                  </a:lnTo>
                  <a:lnTo>
                    <a:pt x="801" y="97"/>
                  </a:lnTo>
                  <a:lnTo>
                    <a:pt x="862" y="36"/>
                  </a:lnTo>
                  <a:lnTo>
                    <a:pt x="874" y="7"/>
                  </a:lnTo>
                  <a:lnTo>
                    <a:pt x="773" y="85"/>
                  </a:lnTo>
                  <a:lnTo>
                    <a:pt x="688" y="132"/>
                  </a:lnTo>
                  <a:lnTo>
                    <a:pt x="645" y="102"/>
                  </a:lnTo>
                  <a:lnTo>
                    <a:pt x="617" y="114"/>
                  </a:lnTo>
                  <a:lnTo>
                    <a:pt x="560" y="97"/>
                  </a:lnTo>
                  <a:lnTo>
                    <a:pt x="529" y="76"/>
                  </a:lnTo>
                  <a:lnTo>
                    <a:pt x="494" y="83"/>
                  </a:lnTo>
                  <a:lnTo>
                    <a:pt x="485" y="73"/>
                  </a:lnTo>
                  <a:lnTo>
                    <a:pt x="461" y="73"/>
                  </a:lnTo>
                  <a:lnTo>
                    <a:pt x="430" y="36"/>
                  </a:lnTo>
                  <a:lnTo>
                    <a:pt x="392" y="43"/>
                  </a:lnTo>
                  <a:lnTo>
                    <a:pt x="381" y="7"/>
                  </a:lnTo>
                  <a:lnTo>
                    <a:pt x="359" y="0"/>
                  </a:lnTo>
                  <a:lnTo>
                    <a:pt x="326" y="19"/>
                  </a:lnTo>
                  <a:lnTo>
                    <a:pt x="310" y="19"/>
                  </a:lnTo>
                  <a:lnTo>
                    <a:pt x="303" y="31"/>
                  </a:lnTo>
                  <a:lnTo>
                    <a:pt x="338" y="47"/>
                  </a:lnTo>
                  <a:lnTo>
                    <a:pt x="362" y="50"/>
                  </a:lnTo>
                  <a:lnTo>
                    <a:pt x="392" y="92"/>
                  </a:lnTo>
                  <a:lnTo>
                    <a:pt x="378" y="121"/>
                  </a:lnTo>
                  <a:lnTo>
                    <a:pt x="338" y="137"/>
                  </a:lnTo>
                  <a:lnTo>
                    <a:pt x="310" y="130"/>
                  </a:lnTo>
                  <a:lnTo>
                    <a:pt x="281" y="140"/>
                  </a:lnTo>
                  <a:lnTo>
                    <a:pt x="232" y="123"/>
                  </a:lnTo>
                  <a:lnTo>
                    <a:pt x="206" y="135"/>
                  </a:lnTo>
                  <a:lnTo>
                    <a:pt x="189" y="135"/>
                  </a:lnTo>
                  <a:lnTo>
                    <a:pt x="175" y="156"/>
                  </a:lnTo>
                  <a:lnTo>
                    <a:pt x="142" y="180"/>
                  </a:lnTo>
                  <a:lnTo>
                    <a:pt x="116" y="220"/>
                  </a:lnTo>
                  <a:lnTo>
                    <a:pt x="97" y="234"/>
                  </a:lnTo>
                  <a:lnTo>
                    <a:pt x="114" y="277"/>
                  </a:lnTo>
                  <a:lnTo>
                    <a:pt x="97" y="298"/>
                  </a:lnTo>
                  <a:lnTo>
                    <a:pt x="74" y="300"/>
                  </a:lnTo>
                  <a:lnTo>
                    <a:pt x="62" y="319"/>
                  </a:lnTo>
                  <a:lnTo>
                    <a:pt x="62" y="345"/>
                  </a:lnTo>
                  <a:lnTo>
                    <a:pt x="24" y="390"/>
                  </a:lnTo>
                  <a:lnTo>
                    <a:pt x="40" y="484"/>
                  </a:lnTo>
                  <a:lnTo>
                    <a:pt x="0" y="482"/>
                  </a:lnTo>
                  <a:lnTo>
                    <a:pt x="0" y="482"/>
                  </a:lnTo>
                  <a:close/>
                </a:path>
              </a:pathLst>
            </a:custGeom>
            <a:grpFill/>
            <a:ln w="3175" cap="flat">
              <a:solidFill>
                <a:schemeClr val="bg1"/>
              </a:solidFill>
              <a:prstDash val="solid"/>
              <a:miter lim="800000"/>
              <a:headEnd/>
              <a:tailEnd/>
            </a:ln>
          </p:spPr>
          <p:txBody>
            <a:bodyPr/>
            <a:lstStyle/>
            <a:p>
              <a:endParaRPr lang="en-AU" sz="2159"/>
            </a:p>
          </p:txBody>
        </p:sp>
        <p:sp>
          <p:nvSpPr>
            <p:cNvPr id="91" name="Freeform 25"/>
            <p:cNvSpPr>
              <a:spLocks/>
            </p:cNvSpPr>
            <p:nvPr/>
          </p:nvSpPr>
          <p:spPr bwMode="auto">
            <a:xfrm>
              <a:off x="2409" y="211"/>
              <a:ext cx="1009" cy="1760"/>
            </a:xfrm>
            <a:custGeom>
              <a:avLst/>
              <a:gdLst>
                <a:gd name="T0" fmla="*/ 45 w 1009"/>
                <a:gd name="T1" fmla="*/ 1753 h 1760"/>
                <a:gd name="T2" fmla="*/ 973 w 1009"/>
                <a:gd name="T3" fmla="*/ 1760 h 1760"/>
                <a:gd name="T4" fmla="*/ 983 w 1009"/>
                <a:gd name="T5" fmla="*/ 640 h 1760"/>
                <a:gd name="T6" fmla="*/ 865 w 1009"/>
                <a:gd name="T7" fmla="*/ 581 h 1760"/>
                <a:gd name="T8" fmla="*/ 811 w 1009"/>
                <a:gd name="T9" fmla="*/ 551 h 1760"/>
                <a:gd name="T10" fmla="*/ 735 w 1009"/>
                <a:gd name="T11" fmla="*/ 444 h 1760"/>
                <a:gd name="T12" fmla="*/ 785 w 1009"/>
                <a:gd name="T13" fmla="*/ 310 h 1760"/>
                <a:gd name="T14" fmla="*/ 768 w 1009"/>
                <a:gd name="T15" fmla="*/ 295 h 1760"/>
                <a:gd name="T16" fmla="*/ 806 w 1009"/>
                <a:gd name="T17" fmla="*/ 265 h 1760"/>
                <a:gd name="T18" fmla="*/ 841 w 1009"/>
                <a:gd name="T19" fmla="*/ 225 h 1760"/>
                <a:gd name="T20" fmla="*/ 888 w 1009"/>
                <a:gd name="T21" fmla="*/ 128 h 1760"/>
                <a:gd name="T22" fmla="*/ 858 w 1009"/>
                <a:gd name="T23" fmla="*/ 130 h 1760"/>
                <a:gd name="T24" fmla="*/ 818 w 1009"/>
                <a:gd name="T25" fmla="*/ 121 h 1760"/>
                <a:gd name="T26" fmla="*/ 796 w 1009"/>
                <a:gd name="T27" fmla="*/ 154 h 1760"/>
                <a:gd name="T28" fmla="*/ 780 w 1009"/>
                <a:gd name="T29" fmla="*/ 111 h 1760"/>
                <a:gd name="T30" fmla="*/ 862 w 1009"/>
                <a:gd name="T31" fmla="*/ 36 h 1760"/>
                <a:gd name="T32" fmla="*/ 773 w 1009"/>
                <a:gd name="T33" fmla="*/ 85 h 1760"/>
                <a:gd name="T34" fmla="*/ 645 w 1009"/>
                <a:gd name="T35" fmla="*/ 102 h 1760"/>
                <a:gd name="T36" fmla="*/ 560 w 1009"/>
                <a:gd name="T37" fmla="*/ 97 h 1760"/>
                <a:gd name="T38" fmla="*/ 494 w 1009"/>
                <a:gd name="T39" fmla="*/ 83 h 1760"/>
                <a:gd name="T40" fmla="*/ 461 w 1009"/>
                <a:gd name="T41" fmla="*/ 73 h 1760"/>
                <a:gd name="T42" fmla="*/ 392 w 1009"/>
                <a:gd name="T43" fmla="*/ 43 h 1760"/>
                <a:gd name="T44" fmla="*/ 359 w 1009"/>
                <a:gd name="T45" fmla="*/ 0 h 1760"/>
                <a:gd name="T46" fmla="*/ 310 w 1009"/>
                <a:gd name="T47" fmla="*/ 19 h 1760"/>
                <a:gd name="T48" fmla="*/ 338 w 1009"/>
                <a:gd name="T49" fmla="*/ 47 h 1760"/>
                <a:gd name="T50" fmla="*/ 392 w 1009"/>
                <a:gd name="T51" fmla="*/ 92 h 1760"/>
                <a:gd name="T52" fmla="*/ 338 w 1009"/>
                <a:gd name="T53" fmla="*/ 137 h 1760"/>
                <a:gd name="T54" fmla="*/ 281 w 1009"/>
                <a:gd name="T55" fmla="*/ 140 h 1760"/>
                <a:gd name="T56" fmla="*/ 206 w 1009"/>
                <a:gd name="T57" fmla="*/ 135 h 1760"/>
                <a:gd name="T58" fmla="*/ 175 w 1009"/>
                <a:gd name="T59" fmla="*/ 156 h 1760"/>
                <a:gd name="T60" fmla="*/ 116 w 1009"/>
                <a:gd name="T61" fmla="*/ 220 h 1760"/>
                <a:gd name="T62" fmla="*/ 114 w 1009"/>
                <a:gd name="T63" fmla="*/ 277 h 1760"/>
                <a:gd name="T64" fmla="*/ 74 w 1009"/>
                <a:gd name="T65" fmla="*/ 300 h 1760"/>
                <a:gd name="T66" fmla="*/ 62 w 1009"/>
                <a:gd name="T67" fmla="*/ 345 h 1760"/>
                <a:gd name="T68" fmla="*/ 40 w 1009"/>
                <a:gd name="T69" fmla="*/ 484 h 1760"/>
                <a:gd name="T70" fmla="*/ 0 w 1009"/>
                <a:gd name="T71" fmla="*/ 482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9" h="1760">
                  <a:moveTo>
                    <a:pt x="0" y="482"/>
                  </a:moveTo>
                  <a:lnTo>
                    <a:pt x="45" y="1753"/>
                  </a:lnTo>
                  <a:lnTo>
                    <a:pt x="777" y="1755"/>
                  </a:lnTo>
                  <a:lnTo>
                    <a:pt x="973" y="1760"/>
                  </a:lnTo>
                  <a:lnTo>
                    <a:pt x="1009" y="680"/>
                  </a:lnTo>
                  <a:lnTo>
                    <a:pt x="983" y="640"/>
                  </a:lnTo>
                  <a:lnTo>
                    <a:pt x="922" y="605"/>
                  </a:lnTo>
                  <a:lnTo>
                    <a:pt x="865" y="581"/>
                  </a:lnTo>
                  <a:lnTo>
                    <a:pt x="832" y="548"/>
                  </a:lnTo>
                  <a:lnTo>
                    <a:pt x="811" y="551"/>
                  </a:lnTo>
                  <a:lnTo>
                    <a:pt x="723" y="456"/>
                  </a:lnTo>
                  <a:lnTo>
                    <a:pt x="735" y="444"/>
                  </a:lnTo>
                  <a:lnTo>
                    <a:pt x="756" y="385"/>
                  </a:lnTo>
                  <a:lnTo>
                    <a:pt x="785" y="310"/>
                  </a:lnTo>
                  <a:lnTo>
                    <a:pt x="768" y="303"/>
                  </a:lnTo>
                  <a:lnTo>
                    <a:pt x="768" y="295"/>
                  </a:lnTo>
                  <a:lnTo>
                    <a:pt x="782" y="267"/>
                  </a:lnTo>
                  <a:lnTo>
                    <a:pt x="806" y="265"/>
                  </a:lnTo>
                  <a:lnTo>
                    <a:pt x="839" y="248"/>
                  </a:lnTo>
                  <a:lnTo>
                    <a:pt x="841" y="225"/>
                  </a:lnTo>
                  <a:lnTo>
                    <a:pt x="888" y="149"/>
                  </a:lnTo>
                  <a:lnTo>
                    <a:pt x="888" y="128"/>
                  </a:lnTo>
                  <a:lnTo>
                    <a:pt x="877" y="121"/>
                  </a:lnTo>
                  <a:lnTo>
                    <a:pt x="858" y="130"/>
                  </a:lnTo>
                  <a:lnTo>
                    <a:pt x="829" y="111"/>
                  </a:lnTo>
                  <a:lnTo>
                    <a:pt x="818" y="121"/>
                  </a:lnTo>
                  <a:lnTo>
                    <a:pt x="815" y="140"/>
                  </a:lnTo>
                  <a:lnTo>
                    <a:pt x="796" y="154"/>
                  </a:lnTo>
                  <a:lnTo>
                    <a:pt x="787" y="144"/>
                  </a:lnTo>
                  <a:lnTo>
                    <a:pt x="780" y="111"/>
                  </a:lnTo>
                  <a:lnTo>
                    <a:pt x="801" y="97"/>
                  </a:lnTo>
                  <a:lnTo>
                    <a:pt x="862" y="36"/>
                  </a:lnTo>
                  <a:lnTo>
                    <a:pt x="874" y="7"/>
                  </a:lnTo>
                  <a:lnTo>
                    <a:pt x="773" y="85"/>
                  </a:lnTo>
                  <a:lnTo>
                    <a:pt x="688" y="132"/>
                  </a:lnTo>
                  <a:lnTo>
                    <a:pt x="645" y="102"/>
                  </a:lnTo>
                  <a:lnTo>
                    <a:pt x="617" y="114"/>
                  </a:lnTo>
                  <a:lnTo>
                    <a:pt x="560" y="97"/>
                  </a:lnTo>
                  <a:lnTo>
                    <a:pt x="529" y="76"/>
                  </a:lnTo>
                  <a:lnTo>
                    <a:pt x="494" y="83"/>
                  </a:lnTo>
                  <a:lnTo>
                    <a:pt x="485" y="73"/>
                  </a:lnTo>
                  <a:lnTo>
                    <a:pt x="461" y="73"/>
                  </a:lnTo>
                  <a:lnTo>
                    <a:pt x="430" y="36"/>
                  </a:lnTo>
                  <a:lnTo>
                    <a:pt x="392" y="43"/>
                  </a:lnTo>
                  <a:lnTo>
                    <a:pt x="381" y="7"/>
                  </a:lnTo>
                  <a:lnTo>
                    <a:pt x="359" y="0"/>
                  </a:lnTo>
                  <a:lnTo>
                    <a:pt x="326" y="19"/>
                  </a:lnTo>
                  <a:lnTo>
                    <a:pt x="310" y="19"/>
                  </a:lnTo>
                  <a:lnTo>
                    <a:pt x="303" y="31"/>
                  </a:lnTo>
                  <a:lnTo>
                    <a:pt x="338" y="47"/>
                  </a:lnTo>
                  <a:lnTo>
                    <a:pt x="362" y="50"/>
                  </a:lnTo>
                  <a:lnTo>
                    <a:pt x="392" y="92"/>
                  </a:lnTo>
                  <a:lnTo>
                    <a:pt x="378" y="121"/>
                  </a:lnTo>
                  <a:lnTo>
                    <a:pt x="338" y="137"/>
                  </a:lnTo>
                  <a:lnTo>
                    <a:pt x="310" y="130"/>
                  </a:lnTo>
                  <a:lnTo>
                    <a:pt x="281" y="140"/>
                  </a:lnTo>
                  <a:lnTo>
                    <a:pt x="232" y="123"/>
                  </a:lnTo>
                  <a:lnTo>
                    <a:pt x="206" y="135"/>
                  </a:lnTo>
                  <a:lnTo>
                    <a:pt x="189" y="135"/>
                  </a:lnTo>
                  <a:lnTo>
                    <a:pt x="175" y="156"/>
                  </a:lnTo>
                  <a:lnTo>
                    <a:pt x="142" y="180"/>
                  </a:lnTo>
                  <a:lnTo>
                    <a:pt x="116" y="220"/>
                  </a:lnTo>
                  <a:lnTo>
                    <a:pt x="97" y="234"/>
                  </a:lnTo>
                  <a:lnTo>
                    <a:pt x="114" y="277"/>
                  </a:lnTo>
                  <a:lnTo>
                    <a:pt x="97" y="298"/>
                  </a:lnTo>
                  <a:lnTo>
                    <a:pt x="74" y="300"/>
                  </a:lnTo>
                  <a:lnTo>
                    <a:pt x="62" y="319"/>
                  </a:lnTo>
                  <a:lnTo>
                    <a:pt x="62" y="345"/>
                  </a:lnTo>
                  <a:lnTo>
                    <a:pt x="24" y="390"/>
                  </a:lnTo>
                  <a:lnTo>
                    <a:pt x="40" y="484"/>
                  </a:lnTo>
                  <a:lnTo>
                    <a:pt x="0" y="482"/>
                  </a:lnTo>
                  <a:lnTo>
                    <a:pt x="0" y="482"/>
                  </a:lnTo>
                  <a:close/>
                </a:path>
              </a:pathLst>
            </a:custGeom>
            <a:grpFill/>
            <a:ln w="3175" cap="rnd">
              <a:solidFill>
                <a:schemeClr val="bg1"/>
              </a:solidFill>
              <a:prstDash val="solid"/>
              <a:round/>
              <a:headEnd/>
              <a:tailEnd/>
            </a:ln>
          </p:spPr>
          <p:txBody>
            <a:bodyPr/>
            <a:lstStyle/>
            <a:p>
              <a:endParaRPr lang="en-AU" sz="2159"/>
            </a:p>
          </p:txBody>
        </p:sp>
        <p:sp>
          <p:nvSpPr>
            <p:cNvPr id="92" name="Freeform 26"/>
            <p:cNvSpPr>
              <a:spLocks/>
            </p:cNvSpPr>
            <p:nvPr/>
          </p:nvSpPr>
          <p:spPr bwMode="auto">
            <a:xfrm>
              <a:off x="2542" y="232"/>
              <a:ext cx="125" cy="71"/>
            </a:xfrm>
            <a:custGeom>
              <a:avLst/>
              <a:gdLst>
                <a:gd name="T0" fmla="*/ 111 w 125"/>
                <a:gd name="T1" fmla="*/ 12 h 71"/>
                <a:gd name="T2" fmla="*/ 125 w 125"/>
                <a:gd name="T3" fmla="*/ 26 h 71"/>
                <a:gd name="T4" fmla="*/ 120 w 125"/>
                <a:gd name="T5" fmla="*/ 41 h 71"/>
                <a:gd name="T6" fmla="*/ 73 w 125"/>
                <a:gd name="T7" fmla="*/ 71 h 71"/>
                <a:gd name="T8" fmla="*/ 42 w 125"/>
                <a:gd name="T9" fmla="*/ 62 h 71"/>
                <a:gd name="T10" fmla="*/ 0 w 125"/>
                <a:gd name="T11" fmla="*/ 15 h 71"/>
                <a:gd name="T12" fmla="*/ 9 w 125"/>
                <a:gd name="T13" fmla="*/ 0 h 71"/>
                <a:gd name="T14" fmla="*/ 30 w 125"/>
                <a:gd name="T15" fmla="*/ 22 h 71"/>
                <a:gd name="T16" fmla="*/ 111 w 125"/>
                <a:gd name="T17" fmla="*/ 12 h 71"/>
                <a:gd name="T18" fmla="*/ 111 w 125"/>
                <a:gd name="T19" fmla="*/ 1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71">
                  <a:moveTo>
                    <a:pt x="111" y="12"/>
                  </a:moveTo>
                  <a:lnTo>
                    <a:pt x="125" y="26"/>
                  </a:lnTo>
                  <a:lnTo>
                    <a:pt x="120" y="41"/>
                  </a:lnTo>
                  <a:lnTo>
                    <a:pt x="73" y="71"/>
                  </a:lnTo>
                  <a:lnTo>
                    <a:pt x="42" y="62"/>
                  </a:lnTo>
                  <a:lnTo>
                    <a:pt x="0" y="15"/>
                  </a:lnTo>
                  <a:lnTo>
                    <a:pt x="9" y="0"/>
                  </a:lnTo>
                  <a:lnTo>
                    <a:pt x="30" y="22"/>
                  </a:lnTo>
                  <a:lnTo>
                    <a:pt x="111" y="12"/>
                  </a:lnTo>
                  <a:lnTo>
                    <a:pt x="111" y="12"/>
                  </a:lnTo>
                  <a:close/>
                </a:path>
              </a:pathLst>
            </a:custGeom>
            <a:grpFill/>
            <a:ln w="3175" cap="flat">
              <a:solidFill>
                <a:schemeClr val="bg1"/>
              </a:solidFill>
              <a:prstDash val="solid"/>
              <a:miter lim="800000"/>
              <a:headEnd/>
              <a:tailEnd/>
            </a:ln>
          </p:spPr>
          <p:txBody>
            <a:bodyPr/>
            <a:lstStyle/>
            <a:p>
              <a:endParaRPr lang="en-AU" sz="2159"/>
            </a:p>
          </p:txBody>
        </p:sp>
        <p:sp>
          <p:nvSpPr>
            <p:cNvPr id="93" name="Freeform 27"/>
            <p:cNvSpPr>
              <a:spLocks/>
            </p:cNvSpPr>
            <p:nvPr/>
          </p:nvSpPr>
          <p:spPr bwMode="auto">
            <a:xfrm>
              <a:off x="2542" y="232"/>
              <a:ext cx="125" cy="71"/>
            </a:xfrm>
            <a:custGeom>
              <a:avLst/>
              <a:gdLst>
                <a:gd name="T0" fmla="*/ 111 w 125"/>
                <a:gd name="T1" fmla="*/ 12 h 71"/>
                <a:gd name="T2" fmla="*/ 125 w 125"/>
                <a:gd name="T3" fmla="*/ 26 h 71"/>
                <a:gd name="T4" fmla="*/ 120 w 125"/>
                <a:gd name="T5" fmla="*/ 41 h 71"/>
                <a:gd name="T6" fmla="*/ 73 w 125"/>
                <a:gd name="T7" fmla="*/ 71 h 71"/>
                <a:gd name="T8" fmla="*/ 42 w 125"/>
                <a:gd name="T9" fmla="*/ 62 h 71"/>
                <a:gd name="T10" fmla="*/ 0 w 125"/>
                <a:gd name="T11" fmla="*/ 15 h 71"/>
                <a:gd name="T12" fmla="*/ 9 w 125"/>
                <a:gd name="T13" fmla="*/ 0 h 71"/>
                <a:gd name="T14" fmla="*/ 30 w 125"/>
                <a:gd name="T15" fmla="*/ 22 h 71"/>
                <a:gd name="T16" fmla="*/ 111 w 125"/>
                <a:gd name="T17" fmla="*/ 12 h 71"/>
                <a:gd name="T18" fmla="*/ 111 w 125"/>
                <a:gd name="T19" fmla="*/ 1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71">
                  <a:moveTo>
                    <a:pt x="111" y="12"/>
                  </a:moveTo>
                  <a:lnTo>
                    <a:pt x="125" y="26"/>
                  </a:lnTo>
                  <a:lnTo>
                    <a:pt x="120" y="41"/>
                  </a:lnTo>
                  <a:lnTo>
                    <a:pt x="73" y="71"/>
                  </a:lnTo>
                  <a:lnTo>
                    <a:pt x="42" y="62"/>
                  </a:lnTo>
                  <a:lnTo>
                    <a:pt x="0" y="15"/>
                  </a:lnTo>
                  <a:lnTo>
                    <a:pt x="9" y="0"/>
                  </a:lnTo>
                  <a:lnTo>
                    <a:pt x="30" y="22"/>
                  </a:lnTo>
                  <a:lnTo>
                    <a:pt x="111" y="12"/>
                  </a:lnTo>
                  <a:lnTo>
                    <a:pt x="111" y="12"/>
                  </a:lnTo>
                  <a:close/>
                </a:path>
              </a:pathLst>
            </a:custGeom>
            <a:grpFill/>
            <a:ln w="3175" cap="rnd">
              <a:solidFill>
                <a:schemeClr val="bg1"/>
              </a:solidFill>
              <a:prstDash val="solid"/>
              <a:round/>
              <a:headEnd/>
              <a:tailEnd/>
            </a:ln>
          </p:spPr>
          <p:txBody>
            <a:bodyPr/>
            <a:lstStyle/>
            <a:p>
              <a:endParaRPr lang="en-AU" sz="2159"/>
            </a:p>
          </p:txBody>
        </p:sp>
        <p:sp>
          <p:nvSpPr>
            <p:cNvPr id="94" name="Freeform 28"/>
            <p:cNvSpPr>
              <a:spLocks/>
            </p:cNvSpPr>
            <p:nvPr/>
          </p:nvSpPr>
          <p:spPr bwMode="auto">
            <a:xfrm>
              <a:off x="3236" y="544"/>
              <a:ext cx="57" cy="52"/>
            </a:xfrm>
            <a:custGeom>
              <a:avLst/>
              <a:gdLst>
                <a:gd name="T0" fmla="*/ 50 w 57"/>
                <a:gd name="T1" fmla="*/ 38 h 52"/>
                <a:gd name="T2" fmla="*/ 57 w 57"/>
                <a:gd name="T3" fmla="*/ 43 h 52"/>
                <a:gd name="T4" fmla="*/ 45 w 57"/>
                <a:gd name="T5" fmla="*/ 52 h 52"/>
                <a:gd name="T6" fmla="*/ 9 w 57"/>
                <a:gd name="T7" fmla="*/ 47 h 52"/>
                <a:gd name="T8" fmla="*/ 0 w 57"/>
                <a:gd name="T9" fmla="*/ 38 h 52"/>
                <a:gd name="T10" fmla="*/ 17 w 57"/>
                <a:gd name="T11" fmla="*/ 0 h 52"/>
                <a:gd name="T12" fmla="*/ 45 w 57"/>
                <a:gd name="T13" fmla="*/ 5 h 52"/>
                <a:gd name="T14" fmla="*/ 50 w 57"/>
                <a:gd name="T15" fmla="*/ 38 h 52"/>
                <a:gd name="T16" fmla="*/ 50 w 57"/>
                <a:gd name="T17" fmla="*/ 3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2">
                  <a:moveTo>
                    <a:pt x="50" y="38"/>
                  </a:moveTo>
                  <a:lnTo>
                    <a:pt x="57" y="43"/>
                  </a:lnTo>
                  <a:lnTo>
                    <a:pt x="45" y="52"/>
                  </a:lnTo>
                  <a:lnTo>
                    <a:pt x="9" y="47"/>
                  </a:lnTo>
                  <a:lnTo>
                    <a:pt x="0" y="38"/>
                  </a:lnTo>
                  <a:lnTo>
                    <a:pt x="17" y="0"/>
                  </a:lnTo>
                  <a:lnTo>
                    <a:pt x="45" y="5"/>
                  </a:lnTo>
                  <a:lnTo>
                    <a:pt x="50" y="38"/>
                  </a:lnTo>
                  <a:lnTo>
                    <a:pt x="50" y="38"/>
                  </a:lnTo>
                  <a:close/>
                </a:path>
              </a:pathLst>
            </a:custGeom>
            <a:grpFill/>
            <a:ln w="3175" cap="flat">
              <a:solidFill>
                <a:schemeClr val="bg1"/>
              </a:solidFill>
              <a:prstDash val="solid"/>
              <a:miter lim="800000"/>
              <a:headEnd/>
              <a:tailEnd/>
            </a:ln>
          </p:spPr>
          <p:txBody>
            <a:bodyPr/>
            <a:lstStyle/>
            <a:p>
              <a:endParaRPr lang="en-AU" sz="2159"/>
            </a:p>
          </p:txBody>
        </p:sp>
        <p:sp>
          <p:nvSpPr>
            <p:cNvPr id="95" name="Freeform 29"/>
            <p:cNvSpPr>
              <a:spLocks/>
            </p:cNvSpPr>
            <p:nvPr/>
          </p:nvSpPr>
          <p:spPr bwMode="auto">
            <a:xfrm>
              <a:off x="3236" y="544"/>
              <a:ext cx="57" cy="52"/>
            </a:xfrm>
            <a:custGeom>
              <a:avLst/>
              <a:gdLst>
                <a:gd name="T0" fmla="*/ 50 w 57"/>
                <a:gd name="T1" fmla="*/ 38 h 52"/>
                <a:gd name="T2" fmla="*/ 57 w 57"/>
                <a:gd name="T3" fmla="*/ 43 h 52"/>
                <a:gd name="T4" fmla="*/ 45 w 57"/>
                <a:gd name="T5" fmla="*/ 52 h 52"/>
                <a:gd name="T6" fmla="*/ 9 w 57"/>
                <a:gd name="T7" fmla="*/ 47 h 52"/>
                <a:gd name="T8" fmla="*/ 0 w 57"/>
                <a:gd name="T9" fmla="*/ 38 h 52"/>
                <a:gd name="T10" fmla="*/ 17 w 57"/>
                <a:gd name="T11" fmla="*/ 0 h 52"/>
                <a:gd name="T12" fmla="*/ 45 w 57"/>
                <a:gd name="T13" fmla="*/ 5 h 52"/>
                <a:gd name="T14" fmla="*/ 50 w 57"/>
                <a:gd name="T15" fmla="*/ 38 h 52"/>
                <a:gd name="T16" fmla="*/ 50 w 57"/>
                <a:gd name="T17" fmla="*/ 3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2">
                  <a:moveTo>
                    <a:pt x="50" y="38"/>
                  </a:moveTo>
                  <a:lnTo>
                    <a:pt x="57" y="43"/>
                  </a:lnTo>
                  <a:lnTo>
                    <a:pt x="45" y="52"/>
                  </a:lnTo>
                  <a:lnTo>
                    <a:pt x="9" y="47"/>
                  </a:lnTo>
                  <a:lnTo>
                    <a:pt x="0" y="38"/>
                  </a:lnTo>
                  <a:lnTo>
                    <a:pt x="17" y="0"/>
                  </a:lnTo>
                  <a:lnTo>
                    <a:pt x="45" y="5"/>
                  </a:lnTo>
                  <a:lnTo>
                    <a:pt x="50" y="38"/>
                  </a:lnTo>
                  <a:lnTo>
                    <a:pt x="50" y="38"/>
                  </a:lnTo>
                  <a:close/>
                </a:path>
              </a:pathLst>
            </a:custGeom>
            <a:grpFill/>
            <a:ln w="3175" cap="rnd">
              <a:solidFill>
                <a:schemeClr val="bg1"/>
              </a:solidFill>
              <a:prstDash val="solid"/>
              <a:round/>
              <a:headEnd/>
              <a:tailEnd/>
            </a:ln>
          </p:spPr>
          <p:txBody>
            <a:bodyPr/>
            <a:lstStyle/>
            <a:p>
              <a:endParaRPr lang="en-AU" sz="2159"/>
            </a:p>
          </p:txBody>
        </p:sp>
        <p:sp>
          <p:nvSpPr>
            <p:cNvPr id="96" name="Freeform 30"/>
            <p:cNvSpPr>
              <a:spLocks/>
            </p:cNvSpPr>
            <p:nvPr/>
          </p:nvSpPr>
          <p:spPr bwMode="auto">
            <a:xfrm>
              <a:off x="2511" y="266"/>
              <a:ext cx="42" cy="37"/>
            </a:xfrm>
            <a:custGeom>
              <a:avLst/>
              <a:gdLst>
                <a:gd name="T0" fmla="*/ 42 w 42"/>
                <a:gd name="T1" fmla="*/ 30 h 37"/>
                <a:gd name="T2" fmla="*/ 24 w 42"/>
                <a:gd name="T3" fmla="*/ 37 h 37"/>
                <a:gd name="T4" fmla="*/ 0 w 42"/>
                <a:gd name="T5" fmla="*/ 33 h 37"/>
                <a:gd name="T6" fmla="*/ 0 w 42"/>
                <a:gd name="T7" fmla="*/ 9 h 37"/>
                <a:gd name="T8" fmla="*/ 12 w 42"/>
                <a:gd name="T9" fmla="*/ 0 h 37"/>
                <a:gd name="T10" fmla="*/ 42 w 42"/>
                <a:gd name="T11" fmla="*/ 21 h 37"/>
                <a:gd name="T12" fmla="*/ 42 w 42"/>
                <a:gd name="T13" fmla="*/ 30 h 37"/>
                <a:gd name="T14" fmla="*/ 42 w 42"/>
                <a:gd name="T15" fmla="*/ 3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7">
                  <a:moveTo>
                    <a:pt x="42" y="30"/>
                  </a:moveTo>
                  <a:lnTo>
                    <a:pt x="24" y="37"/>
                  </a:lnTo>
                  <a:lnTo>
                    <a:pt x="0" y="33"/>
                  </a:lnTo>
                  <a:lnTo>
                    <a:pt x="0" y="9"/>
                  </a:lnTo>
                  <a:lnTo>
                    <a:pt x="12" y="0"/>
                  </a:lnTo>
                  <a:lnTo>
                    <a:pt x="42" y="21"/>
                  </a:lnTo>
                  <a:lnTo>
                    <a:pt x="42" y="30"/>
                  </a:lnTo>
                  <a:lnTo>
                    <a:pt x="42" y="30"/>
                  </a:lnTo>
                  <a:close/>
                </a:path>
              </a:pathLst>
            </a:custGeom>
            <a:grpFill/>
            <a:ln w="3175" cap="flat">
              <a:solidFill>
                <a:schemeClr val="bg1"/>
              </a:solidFill>
              <a:prstDash val="solid"/>
              <a:miter lim="800000"/>
              <a:headEnd/>
              <a:tailEnd/>
            </a:ln>
          </p:spPr>
          <p:txBody>
            <a:bodyPr/>
            <a:lstStyle/>
            <a:p>
              <a:endParaRPr lang="en-AU" sz="2159"/>
            </a:p>
          </p:txBody>
        </p:sp>
        <p:sp>
          <p:nvSpPr>
            <p:cNvPr id="97" name="Freeform 31"/>
            <p:cNvSpPr>
              <a:spLocks/>
            </p:cNvSpPr>
            <p:nvPr/>
          </p:nvSpPr>
          <p:spPr bwMode="auto">
            <a:xfrm>
              <a:off x="2511" y="266"/>
              <a:ext cx="42" cy="37"/>
            </a:xfrm>
            <a:custGeom>
              <a:avLst/>
              <a:gdLst>
                <a:gd name="T0" fmla="*/ 42 w 42"/>
                <a:gd name="T1" fmla="*/ 30 h 37"/>
                <a:gd name="T2" fmla="*/ 24 w 42"/>
                <a:gd name="T3" fmla="*/ 37 h 37"/>
                <a:gd name="T4" fmla="*/ 0 w 42"/>
                <a:gd name="T5" fmla="*/ 33 h 37"/>
                <a:gd name="T6" fmla="*/ 0 w 42"/>
                <a:gd name="T7" fmla="*/ 9 h 37"/>
                <a:gd name="T8" fmla="*/ 12 w 42"/>
                <a:gd name="T9" fmla="*/ 0 h 37"/>
                <a:gd name="T10" fmla="*/ 42 w 42"/>
                <a:gd name="T11" fmla="*/ 21 h 37"/>
                <a:gd name="T12" fmla="*/ 42 w 42"/>
                <a:gd name="T13" fmla="*/ 30 h 37"/>
                <a:gd name="T14" fmla="*/ 42 w 42"/>
                <a:gd name="T15" fmla="*/ 3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7">
                  <a:moveTo>
                    <a:pt x="42" y="30"/>
                  </a:moveTo>
                  <a:lnTo>
                    <a:pt x="24" y="37"/>
                  </a:lnTo>
                  <a:lnTo>
                    <a:pt x="0" y="33"/>
                  </a:lnTo>
                  <a:lnTo>
                    <a:pt x="0" y="9"/>
                  </a:lnTo>
                  <a:lnTo>
                    <a:pt x="12" y="0"/>
                  </a:lnTo>
                  <a:lnTo>
                    <a:pt x="42" y="21"/>
                  </a:lnTo>
                  <a:lnTo>
                    <a:pt x="42" y="30"/>
                  </a:lnTo>
                  <a:lnTo>
                    <a:pt x="42" y="30"/>
                  </a:lnTo>
                  <a:close/>
                </a:path>
              </a:pathLst>
            </a:custGeom>
            <a:grpFill/>
            <a:ln w="3175" cap="rnd">
              <a:solidFill>
                <a:schemeClr val="bg1"/>
              </a:solidFill>
              <a:prstDash val="solid"/>
              <a:round/>
              <a:headEnd/>
              <a:tailEnd/>
            </a:ln>
          </p:spPr>
          <p:txBody>
            <a:bodyPr/>
            <a:lstStyle/>
            <a:p>
              <a:endParaRPr lang="en-AU" sz="2159"/>
            </a:p>
          </p:txBody>
        </p:sp>
        <p:sp>
          <p:nvSpPr>
            <p:cNvPr id="98" name="Freeform 32"/>
            <p:cNvSpPr>
              <a:spLocks/>
            </p:cNvSpPr>
            <p:nvPr/>
          </p:nvSpPr>
          <p:spPr bwMode="auto">
            <a:xfrm>
              <a:off x="3628" y="2339"/>
              <a:ext cx="1299" cy="1082"/>
            </a:xfrm>
            <a:custGeom>
              <a:avLst/>
              <a:gdLst>
                <a:gd name="T0" fmla="*/ 0 w 1299"/>
                <a:gd name="T1" fmla="*/ 596 h 1082"/>
                <a:gd name="T2" fmla="*/ 31 w 1299"/>
                <a:gd name="T3" fmla="*/ 0 h 1082"/>
                <a:gd name="T4" fmla="*/ 716 w 1299"/>
                <a:gd name="T5" fmla="*/ 60 h 1082"/>
                <a:gd name="T6" fmla="*/ 825 w 1299"/>
                <a:gd name="T7" fmla="*/ 71 h 1082"/>
                <a:gd name="T8" fmla="*/ 862 w 1299"/>
                <a:gd name="T9" fmla="*/ 48 h 1082"/>
                <a:gd name="T10" fmla="*/ 905 w 1299"/>
                <a:gd name="T11" fmla="*/ 45 h 1082"/>
                <a:gd name="T12" fmla="*/ 933 w 1299"/>
                <a:gd name="T13" fmla="*/ 38 h 1082"/>
                <a:gd name="T14" fmla="*/ 995 w 1299"/>
                <a:gd name="T15" fmla="*/ 55 h 1082"/>
                <a:gd name="T16" fmla="*/ 1028 w 1299"/>
                <a:gd name="T17" fmla="*/ 57 h 1082"/>
                <a:gd name="T18" fmla="*/ 1054 w 1299"/>
                <a:gd name="T19" fmla="*/ 109 h 1082"/>
                <a:gd name="T20" fmla="*/ 1087 w 1299"/>
                <a:gd name="T21" fmla="*/ 109 h 1082"/>
                <a:gd name="T22" fmla="*/ 1129 w 1299"/>
                <a:gd name="T23" fmla="*/ 90 h 1082"/>
                <a:gd name="T24" fmla="*/ 1143 w 1299"/>
                <a:gd name="T25" fmla="*/ 88 h 1082"/>
                <a:gd name="T26" fmla="*/ 1165 w 1299"/>
                <a:gd name="T27" fmla="*/ 48 h 1082"/>
                <a:gd name="T28" fmla="*/ 1200 w 1299"/>
                <a:gd name="T29" fmla="*/ 36 h 1082"/>
                <a:gd name="T30" fmla="*/ 1295 w 1299"/>
                <a:gd name="T31" fmla="*/ 36 h 1082"/>
                <a:gd name="T32" fmla="*/ 1299 w 1299"/>
                <a:gd name="T33" fmla="*/ 102 h 1082"/>
                <a:gd name="T34" fmla="*/ 1287 w 1299"/>
                <a:gd name="T35" fmla="*/ 154 h 1082"/>
                <a:gd name="T36" fmla="*/ 1210 w 1299"/>
                <a:gd name="T37" fmla="*/ 343 h 1082"/>
                <a:gd name="T38" fmla="*/ 1205 w 1299"/>
                <a:gd name="T39" fmla="*/ 385 h 1082"/>
                <a:gd name="T40" fmla="*/ 1153 w 1299"/>
                <a:gd name="T41" fmla="*/ 482 h 1082"/>
                <a:gd name="T42" fmla="*/ 1129 w 1299"/>
                <a:gd name="T43" fmla="*/ 522 h 1082"/>
                <a:gd name="T44" fmla="*/ 1108 w 1299"/>
                <a:gd name="T45" fmla="*/ 546 h 1082"/>
                <a:gd name="T46" fmla="*/ 1006 w 1299"/>
                <a:gd name="T47" fmla="*/ 638 h 1082"/>
                <a:gd name="T48" fmla="*/ 957 w 1299"/>
                <a:gd name="T49" fmla="*/ 719 h 1082"/>
                <a:gd name="T50" fmla="*/ 907 w 1299"/>
                <a:gd name="T51" fmla="*/ 825 h 1082"/>
                <a:gd name="T52" fmla="*/ 869 w 1299"/>
                <a:gd name="T53" fmla="*/ 879 h 1082"/>
                <a:gd name="T54" fmla="*/ 822 w 1299"/>
                <a:gd name="T55" fmla="*/ 1019 h 1082"/>
                <a:gd name="T56" fmla="*/ 810 w 1299"/>
                <a:gd name="T57" fmla="*/ 1082 h 1082"/>
                <a:gd name="T58" fmla="*/ 662 w 1299"/>
                <a:gd name="T59" fmla="*/ 981 h 1082"/>
                <a:gd name="T60" fmla="*/ 654 w 1299"/>
                <a:gd name="T61" fmla="*/ 936 h 1082"/>
                <a:gd name="T62" fmla="*/ 626 w 1299"/>
                <a:gd name="T63" fmla="*/ 886 h 1082"/>
                <a:gd name="T64" fmla="*/ 475 w 1299"/>
                <a:gd name="T65" fmla="*/ 867 h 1082"/>
                <a:gd name="T66" fmla="*/ 432 w 1299"/>
                <a:gd name="T67" fmla="*/ 848 h 1082"/>
                <a:gd name="T68" fmla="*/ 388 w 1299"/>
                <a:gd name="T69" fmla="*/ 837 h 1082"/>
                <a:gd name="T70" fmla="*/ 350 w 1299"/>
                <a:gd name="T71" fmla="*/ 860 h 1082"/>
                <a:gd name="T72" fmla="*/ 324 w 1299"/>
                <a:gd name="T73" fmla="*/ 848 h 1082"/>
                <a:gd name="T74" fmla="*/ 291 w 1299"/>
                <a:gd name="T75" fmla="*/ 796 h 1082"/>
                <a:gd name="T76" fmla="*/ 213 w 1299"/>
                <a:gd name="T77" fmla="*/ 742 h 1082"/>
                <a:gd name="T78" fmla="*/ 208 w 1299"/>
                <a:gd name="T79" fmla="*/ 711 h 1082"/>
                <a:gd name="T80" fmla="*/ 203 w 1299"/>
                <a:gd name="T81" fmla="*/ 685 h 1082"/>
                <a:gd name="T82" fmla="*/ 170 w 1299"/>
                <a:gd name="T83" fmla="*/ 669 h 1082"/>
                <a:gd name="T84" fmla="*/ 144 w 1299"/>
                <a:gd name="T85" fmla="*/ 685 h 1082"/>
                <a:gd name="T86" fmla="*/ 83 w 1299"/>
                <a:gd name="T87" fmla="*/ 600 h 1082"/>
                <a:gd name="T88" fmla="*/ 0 w 1299"/>
                <a:gd name="T89" fmla="*/ 596 h 1082"/>
                <a:gd name="T90" fmla="*/ 0 w 1299"/>
                <a:gd name="T91" fmla="*/ 596 h 1082"/>
                <a:gd name="T92" fmla="*/ 0 w 1299"/>
                <a:gd name="T93" fmla="*/ 59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99" h="1082">
                  <a:moveTo>
                    <a:pt x="0" y="596"/>
                  </a:moveTo>
                  <a:lnTo>
                    <a:pt x="31" y="0"/>
                  </a:lnTo>
                  <a:lnTo>
                    <a:pt x="716" y="60"/>
                  </a:lnTo>
                  <a:lnTo>
                    <a:pt x="825" y="71"/>
                  </a:lnTo>
                  <a:lnTo>
                    <a:pt x="862" y="48"/>
                  </a:lnTo>
                  <a:lnTo>
                    <a:pt x="905" y="45"/>
                  </a:lnTo>
                  <a:lnTo>
                    <a:pt x="933" y="38"/>
                  </a:lnTo>
                  <a:lnTo>
                    <a:pt x="995" y="55"/>
                  </a:lnTo>
                  <a:lnTo>
                    <a:pt x="1028" y="57"/>
                  </a:lnTo>
                  <a:lnTo>
                    <a:pt x="1054" y="109"/>
                  </a:lnTo>
                  <a:lnTo>
                    <a:pt x="1087" y="109"/>
                  </a:lnTo>
                  <a:lnTo>
                    <a:pt x="1129" y="90"/>
                  </a:lnTo>
                  <a:lnTo>
                    <a:pt x="1143" y="88"/>
                  </a:lnTo>
                  <a:lnTo>
                    <a:pt x="1165" y="48"/>
                  </a:lnTo>
                  <a:lnTo>
                    <a:pt x="1200" y="36"/>
                  </a:lnTo>
                  <a:lnTo>
                    <a:pt x="1295" y="36"/>
                  </a:lnTo>
                  <a:lnTo>
                    <a:pt x="1299" y="102"/>
                  </a:lnTo>
                  <a:lnTo>
                    <a:pt x="1287" y="154"/>
                  </a:lnTo>
                  <a:lnTo>
                    <a:pt x="1210" y="343"/>
                  </a:lnTo>
                  <a:lnTo>
                    <a:pt x="1205" y="385"/>
                  </a:lnTo>
                  <a:lnTo>
                    <a:pt x="1153" y="482"/>
                  </a:lnTo>
                  <a:lnTo>
                    <a:pt x="1129" y="522"/>
                  </a:lnTo>
                  <a:lnTo>
                    <a:pt x="1108" y="546"/>
                  </a:lnTo>
                  <a:lnTo>
                    <a:pt x="1006" y="638"/>
                  </a:lnTo>
                  <a:lnTo>
                    <a:pt x="957" y="719"/>
                  </a:lnTo>
                  <a:lnTo>
                    <a:pt x="907" y="825"/>
                  </a:lnTo>
                  <a:lnTo>
                    <a:pt x="869" y="879"/>
                  </a:lnTo>
                  <a:lnTo>
                    <a:pt x="822" y="1019"/>
                  </a:lnTo>
                  <a:lnTo>
                    <a:pt x="810" y="1082"/>
                  </a:lnTo>
                  <a:lnTo>
                    <a:pt x="662" y="981"/>
                  </a:lnTo>
                  <a:lnTo>
                    <a:pt x="654" y="936"/>
                  </a:lnTo>
                  <a:lnTo>
                    <a:pt x="626" y="886"/>
                  </a:lnTo>
                  <a:lnTo>
                    <a:pt x="475" y="867"/>
                  </a:lnTo>
                  <a:lnTo>
                    <a:pt x="432" y="848"/>
                  </a:lnTo>
                  <a:lnTo>
                    <a:pt x="388" y="837"/>
                  </a:lnTo>
                  <a:lnTo>
                    <a:pt x="350" y="860"/>
                  </a:lnTo>
                  <a:lnTo>
                    <a:pt x="324" y="848"/>
                  </a:lnTo>
                  <a:lnTo>
                    <a:pt x="291" y="796"/>
                  </a:lnTo>
                  <a:lnTo>
                    <a:pt x="213" y="742"/>
                  </a:lnTo>
                  <a:lnTo>
                    <a:pt x="208" y="711"/>
                  </a:lnTo>
                  <a:lnTo>
                    <a:pt x="203" y="685"/>
                  </a:lnTo>
                  <a:lnTo>
                    <a:pt x="170" y="669"/>
                  </a:lnTo>
                  <a:lnTo>
                    <a:pt x="144" y="685"/>
                  </a:lnTo>
                  <a:lnTo>
                    <a:pt x="83" y="600"/>
                  </a:lnTo>
                  <a:lnTo>
                    <a:pt x="0" y="596"/>
                  </a:lnTo>
                  <a:lnTo>
                    <a:pt x="0" y="596"/>
                  </a:lnTo>
                  <a:lnTo>
                    <a:pt x="0" y="596"/>
                  </a:lnTo>
                  <a:close/>
                </a:path>
              </a:pathLst>
            </a:custGeom>
            <a:grpFill/>
            <a:ln w="3175" cap="flat">
              <a:solidFill>
                <a:schemeClr val="bg1"/>
              </a:solidFill>
              <a:prstDash val="solid"/>
              <a:miter lim="800000"/>
              <a:headEnd/>
              <a:tailEnd/>
            </a:ln>
          </p:spPr>
          <p:txBody>
            <a:bodyPr/>
            <a:lstStyle/>
            <a:p>
              <a:endParaRPr lang="en-AU" sz="2159"/>
            </a:p>
          </p:txBody>
        </p:sp>
        <p:sp>
          <p:nvSpPr>
            <p:cNvPr id="99" name="Freeform 33"/>
            <p:cNvSpPr>
              <a:spLocks/>
            </p:cNvSpPr>
            <p:nvPr/>
          </p:nvSpPr>
          <p:spPr bwMode="auto">
            <a:xfrm>
              <a:off x="3628" y="2339"/>
              <a:ext cx="1299" cy="1082"/>
            </a:xfrm>
            <a:custGeom>
              <a:avLst/>
              <a:gdLst>
                <a:gd name="T0" fmla="*/ 0 w 1299"/>
                <a:gd name="T1" fmla="*/ 596 h 1082"/>
                <a:gd name="T2" fmla="*/ 31 w 1299"/>
                <a:gd name="T3" fmla="*/ 0 h 1082"/>
                <a:gd name="T4" fmla="*/ 716 w 1299"/>
                <a:gd name="T5" fmla="*/ 60 h 1082"/>
                <a:gd name="T6" fmla="*/ 825 w 1299"/>
                <a:gd name="T7" fmla="*/ 71 h 1082"/>
                <a:gd name="T8" fmla="*/ 862 w 1299"/>
                <a:gd name="T9" fmla="*/ 48 h 1082"/>
                <a:gd name="T10" fmla="*/ 905 w 1299"/>
                <a:gd name="T11" fmla="*/ 45 h 1082"/>
                <a:gd name="T12" fmla="*/ 933 w 1299"/>
                <a:gd name="T13" fmla="*/ 38 h 1082"/>
                <a:gd name="T14" fmla="*/ 995 w 1299"/>
                <a:gd name="T15" fmla="*/ 55 h 1082"/>
                <a:gd name="T16" fmla="*/ 1028 w 1299"/>
                <a:gd name="T17" fmla="*/ 57 h 1082"/>
                <a:gd name="T18" fmla="*/ 1054 w 1299"/>
                <a:gd name="T19" fmla="*/ 109 h 1082"/>
                <a:gd name="T20" fmla="*/ 1087 w 1299"/>
                <a:gd name="T21" fmla="*/ 109 h 1082"/>
                <a:gd name="T22" fmla="*/ 1129 w 1299"/>
                <a:gd name="T23" fmla="*/ 90 h 1082"/>
                <a:gd name="T24" fmla="*/ 1143 w 1299"/>
                <a:gd name="T25" fmla="*/ 88 h 1082"/>
                <a:gd name="T26" fmla="*/ 1165 w 1299"/>
                <a:gd name="T27" fmla="*/ 48 h 1082"/>
                <a:gd name="T28" fmla="*/ 1200 w 1299"/>
                <a:gd name="T29" fmla="*/ 36 h 1082"/>
                <a:gd name="T30" fmla="*/ 1295 w 1299"/>
                <a:gd name="T31" fmla="*/ 36 h 1082"/>
                <a:gd name="T32" fmla="*/ 1299 w 1299"/>
                <a:gd name="T33" fmla="*/ 102 h 1082"/>
                <a:gd name="T34" fmla="*/ 1287 w 1299"/>
                <a:gd name="T35" fmla="*/ 154 h 1082"/>
                <a:gd name="T36" fmla="*/ 1210 w 1299"/>
                <a:gd name="T37" fmla="*/ 343 h 1082"/>
                <a:gd name="T38" fmla="*/ 1205 w 1299"/>
                <a:gd name="T39" fmla="*/ 385 h 1082"/>
                <a:gd name="T40" fmla="*/ 1153 w 1299"/>
                <a:gd name="T41" fmla="*/ 482 h 1082"/>
                <a:gd name="T42" fmla="*/ 1129 w 1299"/>
                <a:gd name="T43" fmla="*/ 522 h 1082"/>
                <a:gd name="T44" fmla="*/ 1108 w 1299"/>
                <a:gd name="T45" fmla="*/ 546 h 1082"/>
                <a:gd name="T46" fmla="*/ 1006 w 1299"/>
                <a:gd name="T47" fmla="*/ 638 h 1082"/>
                <a:gd name="T48" fmla="*/ 957 w 1299"/>
                <a:gd name="T49" fmla="*/ 719 h 1082"/>
                <a:gd name="T50" fmla="*/ 907 w 1299"/>
                <a:gd name="T51" fmla="*/ 825 h 1082"/>
                <a:gd name="T52" fmla="*/ 869 w 1299"/>
                <a:gd name="T53" fmla="*/ 879 h 1082"/>
                <a:gd name="T54" fmla="*/ 822 w 1299"/>
                <a:gd name="T55" fmla="*/ 1019 h 1082"/>
                <a:gd name="T56" fmla="*/ 810 w 1299"/>
                <a:gd name="T57" fmla="*/ 1082 h 1082"/>
                <a:gd name="T58" fmla="*/ 662 w 1299"/>
                <a:gd name="T59" fmla="*/ 981 h 1082"/>
                <a:gd name="T60" fmla="*/ 654 w 1299"/>
                <a:gd name="T61" fmla="*/ 936 h 1082"/>
                <a:gd name="T62" fmla="*/ 626 w 1299"/>
                <a:gd name="T63" fmla="*/ 886 h 1082"/>
                <a:gd name="T64" fmla="*/ 475 w 1299"/>
                <a:gd name="T65" fmla="*/ 867 h 1082"/>
                <a:gd name="T66" fmla="*/ 432 w 1299"/>
                <a:gd name="T67" fmla="*/ 848 h 1082"/>
                <a:gd name="T68" fmla="*/ 388 w 1299"/>
                <a:gd name="T69" fmla="*/ 837 h 1082"/>
                <a:gd name="T70" fmla="*/ 350 w 1299"/>
                <a:gd name="T71" fmla="*/ 860 h 1082"/>
                <a:gd name="T72" fmla="*/ 324 w 1299"/>
                <a:gd name="T73" fmla="*/ 848 h 1082"/>
                <a:gd name="T74" fmla="*/ 291 w 1299"/>
                <a:gd name="T75" fmla="*/ 796 h 1082"/>
                <a:gd name="T76" fmla="*/ 213 w 1299"/>
                <a:gd name="T77" fmla="*/ 742 h 1082"/>
                <a:gd name="T78" fmla="*/ 208 w 1299"/>
                <a:gd name="T79" fmla="*/ 711 h 1082"/>
                <a:gd name="T80" fmla="*/ 203 w 1299"/>
                <a:gd name="T81" fmla="*/ 685 h 1082"/>
                <a:gd name="T82" fmla="*/ 170 w 1299"/>
                <a:gd name="T83" fmla="*/ 669 h 1082"/>
                <a:gd name="T84" fmla="*/ 144 w 1299"/>
                <a:gd name="T85" fmla="*/ 685 h 1082"/>
                <a:gd name="T86" fmla="*/ 83 w 1299"/>
                <a:gd name="T87" fmla="*/ 600 h 1082"/>
                <a:gd name="T88" fmla="*/ 0 w 1299"/>
                <a:gd name="T89" fmla="*/ 596 h 1082"/>
                <a:gd name="T90" fmla="*/ 0 w 1299"/>
                <a:gd name="T91" fmla="*/ 596 h 1082"/>
                <a:gd name="T92" fmla="*/ 0 w 1299"/>
                <a:gd name="T93" fmla="*/ 59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99" h="1082">
                  <a:moveTo>
                    <a:pt x="0" y="596"/>
                  </a:moveTo>
                  <a:lnTo>
                    <a:pt x="31" y="0"/>
                  </a:lnTo>
                  <a:lnTo>
                    <a:pt x="716" y="60"/>
                  </a:lnTo>
                  <a:lnTo>
                    <a:pt x="825" y="71"/>
                  </a:lnTo>
                  <a:lnTo>
                    <a:pt x="862" y="48"/>
                  </a:lnTo>
                  <a:lnTo>
                    <a:pt x="905" y="45"/>
                  </a:lnTo>
                  <a:lnTo>
                    <a:pt x="933" y="38"/>
                  </a:lnTo>
                  <a:lnTo>
                    <a:pt x="995" y="55"/>
                  </a:lnTo>
                  <a:lnTo>
                    <a:pt x="1028" y="57"/>
                  </a:lnTo>
                  <a:lnTo>
                    <a:pt x="1054" y="109"/>
                  </a:lnTo>
                  <a:lnTo>
                    <a:pt x="1087" y="109"/>
                  </a:lnTo>
                  <a:lnTo>
                    <a:pt x="1129" y="90"/>
                  </a:lnTo>
                  <a:lnTo>
                    <a:pt x="1143" y="88"/>
                  </a:lnTo>
                  <a:lnTo>
                    <a:pt x="1165" y="48"/>
                  </a:lnTo>
                  <a:lnTo>
                    <a:pt x="1200" y="36"/>
                  </a:lnTo>
                  <a:lnTo>
                    <a:pt x="1295" y="36"/>
                  </a:lnTo>
                  <a:lnTo>
                    <a:pt x="1299" y="102"/>
                  </a:lnTo>
                  <a:lnTo>
                    <a:pt x="1287" y="154"/>
                  </a:lnTo>
                  <a:lnTo>
                    <a:pt x="1210" y="343"/>
                  </a:lnTo>
                  <a:lnTo>
                    <a:pt x="1205" y="385"/>
                  </a:lnTo>
                  <a:lnTo>
                    <a:pt x="1153" y="482"/>
                  </a:lnTo>
                  <a:lnTo>
                    <a:pt x="1129" y="522"/>
                  </a:lnTo>
                  <a:lnTo>
                    <a:pt x="1108" y="546"/>
                  </a:lnTo>
                  <a:lnTo>
                    <a:pt x="1006" y="638"/>
                  </a:lnTo>
                  <a:lnTo>
                    <a:pt x="957" y="719"/>
                  </a:lnTo>
                  <a:lnTo>
                    <a:pt x="907" y="825"/>
                  </a:lnTo>
                  <a:lnTo>
                    <a:pt x="869" y="879"/>
                  </a:lnTo>
                  <a:lnTo>
                    <a:pt x="822" y="1019"/>
                  </a:lnTo>
                  <a:lnTo>
                    <a:pt x="810" y="1082"/>
                  </a:lnTo>
                  <a:lnTo>
                    <a:pt x="662" y="981"/>
                  </a:lnTo>
                  <a:lnTo>
                    <a:pt x="654" y="936"/>
                  </a:lnTo>
                  <a:lnTo>
                    <a:pt x="626" y="886"/>
                  </a:lnTo>
                  <a:lnTo>
                    <a:pt x="475" y="867"/>
                  </a:lnTo>
                  <a:lnTo>
                    <a:pt x="432" y="848"/>
                  </a:lnTo>
                  <a:lnTo>
                    <a:pt x="388" y="837"/>
                  </a:lnTo>
                  <a:lnTo>
                    <a:pt x="350" y="860"/>
                  </a:lnTo>
                  <a:lnTo>
                    <a:pt x="324" y="848"/>
                  </a:lnTo>
                  <a:lnTo>
                    <a:pt x="291" y="796"/>
                  </a:lnTo>
                  <a:lnTo>
                    <a:pt x="213" y="742"/>
                  </a:lnTo>
                  <a:lnTo>
                    <a:pt x="208" y="711"/>
                  </a:lnTo>
                  <a:lnTo>
                    <a:pt x="203" y="685"/>
                  </a:lnTo>
                  <a:lnTo>
                    <a:pt x="170" y="669"/>
                  </a:lnTo>
                  <a:lnTo>
                    <a:pt x="144" y="685"/>
                  </a:lnTo>
                  <a:lnTo>
                    <a:pt x="83" y="600"/>
                  </a:lnTo>
                  <a:lnTo>
                    <a:pt x="0" y="596"/>
                  </a:lnTo>
                  <a:lnTo>
                    <a:pt x="0" y="596"/>
                  </a:lnTo>
                  <a:lnTo>
                    <a:pt x="0" y="596"/>
                  </a:lnTo>
                  <a:close/>
                </a:path>
              </a:pathLst>
            </a:custGeom>
            <a:grpFill/>
            <a:ln w="3175" cap="rnd">
              <a:solidFill>
                <a:schemeClr val="bg1"/>
              </a:solidFill>
              <a:prstDash val="solid"/>
              <a:round/>
              <a:headEnd/>
              <a:tailEnd/>
            </a:ln>
          </p:spPr>
          <p:txBody>
            <a:bodyPr/>
            <a:lstStyle/>
            <a:p>
              <a:endParaRPr lang="en-AU" sz="2159"/>
            </a:p>
          </p:txBody>
        </p:sp>
        <p:sp>
          <p:nvSpPr>
            <p:cNvPr id="100" name="Freeform 34"/>
            <p:cNvSpPr>
              <a:spLocks/>
            </p:cNvSpPr>
            <p:nvPr/>
          </p:nvSpPr>
          <p:spPr bwMode="auto">
            <a:xfrm>
              <a:off x="2454" y="1964"/>
              <a:ext cx="1221" cy="1474"/>
            </a:xfrm>
            <a:custGeom>
              <a:avLst/>
              <a:gdLst>
                <a:gd name="T0" fmla="*/ 19 w 1221"/>
                <a:gd name="T1" fmla="*/ 683 h 1474"/>
                <a:gd name="T2" fmla="*/ 147 w 1221"/>
                <a:gd name="T3" fmla="*/ 683 h 1474"/>
                <a:gd name="T4" fmla="*/ 222 w 1221"/>
                <a:gd name="T5" fmla="*/ 657 h 1474"/>
                <a:gd name="T6" fmla="*/ 321 w 1221"/>
                <a:gd name="T7" fmla="*/ 716 h 1474"/>
                <a:gd name="T8" fmla="*/ 359 w 1221"/>
                <a:gd name="T9" fmla="*/ 716 h 1474"/>
                <a:gd name="T10" fmla="*/ 395 w 1221"/>
                <a:gd name="T11" fmla="*/ 730 h 1474"/>
                <a:gd name="T12" fmla="*/ 470 w 1221"/>
                <a:gd name="T13" fmla="*/ 760 h 1474"/>
                <a:gd name="T14" fmla="*/ 477 w 1221"/>
                <a:gd name="T15" fmla="*/ 777 h 1474"/>
                <a:gd name="T16" fmla="*/ 489 w 1221"/>
                <a:gd name="T17" fmla="*/ 779 h 1474"/>
                <a:gd name="T18" fmla="*/ 501 w 1221"/>
                <a:gd name="T19" fmla="*/ 791 h 1474"/>
                <a:gd name="T20" fmla="*/ 492 w 1221"/>
                <a:gd name="T21" fmla="*/ 820 h 1474"/>
                <a:gd name="T22" fmla="*/ 522 w 1221"/>
                <a:gd name="T23" fmla="*/ 857 h 1474"/>
                <a:gd name="T24" fmla="*/ 558 w 1221"/>
                <a:gd name="T25" fmla="*/ 874 h 1474"/>
                <a:gd name="T26" fmla="*/ 579 w 1221"/>
                <a:gd name="T27" fmla="*/ 926 h 1474"/>
                <a:gd name="T28" fmla="*/ 621 w 1221"/>
                <a:gd name="T29" fmla="*/ 975 h 1474"/>
                <a:gd name="T30" fmla="*/ 617 w 1221"/>
                <a:gd name="T31" fmla="*/ 987 h 1474"/>
                <a:gd name="T32" fmla="*/ 624 w 1221"/>
                <a:gd name="T33" fmla="*/ 1046 h 1474"/>
                <a:gd name="T34" fmla="*/ 662 w 1221"/>
                <a:gd name="T35" fmla="*/ 1060 h 1474"/>
                <a:gd name="T36" fmla="*/ 673 w 1221"/>
                <a:gd name="T37" fmla="*/ 1053 h 1474"/>
                <a:gd name="T38" fmla="*/ 678 w 1221"/>
                <a:gd name="T39" fmla="*/ 1020 h 1474"/>
                <a:gd name="T40" fmla="*/ 721 w 1221"/>
                <a:gd name="T41" fmla="*/ 952 h 1474"/>
                <a:gd name="T42" fmla="*/ 751 w 1221"/>
                <a:gd name="T43" fmla="*/ 931 h 1474"/>
                <a:gd name="T44" fmla="*/ 815 w 1221"/>
                <a:gd name="T45" fmla="*/ 886 h 1474"/>
                <a:gd name="T46" fmla="*/ 846 w 1221"/>
                <a:gd name="T47" fmla="*/ 822 h 1474"/>
                <a:gd name="T48" fmla="*/ 865 w 1221"/>
                <a:gd name="T49" fmla="*/ 798 h 1474"/>
                <a:gd name="T50" fmla="*/ 865 w 1221"/>
                <a:gd name="T51" fmla="*/ 836 h 1474"/>
                <a:gd name="T52" fmla="*/ 851 w 1221"/>
                <a:gd name="T53" fmla="*/ 864 h 1474"/>
                <a:gd name="T54" fmla="*/ 865 w 1221"/>
                <a:gd name="T55" fmla="*/ 900 h 1474"/>
                <a:gd name="T56" fmla="*/ 841 w 1221"/>
                <a:gd name="T57" fmla="*/ 935 h 1474"/>
                <a:gd name="T58" fmla="*/ 820 w 1221"/>
                <a:gd name="T59" fmla="*/ 1027 h 1474"/>
                <a:gd name="T60" fmla="*/ 803 w 1221"/>
                <a:gd name="T61" fmla="*/ 1063 h 1474"/>
                <a:gd name="T62" fmla="*/ 782 w 1221"/>
                <a:gd name="T63" fmla="*/ 1058 h 1474"/>
                <a:gd name="T64" fmla="*/ 747 w 1221"/>
                <a:gd name="T65" fmla="*/ 1091 h 1474"/>
                <a:gd name="T66" fmla="*/ 751 w 1221"/>
                <a:gd name="T67" fmla="*/ 1117 h 1474"/>
                <a:gd name="T68" fmla="*/ 787 w 1221"/>
                <a:gd name="T69" fmla="*/ 1103 h 1474"/>
                <a:gd name="T70" fmla="*/ 829 w 1221"/>
                <a:gd name="T71" fmla="*/ 1101 h 1474"/>
                <a:gd name="T72" fmla="*/ 839 w 1221"/>
                <a:gd name="T73" fmla="*/ 1084 h 1474"/>
                <a:gd name="T74" fmla="*/ 869 w 1221"/>
                <a:gd name="T75" fmla="*/ 992 h 1474"/>
                <a:gd name="T76" fmla="*/ 877 w 1221"/>
                <a:gd name="T77" fmla="*/ 994 h 1474"/>
                <a:gd name="T78" fmla="*/ 884 w 1221"/>
                <a:gd name="T79" fmla="*/ 1006 h 1474"/>
                <a:gd name="T80" fmla="*/ 928 w 1221"/>
                <a:gd name="T81" fmla="*/ 1068 h 1474"/>
                <a:gd name="T82" fmla="*/ 895 w 1221"/>
                <a:gd name="T83" fmla="*/ 1122 h 1474"/>
                <a:gd name="T84" fmla="*/ 888 w 1221"/>
                <a:gd name="T85" fmla="*/ 1150 h 1474"/>
                <a:gd name="T86" fmla="*/ 895 w 1221"/>
                <a:gd name="T87" fmla="*/ 1150 h 1474"/>
                <a:gd name="T88" fmla="*/ 952 w 1221"/>
                <a:gd name="T89" fmla="*/ 1134 h 1474"/>
                <a:gd name="T90" fmla="*/ 980 w 1221"/>
                <a:gd name="T91" fmla="*/ 1134 h 1474"/>
                <a:gd name="T92" fmla="*/ 964 w 1221"/>
                <a:gd name="T93" fmla="*/ 1153 h 1474"/>
                <a:gd name="T94" fmla="*/ 1004 w 1221"/>
                <a:gd name="T95" fmla="*/ 1223 h 1474"/>
                <a:gd name="T96" fmla="*/ 1035 w 1221"/>
                <a:gd name="T97" fmla="*/ 1301 h 1474"/>
                <a:gd name="T98" fmla="*/ 1016 w 1221"/>
                <a:gd name="T99" fmla="*/ 1344 h 1474"/>
                <a:gd name="T100" fmla="*/ 1091 w 1221"/>
                <a:gd name="T101" fmla="*/ 1453 h 1474"/>
                <a:gd name="T102" fmla="*/ 1117 w 1221"/>
                <a:gd name="T103" fmla="*/ 1455 h 1474"/>
                <a:gd name="T104" fmla="*/ 1148 w 1221"/>
                <a:gd name="T105" fmla="*/ 1474 h 1474"/>
                <a:gd name="T106" fmla="*/ 1172 w 1221"/>
                <a:gd name="T107" fmla="*/ 971 h 1474"/>
                <a:gd name="T108" fmla="*/ 1202 w 1221"/>
                <a:gd name="T109" fmla="*/ 378 h 1474"/>
                <a:gd name="T110" fmla="*/ 1221 w 1221"/>
                <a:gd name="T111" fmla="*/ 26 h 1474"/>
                <a:gd name="T112" fmla="*/ 928 w 1221"/>
                <a:gd name="T113" fmla="*/ 7 h 1474"/>
                <a:gd name="T114" fmla="*/ 730 w 1221"/>
                <a:gd name="T115" fmla="*/ 2 h 1474"/>
                <a:gd name="T116" fmla="*/ 0 w 1221"/>
                <a:gd name="T117" fmla="*/ 0 h 1474"/>
                <a:gd name="T118" fmla="*/ 19 w 1221"/>
                <a:gd name="T119" fmla="*/ 683 h 1474"/>
                <a:gd name="T120" fmla="*/ 19 w 1221"/>
                <a:gd name="T121" fmla="*/ 683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1" h="1474">
                  <a:moveTo>
                    <a:pt x="19" y="683"/>
                  </a:moveTo>
                  <a:lnTo>
                    <a:pt x="147" y="683"/>
                  </a:lnTo>
                  <a:lnTo>
                    <a:pt x="222" y="657"/>
                  </a:lnTo>
                  <a:lnTo>
                    <a:pt x="321" y="716"/>
                  </a:lnTo>
                  <a:lnTo>
                    <a:pt x="359" y="716"/>
                  </a:lnTo>
                  <a:lnTo>
                    <a:pt x="395" y="730"/>
                  </a:lnTo>
                  <a:lnTo>
                    <a:pt x="470" y="760"/>
                  </a:lnTo>
                  <a:lnTo>
                    <a:pt x="477" y="777"/>
                  </a:lnTo>
                  <a:lnTo>
                    <a:pt x="489" y="779"/>
                  </a:lnTo>
                  <a:lnTo>
                    <a:pt x="501" y="791"/>
                  </a:lnTo>
                  <a:lnTo>
                    <a:pt x="492" y="820"/>
                  </a:lnTo>
                  <a:lnTo>
                    <a:pt x="522" y="857"/>
                  </a:lnTo>
                  <a:lnTo>
                    <a:pt x="558" y="874"/>
                  </a:lnTo>
                  <a:lnTo>
                    <a:pt x="579" y="926"/>
                  </a:lnTo>
                  <a:lnTo>
                    <a:pt x="621" y="975"/>
                  </a:lnTo>
                  <a:lnTo>
                    <a:pt x="617" y="987"/>
                  </a:lnTo>
                  <a:lnTo>
                    <a:pt x="624" y="1046"/>
                  </a:lnTo>
                  <a:lnTo>
                    <a:pt x="662" y="1060"/>
                  </a:lnTo>
                  <a:lnTo>
                    <a:pt x="673" y="1053"/>
                  </a:lnTo>
                  <a:lnTo>
                    <a:pt x="678" y="1020"/>
                  </a:lnTo>
                  <a:lnTo>
                    <a:pt x="721" y="952"/>
                  </a:lnTo>
                  <a:lnTo>
                    <a:pt x="751" y="931"/>
                  </a:lnTo>
                  <a:lnTo>
                    <a:pt x="815" y="886"/>
                  </a:lnTo>
                  <a:lnTo>
                    <a:pt x="846" y="822"/>
                  </a:lnTo>
                  <a:lnTo>
                    <a:pt x="865" y="798"/>
                  </a:lnTo>
                  <a:lnTo>
                    <a:pt x="865" y="836"/>
                  </a:lnTo>
                  <a:lnTo>
                    <a:pt x="851" y="864"/>
                  </a:lnTo>
                  <a:lnTo>
                    <a:pt x="865" y="900"/>
                  </a:lnTo>
                  <a:lnTo>
                    <a:pt x="841" y="935"/>
                  </a:lnTo>
                  <a:lnTo>
                    <a:pt x="820" y="1027"/>
                  </a:lnTo>
                  <a:lnTo>
                    <a:pt x="803" y="1063"/>
                  </a:lnTo>
                  <a:lnTo>
                    <a:pt x="782" y="1058"/>
                  </a:lnTo>
                  <a:lnTo>
                    <a:pt x="747" y="1091"/>
                  </a:lnTo>
                  <a:lnTo>
                    <a:pt x="751" y="1117"/>
                  </a:lnTo>
                  <a:lnTo>
                    <a:pt x="787" y="1103"/>
                  </a:lnTo>
                  <a:lnTo>
                    <a:pt x="829" y="1101"/>
                  </a:lnTo>
                  <a:lnTo>
                    <a:pt x="839" y="1084"/>
                  </a:lnTo>
                  <a:lnTo>
                    <a:pt x="869" y="992"/>
                  </a:lnTo>
                  <a:lnTo>
                    <a:pt x="877" y="994"/>
                  </a:lnTo>
                  <a:lnTo>
                    <a:pt x="884" y="1006"/>
                  </a:lnTo>
                  <a:lnTo>
                    <a:pt x="928" y="1068"/>
                  </a:lnTo>
                  <a:lnTo>
                    <a:pt x="895" y="1122"/>
                  </a:lnTo>
                  <a:lnTo>
                    <a:pt x="888" y="1150"/>
                  </a:lnTo>
                  <a:lnTo>
                    <a:pt x="895" y="1150"/>
                  </a:lnTo>
                  <a:lnTo>
                    <a:pt x="952" y="1134"/>
                  </a:lnTo>
                  <a:lnTo>
                    <a:pt x="980" y="1134"/>
                  </a:lnTo>
                  <a:lnTo>
                    <a:pt x="964" y="1153"/>
                  </a:lnTo>
                  <a:lnTo>
                    <a:pt x="1004" y="1223"/>
                  </a:lnTo>
                  <a:lnTo>
                    <a:pt x="1035" y="1301"/>
                  </a:lnTo>
                  <a:lnTo>
                    <a:pt x="1016" y="1344"/>
                  </a:lnTo>
                  <a:lnTo>
                    <a:pt x="1091" y="1453"/>
                  </a:lnTo>
                  <a:lnTo>
                    <a:pt x="1117" y="1455"/>
                  </a:lnTo>
                  <a:lnTo>
                    <a:pt x="1148" y="1474"/>
                  </a:lnTo>
                  <a:lnTo>
                    <a:pt x="1172" y="971"/>
                  </a:lnTo>
                  <a:lnTo>
                    <a:pt x="1202" y="378"/>
                  </a:lnTo>
                  <a:lnTo>
                    <a:pt x="1221" y="26"/>
                  </a:lnTo>
                  <a:lnTo>
                    <a:pt x="928" y="7"/>
                  </a:lnTo>
                  <a:lnTo>
                    <a:pt x="730" y="2"/>
                  </a:lnTo>
                  <a:lnTo>
                    <a:pt x="0" y="0"/>
                  </a:lnTo>
                  <a:lnTo>
                    <a:pt x="19" y="683"/>
                  </a:lnTo>
                  <a:lnTo>
                    <a:pt x="19" y="683"/>
                  </a:lnTo>
                  <a:close/>
                </a:path>
              </a:pathLst>
            </a:custGeom>
            <a:grpFill/>
            <a:ln w="3175" cap="flat">
              <a:solidFill>
                <a:schemeClr val="bg1"/>
              </a:solidFill>
              <a:prstDash val="solid"/>
              <a:miter lim="800000"/>
              <a:headEnd/>
              <a:tailEnd/>
            </a:ln>
          </p:spPr>
          <p:txBody>
            <a:bodyPr/>
            <a:lstStyle/>
            <a:p>
              <a:endParaRPr lang="en-AU" sz="2159"/>
            </a:p>
          </p:txBody>
        </p:sp>
        <p:sp>
          <p:nvSpPr>
            <p:cNvPr id="101" name="Freeform 35"/>
            <p:cNvSpPr>
              <a:spLocks/>
            </p:cNvSpPr>
            <p:nvPr/>
          </p:nvSpPr>
          <p:spPr bwMode="auto">
            <a:xfrm>
              <a:off x="2454" y="1964"/>
              <a:ext cx="1221" cy="1474"/>
            </a:xfrm>
            <a:custGeom>
              <a:avLst/>
              <a:gdLst>
                <a:gd name="T0" fmla="*/ 19 w 1221"/>
                <a:gd name="T1" fmla="*/ 683 h 1474"/>
                <a:gd name="T2" fmla="*/ 147 w 1221"/>
                <a:gd name="T3" fmla="*/ 683 h 1474"/>
                <a:gd name="T4" fmla="*/ 222 w 1221"/>
                <a:gd name="T5" fmla="*/ 657 h 1474"/>
                <a:gd name="T6" fmla="*/ 321 w 1221"/>
                <a:gd name="T7" fmla="*/ 716 h 1474"/>
                <a:gd name="T8" fmla="*/ 359 w 1221"/>
                <a:gd name="T9" fmla="*/ 716 h 1474"/>
                <a:gd name="T10" fmla="*/ 395 w 1221"/>
                <a:gd name="T11" fmla="*/ 730 h 1474"/>
                <a:gd name="T12" fmla="*/ 470 w 1221"/>
                <a:gd name="T13" fmla="*/ 760 h 1474"/>
                <a:gd name="T14" fmla="*/ 477 w 1221"/>
                <a:gd name="T15" fmla="*/ 777 h 1474"/>
                <a:gd name="T16" fmla="*/ 489 w 1221"/>
                <a:gd name="T17" fmla="*/ 779 h 1474"/>
                <a:gd name="T18" fmla="*/ 501 w 1221"/>
                <a:gd name="T19" fmla="*/ 791 h 1474"/>
                <a:gd name="T20" fmla="*/ 492 w 1221"/>
                <a:gd name="T21" fmla="*/ 820 h 1474"/>
                <a:gd name="T22" fmla="*/ 522 w 1221"/>
                <a:gd name="T23" fmla="*/ 857 h 1474"/>
                <a:gd name="T24" fmla="*/ 558 w 1221"/>
                <a:gd name="T25" fmla="*/ 874 h 1474"/>
                <a:gd name="T26" fmla="*/ 579 w 1221"/>
                <a:gd name="T27" fmla="*/ 926 h 1474"/>
                <a:gd name="T28" fmla="*/ 621 w 1221"/>
                <a:gd name="T29" fmla="*/ 975 h 1474"/>
                <a:gd name="T30" fmla="*/ 617 w 1221"/>
                <a:gd name="T31" fmla="*/ 987 h 1474"/>
                <a:gd name="T32" fmla="*/ 624 w 1221"/>
                <a:gd name="T33" fmla="*/ 1046 h 1474"/>
                <a:gd name="T34" fmla="*/ 662 w 1221"/>
                <a:gd name="T35" fmla="*/ 1060 h 1474"/>
                <a:gd name="T36" fmla="*/ 673 w 1221"/>
                <a:gd name="T37" fmla="*/ 1053 h 1474"/>
                <a:gd name="T38" fmla="*/ 678 w 1221"/>
                <a:gd name="T39" fmla="*/ 1020 h 1474"/>
                <a:gd name="T40" fmla="*/ 721 w 1221"/>
                <a:gd name="T41" fmla="*/ 952 h 1474"/>
                <a:gd name="T42" fmla="*/ 751 w 1221"/>
                <a:gd name="T43" fmla="*/ 931 h 1474"/>
                <a:gd name="T44" fmla="*/ 815 w 1221"/>
                <a:gd name="T45" fmla="*/ 886 h 1474"/>
                <a:gd name="T46" fmla="*/ 846 w 1221"/>
                <a:gd name="T47" fmla="*/ 822 h 1474"/>
                <a:gd name="T48" fmla="*/ 865 w 1221"/>
                <a:gd name="T49" fmla="*/ 798 h 1474"/>
                <a:gd name="T50" fmla="*/ 865 w 1221"/>
                <a:gd name="T51" fmla="*/ 836 h 1474"/>
                <a:gd name="T52" fmla="*/ 851 w 1221"/>
                <a:gd name="T53" fmla="*/ 864 h 1474"/>
                <a:gd name="T54" fmla="*/ 865 w 1221"/>
                <a:gd name="T55" fmla="*/ 900 h 1474"/>
                <a:gd name="T56" fmla="*/ 841 w 1221"/>
                <a:gd name="T57" fmla="*/ 935 h 1474"/>
                <a:gd name="T58" fmla="*/ 820 w 1221"/>
                <a:gd name="T59" fmla="*/ 1027 h 1474"/>
                <a:gd name="T60" fmla="*/ 803 w 1221"/>
                <a:gd name="T61" fmla="*/ 1063 h 1474"/>
                <a:gd name="T62" fmla="*/ 782 w 1221"/>
                <a:gd name="T63" fmla="*/ 1058 h 1474"/>
                <a:gd name="T64" fmla="*/ 747 w 1221"/>
                <a:gd name="T65" fmla="*/ 1091 h 1474"/>
                <a:gd name="T66" fmla="*/ 751 w 1221"/>
                <a:gd name="T67" fmla="*/ 1117 h 1474"/>
                <a:gd name="T68" fmla="*/ 787 w 1221"/>
                <a:gd name="T69" fmla="*/ 1103 h 1474"/>
                <a:gd name="T70" fmla="*/ 829 w 1221"/>
                <a:gd name="T71" fmla="*/ 1101 h 1474"/>
                <a:gd name="T72" fmla="*/ 839 w 1221"/>
                <a:gd name="T73" fmla="*/ 1084 h 1474"/>
                <a:gd name="T74" fmla="*/ 869 w 1221"/>
                <a:gd name="T75" fmla="*/ 992 h 1474"/>
                <a:gd name="T76" fmla="*/ 877 w 1221"/>
                <a:gd name="T77" fmla="*/ 994 h 1474"/>
                <a:gd name="T78" fmla="*/ 884 w 1221"/>
                <a:gd name="T79" fmla="*/ 1006 h 1474"/>
                <a:gd name="T80" fmla="*/ 928 w 1221"/>
                <a:gd name="T81" fmla="*/ 1068 h 1474"/>
                <a:gd name="T82" fmla="*/ 895 w 1221"/>
                <a:gd name="T83" fmla="*/ 1122 h 1474"/>
                <a:gd name="T84" fmla="*/ 888 w 1221"/>
                <a:gd name="T85" fmla="*/ 1150 h 1474"/>
                <a:gd name="T86" fmla="*/ 895 w 1221"/>
                <a:gd name="T87" fmla="*/ 1150 h 1474"/>
                <a:gd name="T88" fmla="*/ 952 w 1221"/>
                <a:gd name="T89" fmla="*/ 1134 h 1474"/>
                <a:gd name="T90" fmla="*/ 980 w 1221"/>
                <a:gd name="T91" fmla="*/ 1134 h 1474"/>
                <a:gd name="T92" fmla="*/ 964 w 1221"/>
                <a:gd name="T93" fmla="*/ 1153 h 1474"/>
                <a:gd name="T94" fmla="*/ 1004 w 1221"/>
                <a:gd name="T95" fmla="*/ 1223 h 1474"/>
                <a:gd name="T96" fmla="*/ 1035 w 1221"/>
                <a:gd name="T97" fmla="*/ 1301 h 1474"/>
                <a:gd name="T98" fmla="*/ 1016 w 1221"/>
                <a:gd name="T99" fmla="*/ 1344 h 1474"/>
                <a:gd name="T100" fmla="*/ 1091 w 1221"/>
                <a:gd name="T101" fmla="*/ 1453 h 1474"/>
                <a:gd name="T102" fmla="*/ 1117 w 1221"/>
                <a:gd name="T103" fmla="*/ 1455 h 1474"/>
                <a:gd name="T104" fmla="*/ 1148 w 1221"/>
                <a:gd name="T105" fmla="*/ 1474 h 1474"/>
                <a:gd name="T106" fmla="*/ 1172 w 1221"/>
                <a:gd name="T107" fmla="*/ 971 h 1474"/>
                <a:gd name="T108" fmla="*/ 1202 w 1221"/>
                <a:gd name="T109" fmla="*/ 378 h 1474"/>
                <a:gd name="T110" fmla="*/ 1221 w 1221"/>
                <a:gd name="T111" fmla="*/ 26 h 1474"/>
                <a:gd name="T112" fmla="*/ 928 w 1221"/>
                <a:gd name="T113" fmla="*/ 7 h 1474"/>
                <a:gd name="T114" fmla="*/ 730 w 1221"/>
                <a:gd name="T115" fmla="*/ 2 h 1474"/>
                <a:gd name="T116" fmla="*/ 0 w 1221"/>
                <a:gd name="T117" fmla="*/ 0 h 1474"/>
                <a:gd name="T118" fmla="*/ 19 w 1221"/>
                <a:gd name="T119" fmla="*/ 683 h 1474"/>
                <a:gd name="T120" fmla="*/ 19 w 1221"/>
                <a:gd name="T121" fmla="*/ 683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1" h="1474">
                  <a:moveTo>
                    <a:pt x="19" y="683"/>
                  </a:moveTo>
                  <a:lnTo>
                    <a:pt x="147" y="683"/>
                  </a:lnTo>
                  <a:lnTo>
                    <a:pt x="222" y="657"/>
                  </a:lnTo>
                  <a:lnTo>
                    <a:pt x="321" y="716"/>
                  </a:lnTo>
                  <a:lnTo>
                    <a:pt x="359" y="716"/>
                  </a:lnTo>
                  <a:lnTo>
                    <a:pt x="395" y="730"/>
                  </a:lnTo>
                  <a:lnTo>
                    <a:pt x="470" y="760"/>
                  </a:lnTo>
                  <a:lnTo>
                    <a:pt x="477" y="777"/>
                  </a:lnTo>
                  <a:lnTo>
                    <a:pt x="489" y="779"/>
                  </a:lnTo>
                  <a:lnTo>
                    <a:pt x="501" y="791"/>
                  </a:lnTo>
                  <a:lnTo>
                    <a:pt x="492" y="820"/>
                  </a:lnTo>
                  <a:lnTo>
                    <a:pt x="522" y="857"/>
                  </a:lnTo>
                  <a:lnTo>
                    <a:pt x="558" y="874"/>
                  </a:lnTo>
                  <a:lnTo>
                    <a:pt x="579" y="926"/>
                  </a:lnTo>
                  <a:lnTo>
                    <a:pt x="621" y="975"/>
                  </a:lnTo>
                  <a:lnTo>
                    <a:pt x="617" y="987"/>
                  </a:lnTo>
                  <a:lnTo>
                    <a:pt x="624" y="1046"/>
                  </a:lnTo>
                  <a:lnTo>
                    <a:pt x="662" y="1060"/>
                  </a:lnTo>
                  <a:lnTo>
                    <a:pt x="673" y="1053"/>
                  </a:lnTo>
                  <a:lnTo>
                    <a:pt x="678" y="1020"/>
                  </a:lnTo>
                  <a:lnTo>
                    <a:pt x="721" y="952"/>
                  </a:lnTo>
                  <a:lnTo>
                    <a:pt x="751" y="931"/>
                  </a:lnTo>
                  <a:lnTo>
                    <a:pt x="815" y="886"/>
                  </a:lnTo>
                  <a:lnTo>
                    <a:pt x="846" y="822"/>
                  </a:lnTo>
                  <a:lnTo>
                    <a:pt x="865" y="798"/>
                  </a:lnTo>
                  <a:lnTo>
                    <a:pt x="865" y="836"/>
                  </a:lnTo>
                  <a:lnTo>
                    <a:pt x="851" y="864"/>
                  </a:lnTo>
                  <a:lnTo>
                    <a:pt x="865" y="900"/>
                  </a:lnTo>
                  <a:lnTo>
                    <a:pt x="841" y="935"/>
                  </a:lnTo>
                  <a:lnTo>
                    <a:pt x="820" y="1027"/>
                  </a:lnTo>
                  <a:lnTo>
                    <a:pt x="803" y="1063"/>
                  </a:lnTo>
                  <a:lnTo>
                    <a:pt x="782" y="1058"/>
                  </a:lnTo>
                  <a:lnTo>
                    <a:pt x="747" y="1091"/>
                  </a:lnTo>
                  <a:lnTo>
                    <a:pt x="751" y="1117"/>
                  </a:lnTo>
                  <a:lnTo>
                    <a:pt x="787" y="1103"/>
                  </a:lnTo>
                  <a:lnTo>
                    <a:pt x="829" y="1101"/>
                  </a:lnTo>
                  <a:lnTo>
                    <a:pt x="839" y="1084"/>
                  </a:lnTo>
                  <a:lnTo>
                    <a:pt x="869" y="992"/>
                  </a:lnTo>
                  <a:lnTo>
                    <a:pt x="877" y="994"/>
                  </a:lnTo>
                  <a:lnTo>
                    <a:pt x="884" y="1006"/>
                  </a:lnTo>
                  <a:lnTo>
                    <a:pt x="928" y="1068"/>
                  </a:lnTo>
                  <a:lnTo>
                    <a:pt x="895" y="1122"/>
                  </a:lnTo>
                  <a:lnTo>
                    <a:pt x="888" y="1150"/>
                  </a:lnTo>
                  <a:lnTo>
                    <a:pt x="895" y="1150"/>
                  </a:lnTo>
                  <a:lnTo>
                    <a:pt x="952" y="1134"/>
                  </a:lnTo>
                  <a:lnTo>
                    <a:pt x="980" y="1134"/>
                  </a:lnTo>
                  <a:lnTo>
                    <a:pt x="964" y="1153"/>
                  </a:lnTo>
                  <a:lnTo>
                    <a:pt x="1004" y="1223"/>
                  </a:lnTo>
                  <a:lnTo>
                    <a:pt x="1035" y="1301"/>
                  </a:lnTo>
                  <a:lnTo>
                    <a:pt x="1016" y="1344"/>
                  </a:lnTo>
                  <a:lnTo>
                    <a:pt x="1091" y="1453"/>
                  </a:lnTo>
                  <a:lnTo>
                    <a:pt x="1117" y="1455"/>
                  </a:lnTo>
                  <a:lnTo>
                    <a:pt x="1148" y="1474"/>
                  </a:lnTo>
                  <a:lnTo>
                    <a:pt x="1172" y="971"/>
                  </a:lnTo>
                  <a:lnTo>
                    <a:pt x="1202" y="378"/>
                  </a:lnTo>
                  <a:lnTo>
                    <a:pt x="1221" y="26"/>
                  </a:lnTo>
                  <a:lnTo>
                    <a:pt x="928" y="7"/>
                  </a:lnTo>
                  <a:lnTo>
                    <a:pt x="730" y="2"/>
                  </a:lnTo>
                  <a:lnTo>
                    <a:pt x="0" y="0"/>
                  </a:lnTo>
                  <a:lnTo>
                    <a:pt x="19" y="683"/>
                  </a:lnTo>
                  <a:lnTo>
                    <a:pt x="19" y="683"/>
                  </a:lnTo>
                  <a:close/>
                </a:path>
              </a:pathLst>
            </a:custGeom>
            <a:grpFill/>
            <a:ln w="3175" cap="rnd">
              <a:solidFill>
                <a:schemeClr val="bg1"/>
              </a:solidFill>
              <a:prstDash val="solid"/>
              <a:round/>
              <a:headEnd/>
              <a:tailEnd/>
            </a:ln>
          </p:spPr>
          <p:txBody>
            <a:bodyPr/>
            <a:lstStyle/>
            <a:p>
              <a:endParaRPr lang="en-AU" sz="2159"/>
            </a:p>
          </p:txBody>
        </p:sp>
        <p:sp>
          <p:nvSpPr>
            <p:cNvPr id="102" name="Freeform 36"/>
            <p:cNvSpPr>
              <a:spLocks/>
            </p:cNvSpPr>
            <p:nvPr/>
          </p:nvSpPr>
          <p:spPr bwMode="auto">
            <a:xfrm>
              <a:off x="3184" y="3112"/>
              <a:ext cx="137" cy="49"/>
            </a:xfrm>
            <a:custGeom>
              <a:avLst/>
              <a:gdLst>
                <a:gd name="T0" fmla="*/ 137 w 137"/>
                <a:gd name="T1" fmla="*/ 31 h 49"/>
                <a:gd name="T2" fmla="*/ 109 w 137"/>
                <a:gd name="T3" fmla="*/ 35 h 49"/>
                <a:gd name="T4" fmla="*/ 78 w 137"/>
                <a:gd name="T5" fmla="*/ 49 h 49"/>
                <a:gd name="T6" fmla="*/ 10 w 137"/>
                <a:gd name="T7" fmla="*/ 42 h 49"/>
                <a:gd name="T8" fmla="*/ 0 w 137"/>
                <a:gd name="T9" fmla="*/ 33 h 49"/>
                <a:gd name="T10" fmla="*/ 17 w 137"/>
                <a:gd name="T11" fmla="*/ 14 h 49"/>
                <a:gd name="T12" fmla="*/ 52 w 137"/>
                <a:gd name="T13" fmla="*/ 0 h 49"/>
                <a:gd name="T14" fmla="*/ 137 w 137"/>
                <a:gd name="T15" fmla="*/ 21 h 49"/>
                <a:gd name="T16" fmla="*/ 137 w 137"/>
                <a:gd name="T17" fmla="*/ 31 h 49"/>
                <a:gd name="T18" fmla="*/ 137 w 137"/>
                <a:gd name="T19"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49">
                  <a:moveTo>
                    <a:pt x="137" y="31"/>
                  </a:moveTo>
                  <a:lnTo>
                    <a:pt x="109" y="35"/>
                  </a:lnTo>
                  <a:lnTo>
                    <a:pt x="78" y="49"/>
                  </a:lnTo>
                  <a:lnTo>
                    <a:pt x="10" y="42"/>
                  </a:lnTo>
                  <a:lnTo>
                    <a:pt x="0" y="33"/>
                  </a:lnTo>
                  <a:lnTo>
                    <a:pt x="17" y="14"/>
                  </a:lnTo>
                  <a:lnTo>
                    <a:pt x="52" y="0"/>
                  </a:lnTo>
                  <a:lnTo>
                    <a:pt x="137" y="21"/>
                  </a:lnTo>
                  <a:lnTo>
                    <a:pt x="137" y="31"/>
                  </a:lnTo>
                  <a:lnTo>
                    <a:pt x="137" y="31"/>
                  </a:lnTo>
                  <a:close/>
                </a:path>
              </a:pathLst>
            </a:custGeom>
            <a:grpFill/>
            <a:ln w="3175" cap="flat">
              <a:solidFill>
                <a:schemeClr val="bg1"/>
              </a:solidFill>
              <a:prstDash val="solid"/>
              <a:miter lim="800000"/>
              <a:headEnd/>
              <a:tailEnd/>
            </a:ln>
          </p:spPr>
          <p:txBody>
            <a:bodyPr/>
            <a:lstStyle/>
            <a:p>
              <a:endParaRPr lang="en-AU" sz="2159"/>
            </a:p>
          </p:txBody>
        </p:sp>
        <p:sp>
          <p:nvSpPr>
            <p:cNvPr id="103" name="Freeform 37"/>
            <p:cNvSpPr>
              <a:spLocks/>
            </p:cNvSpPr>
            <p:nvPr/>
          </p:nvSpPr>
          <p:spPr bwMode="auto">
            <a:xfrm>
              <a:off x="3184" y="3112"/>
              <a:ext cx="137" cy="49"/>
            </a:xfrm>
            <a:custGeom>
              <a:avLst/>
              <a:gdLst>
                <a:gd name="T0" fmla="*/ 137 w 137"/>
                <a:gd name="T1" fmla="*/ 31 h 49"/>
                <a:gd name="T2" fmla="*/ 109 w 137"/>
                <a:gd name="T3" fmla="*/ 35 h 49"/>
                <a:gd name="T4" fmla="*/ 78 w 137"/>
                <a:gd name="T5" fmla="*/ 49 h 49"/>
                <a:gd name="T6" fmla="*/ 10 w 137"/>
                <a:gd name="T7" fmla="*/ 42 h 49"/>
                <a:gd name="T8" fmla="*/ 0 w 137"/>
                <a:gd name="T9" fmla="*/ 33 h 49"/>
                <a:gd name="T10" fmla="*/ 17 w 137"/>
                <a:gd name="T11" fmla="*/ 14 h 49"/>
                <a:gd name="T12" fmla="*/ 52 w 137"/>
                <a:gd name="T13" fmla="*/ 0 h 49"/>
                <a:gd name="T14" fmla="*/ 137 w 137"/>
                <a:gd name="T15" fmla="*/ 21 h 49"/>
                <a:gd name="T16" fmla="*/ 137 w 137"/>
                <a:gd name="T17" fmla="*/ 31 h 49"/>
                <a:gd name="T18" fmla="*/ 137 w 137"/>
                <a:gd name="T19"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49">
                  <a:moveTo>
                    <a:pt x="137" y="31"/>
                  </a:moveTo>
                  <a:lnTo>
                    <a:pt x="109" y="35"/>
                  </a:lnTo>
                  <a:lnTo>
                    <a:pt x="78" y="49"/>
                  </a:lnTo>
                  <a:lnTo>
                    <a:pt x="10" y="42"/>
                  </a:lnTo>
                  <a:lnTo>
                    <a:pt x="0" y="33"/>
                  </a:lnTo>
                  <a:lnTo>
                    <a:pt x="17" y="14"/>
                  </a:lnTo>
                  <a:lnTo>
                    <a:pt x="52" y="0"/>
                  </a:lnTo>
                  <a:lnTo>
                    <a:pt x="137" y="21"/>
                  </a:lnTo>
                  <a:lnTo>
                    <a:pt x="137" y="31"/>
                  </a:lnTo>
                  <a:lnTo>
                    <a:pt x="137" y="31"/>
                  </a:lnTo>
                  <a:close/>
                </a:path>
              </a:pathLst>
            </a:custGeom>
            <a:grpFill/>
            <a:ln w="3175" cap="rnd">
              <a:solidFill>
                <a:schemeClr val="bg1"/>
              </a:solidFill>
              <a:prstDash val="solid"/>
              <a:round/>
              <a:headEnd/>
              <a:tailEnd/>
            </a:ln>
          </p:spPr>
          <p:txBody>
            <a:bodyPr/>
            <a:lstStyle/>
            <a:p>
              <a:endParaRPr lang="en-AU" sz="2159"/>
            </a:p>
          </p:txBody>
        </p:sp>
        <p:sp>
          <p:nvSpPr>
            <p:cNvPr id="104" name="Freeform 38"/>
            <p:cNvSpPr>
              <a:spLocks/>
            </p:cNvSpPr>
            <p:nvPr/>
          </p:nvSpPr>
          <p:spPr bwMode="auto">
            <a:xfrm>
              <a:off x="787" y="551"/>
              <a:ext cx="1688" cy="2603"/>
            </a:xfrm>
            <a:custGeom>
              <a:avLst/>
              <a:gdLst>
                <a:gd name="T0" fmla="*/ 1625 w 1688"/>
                <a:gd name="T1" fmla="*/ 142 h 2603"/>
                <a:gd name="T2" fmla="*/ 1507 w 1688"/>
                <a:gd name="T3" fmla="*/ 144 h 2603"/>
                <a:gd name="T4" fmla="*/ 1511 w 1688"/>
                <a:gd name="T5" fmla="*/ 116 h 2603"/>
                <a:gd name="T6" fmla="*/ 1398 w 1688"/>
                <a:gd name="T7" fmla="*/ 19 h 2603"/>
                <a:gd name="T8" fmla="*/ 1341 w 1688"/>
                <a:gd name="T9" fmla="*/ 10 h 2603"/>
                <a:gd name="T10" fmla="*/ 1315 w 1688"/>
                <a:gd name="T11" fmla="*/ 45 h 2603"/>
                <a:gd name="T12" fmla="*/ 1266 w 1688"/>
                <a:gd name="T13" fmla="*/ 50 h 2603"/>
                <a:gd name="T14" fmla="*/ 1207 w 1688"/>
                <a:gd name="T15" fmla="*/ 81 h 2603"/>
                <a:gd name="T16" fmla="*/ 1159 w 1688"/>
                <a:gd name="T17" fmla="*/ 130 h 2603"/>
                <a:gd name="T18" fmla="*/ 1171 w 1688"/>
                <a:gd name="T19" fmla="*/ 166 h 2603"/>
                <a:gd name="T20" fmla="*/ 1117 w 1688"/>
                <a:gd name="T21" fmla="*/ 196 h 2603"/>
                <a:gd name="T22" fmla="*/ 1084 w 1688"/>
                <a:gd name="T23" fmla="*/ 211 h 2603"/>
                <a:gd name="T24" fmla="*/ 1084 w 1688"/>
                <a:gd name="T25" fmla="*/ 248 h 2603"/>
                <a:gd name="T26" fmla="*/ 1110 w 1688"/>
                <a:gd name="T27" fmla="*/ 298 h 2603"/>
                <a:gd name="T28" fmla="*/ 1084 w 1688"/>
                <a:gd name="T29" fmla="*/ 333 h 2603"/>
                <a:gd name="T30" fmla="*/ 961 w 1688"/>
                <a:gd name="T31" fmla="*/ 317 h 2603"/>
                <a:gd name="T32" fmla="*/ 985 w 1688"/>
                <a:gd name="T33" fmla="*/ 340 h 2603"/>
                <a:gd name="T34" fmla="*/ 1022 w 1688"/>
                <a:gd name="T35" fmla="*/ 378 h 2603"/>
                <a:gd name="T36" fmla="*/ 1027 w 1688"/>
                <a:gd name="T37" fmla="*/ 447 h 2603"/>
                <a:gd name="T38" fmla="*/ 970 w 1688"/>
                <a:gd name="T39" fmla="*/ 433 h 2603"/>
                <a:gd name="T40" fmla="*/ 933 w 1688"/>
                <a:gd name="T41" fmla="*/ 352 h 2603"/>
                <a:gd name="T42" fmla="*/ 848 w 1688"/>
                <a:gd name="T43" fmla="*/ 496 h 2603"/>
                <a:gd name="T44" fmla="*/ 848 w 1688"/>
                <a:gd name="T45" fmla="*/ 581 h 2603"/>
                <a:gd name="T46" fmla="*/ 741 w 1688"/>
                <a:gd name="T47" fmla="*/ 756 h 2603"/>
                <a:gd name="T48" fmla="*/ 533 w 1688"/>
                <a:gd name="T49" fmla="*/ 815 h 2603"/>
                <a:gd name="T50" fmla="*/ 437 w 1688"/>
                <a:gd name="T51" fmla="*/ 867 h 2603"/>
                <a:gd name="T52" fmla="*/ 337 w 1688"/>
                <a:gd name="T53" fmla="*/ 914 h 2603"/>
                <a:gd name="T54" fmla="*/ 125 w 1688"/>
                <a:gd name="T55" fmla="*/ 1085 h 2603"/>
                <a:gd name="T56" fmla="*/ 59 w 1688"/>
                <a:gd name="T57" fmla="*/ 1172 h 2603"/>
                <a:gd name="T58" fmla="*/ 47 w 1688"/>
                <a:gd name="T59" fmla="*/ 1125 h 2603"/>
                <a:gd name="T60" fmla="*/ 14 w 1688"/>
                <a:gd name="T61" fmla="*/ 1177 h 2603"/>
                <a:gd name="T62" fmla="*/ 11 w 1688"/>
                <a:gd name="T63" fmla="*/ 1337 h 2603"/>
                <a:gd name="T64" fmla="*/ 80 w 1688"/>
                <a:gd name="T65" fmla="*/ 1493 h 2603"/>
                <a:gd name="T66" fmla="*/ 115 w 1688"/>
                <a:gd name="T67" fmla="*/ 1607 h 2603"/>
                <a:gd name="T68" fmla="*/ 44 w 1688"/>
                <a:gd name="T69" fmla="*/ 1557 h 2603"/>
                <a:gd name="T70" fmla="*/ 87 w 1688"/>
                <a:gd name="T71" fmla="*/ 1647 h 2603"/>
                <a:gd name="T72" fmla="*/ 75 w 1688"/>
                <a:gd name="T73" fmla="*/ 1630 h 2603"/>
                <a:gd name="T74" fmla="*/ 16 w 1688"/>
                <a:gd name="T75" fmla="*/ 1599 h 2603"/>
                <a:gd name="T76" fmla="*/ 170 w 1688"/>
                <a:gd name="T77" fmla="*/ 1817 h 2603"/>
                <a:gd name="T78" fmla="*/ 267 w 1688"/>
                <a:gd name="T79" fmla="*/ 1987 h 2603"/>
                <a:gd name="T80" fmla="*/ 389 w 1688"/>
                <a:gd name="T81" fmla="*/ 2235 h 2603"/>
                <a:gd name="T82" fmla="*/ 394 w 1688"/>
                <a:gd name="T83" fmla="*/ 2396 h 2603"/>
                <a:gd name="T84" fmla="*/ 347 w 1688"/>
                <a:gd name="T85" fmla="*/ 2452 h 2603"/>
                <a:gd name="T86" fmla="*/ 368 w 1688"/>
                <a:gd name="T87" fmla="*/ 2551 h 2603"/>
                <a:gd name="T88" fmla="*/ 437 w 1688"/>
                <a:gd name="T89" fmla="*/ 2573 h 2603"/>
                <a:gd name="T90" fmla="*/ 562 w 1688"/>
                <a:gd name="T91" fmla="*/ 2603 h 2603"/>
                <a:gd name="T92" fmla="*/ 732 w 1688"/>
                <a:gd name="T93" fmla="*/ 2497 h 2603"/>
                <a:gd name="T94" fmla="*/ 779 w 1688"/>
                <a:gd name="T95" fmla="*/ 2488 h 2603"/>
                <a:gd name="T96" fmla="*/ 791 w 1688"/>
                <a:gd name="T97" fmla="*/ 2438 h 2603"/>
                <a:gd name="T98" fmla="*/ 1018 w 1688"/>
                <a:gd name="T99" fmla="*/ 2414 h 2603"/>
                <a:gd name="T100" fmla="*/ 1129 w 1688"/>
                <a:gd name="T101" fmla="*/ 2414 h 2603"/>
                <a:gd name="T102" fmla="*/ 1166 w 1688"/>
                <a:gd name="T103" fmla="*/ 2381 h 2603"/>
                <a:gd name="T104" fmla="*/ 1249 w 1688"/>
                <a:gd name="T105" fmla="*/ 2256 h 2603"/>
                <a:gd name="T106" fmla="*/ 1414 w 1688"/>
                <a:gd name="T107" fmla="*/ 2185 h 2603"/>
                <a:gd name="T108" fmla="*/ 1601 w 1688"/>
                <a:gd name="T109" fmla="*/ 2140 h 2603"/>
                <a:gd name="T110" fmla="*/ 1667 w 1688"/>
                <a:gd name="T111" fmla="*/ 1413 h 2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8" h="2603">
                  <a:moveTo>
                    <a:pt x="1667" y="1413"/>
                  </a:moveTo>
                  <a:lnTo>
                    <a:pt x="1625" y="142"/>
                  </a:lnTo>
                  <a:lnTo>
                    <a:pt x="1570" y="121"/>
                  </a:lnTo>
                  <a:lnTo>
                    <a:pt x="1507" y="144"/>
                  </a:lnTo>
                  <a:lnTo>
                    <a:pt x="1502" y="137"/>
                  </a:lnTo>
                  <a:lnTo>
                    <a:pt x="1511" y="116"/>
                  </a:lnTo>
                  <a:lnTo>
                    <a:pt x="1478" y="76"/>
                  </a:lnTo>
                  <a:lnTo>
                    <a:pt x="1398" y="19"/>
                  </a:lnTo>
                  <a:lnTo>
                    <a:pt x="1358" y="0"/>
                  </a:lnTo>
                  <a:lnTo>
                    <a:pt x="1341" y="10"/>
                  </a:lnTo>
                  <a:lnTo>
                    <a:pt x="1329" y="40"/>
                  </a:lnTo>
                  <a:lnTo>
                    <a:pt x="1315" y="45"/>
                  </a:lnTo>
                  <a:lnTo>
                    <a:pt x="1299" y="36"/>
                  </a:lnTo>
                  <a:lnTo>
                    <a:pt x="1266" y="50"/>
                  </a:lnTo>
                  <a:lnTo>
                    <a:pt x="1242" y="92"/>
                  </a:lnTo>
                  <a:lnTo>
                    <a:pt x="1207" y="81"/>
                  </a:lnTo>
                  <a:lnTo>
                    <a:pt x="1166" y="114"/>
                  </a:lnTo>
                  <a:lnTo>
                    <a:pt x="1159" y="130"/>
                  </a:lnTo>
                  <a:lnTo>
                    <a:pt x="1171" y="154"/>
                  </a:lnTo>
                  <a:lnTo>
                    <a:pt x="1171" y="166"/>
                  </a:lnTo>
                  <a:lnTo>
                    <a:pt x="1152" y="168"/>
                  </a:lnTo>
                  <a:lnTo>
                    <a:pt x="1117" y="196"/>
                  </a:lnTo>
                  <a:lnTo>
                    <a:pt x="1093" y="196"/>
                  </a:lnTo>
                  <a:lnTo>
                    <a:pt x="1084" y="211"/>
                  </a:lnTo>
                  <a:lnTo>
                    <a:pt x="1091" y="225"/>
                  </a:lnTo>
                  <a:lnTo>
                    <a:pt x="1084" y="248"/>
                  </a:lnTo>
                  <a:lnTo>
                    <a:pt x="1105" y="279"/>
                  </a:lnTo>
                  <a:lnTo>
                    <a:pt x="1110" y="298"/>
                  </a:lnTo>
                  <a:lnTo>
                    <a:pt x="1098" y="310"/>
                  </a:lnTo>
                  <a:lnTo>
                    <a:pt x="1084" y="333"/>
                  </a:lnTo>
                  <a:lnTo>
                    <a:pt x="992" y="317"/>
                  </a:lnTo>
                  <a:lnTo>
                    <a:pt x="961" y="317"/>
                  </a:lnTo>
                  <a:lnTo>
                    <a:pt x="961" y="331"/>
                  </a:lnTo>
                  <a:lnTo>
                    <a:pt x="985" y="340"/>
                  </a:lnTo>
                  <a:lnTo>
                    <a:pt x="985" y="362"/>
                  </a:lnTo>
                  <a:lnTo>
                    <a:pt x="1022" y="378"/>
                  </a:lnTo>
                  <a:lnTo>
                    <a:pt x="1037" y="421"/>
                  </a:lnTo>
                  <a:lnTo>
                    <a:pt x="1027" y="447"/>
                  </a:lnTo>
                  <a:lnTo>
                    <a:pt x="1003" y="452"/>
                  </a:lnTo>
                  <a:lnTo>
                    <a:pt x="970" y="433"/>
                  </a:lnTo>
                  <a:lnTo>
                    <a:pt x="942" y="352"/>
                  </a:lnTo>
                  <a:lnTo>
                    <a:pt x="933" y="352"/>
                  </a:lnTo>
                  <a:lnTo>
                    <a:pt x="871" y="433"/>
                  </a:lnTo>
                  <a:lnTo>
                    <a:pt x="848" y="496"/>
                  </a:lnTo>
                  <a:lnTo>
                    <a:pt x="869" y="553"/>
                  </a:lnTo>
                  <a:lnTo>
                    <a:pt x="848" y="581"/>
                  </a:lnTo>
                  <a:lnTo>
                    <a:pt x="791" y="688"/>
                  </a:lnTo>
                  <a:lnTo>
                    <a:pt x="741" y="756"/>
                  </a:lnTo>
                  <a:lnTo>
                    <a:pt x="659" y="803"/>
                  </a:lnTo>
                  <a:lnTo>
                    <a:pt x="533" y="815"/>
                  </a:lnTo>
                  <a:lnTo>
                    <a:pt x="507" y="851"/>
                  </a:lnTo>
                  <a:lnTo>
                    <a:pt x="437" y="867"/>
                  </a:lnTo>
                  <a:lnTo>
                    <a:pt x="399" y="907"/>
                  </a:lnTo>
                  <a:lnTo>
                    <a:pt x="337" y="914"/>
                  </a:lnTo>
                  <a:lnTo>
                    <a:pt x="292" y="943"/>
                  </a:lnTo>
                  <a:lnTo>
                    <a:pt x="125" y="1085"/>
                  </a:lnTo>
                  <a:lnTo>
                    <a:pt x="96" y="1129"/>
                  </a:lnTo>
                  <a:lnTo>
                    <a:pt x="59" y="1172"/>
                  </a:lnTo>
                  <a:lnTo>
                    <a:pt x="54" y="1165"/>
                  </a:lnTo>
                  <a:lnTo>
                    <a:pt x="47" y="1125"/>
                  </a:lnTo>
                  <a:lnTo>
                    <a:pt x="40" y="1122"/>
                  </a:lnTo>
                  <a:lnTo>
                    <a:pt x="14" y="1177"/>
                  </a:lnTo>
                  <a:lnTo>
                    <a:pt x="30" y="1257"/>
                  </a:lnTo>
                  <a:lnTo>
                    <a:pt x="11" y="1337"/>
                  </a:lnTo>
                  <a:lnTo>
                    <a:pt x="9" y="1401"/>
                  </a:lnTo>
                  <a:lnTo>
                    <a:pt x="80" y="1493"/>
                  </a:lnTo>
                  <a:lnTo>
                    <a:pt x="122" y="1599"/>
                  </a:lnTo>
                  <a:lnTo>
                    <a:pt x="115" y="1607"/>
                  </a:lnTo>
                  <a:lnTo>
                    <a:pt x="52" y="1550"/>
                  </a:lnTo>
                  <a:lnTo>
                    <a:pt x="44" y="1557"/>
                  </a:lnTo>
                  <a:lnTo>
                    <a:pt x="87" y="1635"/>
                  </a:lnTo>
                  <a:lnTo>
                    <a:pt x="87" y="1647"/>
                  </a:lnTo>
                  <a:lnTo>
                    <a:pt x="80" y="1644"/>
                  </a:lnTo>
                  <a:lnTo>
                    <a:pt x="75" y="1630"/>
                  </a:lnTo>
                  <a:lnTo>
                    <a:pt x="0" y="1555"/>
                  </a:lnTo>
                  <a:lnTo>
                    <a:pt x="16" y="1599"/>
                  </a:lnTo>
                  <a:lnTo>
                    <a:pt x="148" y="1760"/>
                  </a:lnTo>
                  <a:lnTo>
                    <a:pt x="170" y="1817"/>
                  </a:lnTo>
                  <a:lnTo>
                    <a:pt x="259" y="1944"/>
                  </a:lnTo>
                  <a:lnTo>
                    <a:pt x="267" y="1987"/>
                  </a:lnTo>
                  <a:lnTo>
                    <a:pt x="290" y="2070"/>
                  </a:lnTo>
                  <a:lnTo>
                    <a:pt x="389" y="2235"/>
                  </a:lnTo>
                  <a:lnTo>
                    <a:pt x="378" y="2299"/>
                  </a:lnTo>
                  <a:lnTo>
                    <a:pt x="394" y="2396"/>
                  </a:lnTo>
                  <a:lnTo>
                    <a:pt x="378" y="2445"/>
                  </a:lnTo>
                  <a:lnTo>
                    <a:pt x="347" y="2452"/>
                  </a:lnTo>
                  <a:lnTo>
                    <a:pt x="333" y="2462"/>
                  </a:lnTo>
                  <a:lnTo>
                    <a:pt x="368" y="2551"/>
                  </a:lnTo>
                  <a:lnTo>
                    <a:pt x="401" y="2551"/>
                  </a:lnTo>
                  <a:lnTo>
                    <a:pt x="437" y="2573"/>
                  </a:lnTo>
                  <a:lnTo>
                    <a:pt x="496" y="2594"/>
                  </a:lnTo>
                  <a:lnTo>
                    <a:pt x="562" y="2603"/>
                  </a:lnTo>
                  <a:lnTo>
                    <a:pt x="626" y="2592"/>
                  </a:lnTo>
                  <a:lnTo>
                    <a:pt x="732" y="2497"/>
                  </a:lnTo>
                  <a:lnTo>
                    <a:pt x="748" y="2504"/>
                  </a:lnTo>
                  <a:lnTo>
                    <a:pt x="779" y="2488"/>
                  </a:lnTo>
                  <a:lnTo>
                    <a:pt x="779" y="2462"/>
                  </a:lnTo>
                  <a:lnTo>
                    <a:pt x="791" y="2438"/>
                  </a:lnTo>
                  <a:lnTo>
                    <a:pt x="992" y="2398"/>
                  </a:lnTo>
                  <a:lnTo>
                    <a:pt x="1018" y="2414"/>
                  </a:lnTo>
                  <a:lnTo>
                    <a:pt x="1070" y="2405"/>
                  </a:lnTo>
                  <a:lnTo>
                    <a:pt x="1129" y="2414"/>
                  </a:lnTo>
                  <a:lnTo>
                    <a:pt x="1138" y="2396"/>
                  </a:lnTo>
                  <a:lnTo>
                    <a:pt x="1166" y="2381"/>
                  </a:lnTo>
                  <a:lnTo>
                    <a:pt x="1218" y="2270"/>
                  </a:lnTo>
                  <a:lnTo>
                    <a:pt x="1249" y="2256"/>
                  </a:lnTo>
                  <a:lnTo>
                    <a:pt x="1341" y="2202"/>
                  </a:lnTo>
                  <a:lnTo>
                    <a:pt x="1414" y="2185"/>
                  </a:lnTo>
                  <a:lnTo>
                    <a:pt x="1537" y="2169"/>
                  </a:lnTo>
                  <a:lnTo>
                    <a:pt x="1601" y="2140"/>
                  </a:lnTo>
                  <a:lnTo>
                    <a:pt x="1688" y="2096"/>
                  </a:lnTo>
                  <a:lnTo>
                    <a:pt x="1667" y="1413"/>
                  </a:lnTo>
                  <a:lnTo>
                    <a:pt x="1667" y="1413"/>
                  </a:lnTo>
                  <a:close/>
                </a:path>
              </a:pathLst>
            </a:custGeom>
            <a:grpFill/>
            <a:ln w="3175" cap="flat">
              <a:solidFill>
                <a:schemeClr val="bg1"/>
              </a:solidFill>
              <a:prstDash val="solid"/>
              <a:miter lim="800000"/>
              <a:headEnd/>
              <a:tailEnd/>
            </a:ln>
          </p:spPr>
          <p:txBody>
            <a:bodyPr/>
            <a:lstStyle/>
            <a:p>
              <a:endParaRPr lang="en-AU" sz="2159"/>
            </a:p>
          </p:txBody>
        </p:sp>
        <p:sp>
          <p:nvSpPr>
            <p:cNvPr id="105" name="Freeform 39"/>
            <p:cNvSpPr>
              <a:spLocks/>
            </p:cNvSpPr>
            <p:nvPr/>
          </p:nvSpPr>
          <p:spPr bwMode="auto">
            <a:xfrm>
              <a:off x="787" y="551"/>
              <a:ext cx="1688" cy="2603"/>
            </a:xfrm>
            <a:custGeom>
              <a:avLst/>
              <a:gdLst>
                <a:gd name="T0" fmla="*/ 1625 w 1688"/>
                <a:gd name="T1" fmla="*/ 142 h 2603"/>
                <a:gd name="T2" fmla="*/ 1507 w 1688"/>
                <a:gd name="T3" fmla="*/ 144 h 2603"/>
                <a:gd name="T4" fmla="*/ 1511 w 1688"/>
                <a:gd name="T5" fmla="*/ 116 h 2603"/>
                <a:gd name="T6" fmla="*/ 1398 w 1688"/>
                <a:gd name="T7" fmla="*/ 19 h 2603"/>
                <a:gd name="T8" fmla="*/ 1341 w 1688"/>
                <a:gd name="T9" fmla="*/ 10 h 2603"/>
                <a:gd name="T10" fmla="*/ 1315 w 1688"/>
                <a:gd name="T11" fmla="*/ 45 h 2603"/>
                <a:gd name="T12" fmla="*/ 1266 w 1688"/>
                <a:gd name="T13" fmla="*/ 50 h 2603"/>
                <a:gd name="T14" fmla="*/ 1207 w 1688"/>
                <a:gd name="T15" fmla="*/ 81 h 2603"/>
                <a:gd name="T16" fmla="*/ 1159 w 1688"/>
                <a:gd name="T17" fmla="*/ 130 h 2603"/>
                <a:gd name="T18" fmla="*/ 1171 w 1688"/>
                <a:gd name="T19" fmla="*/ 166 h 2603"/>
                <a:gd name="T20" fmla="*/ 1117 w 1688"/>
                <a:gd name="T21" fmla="*/ 196 h 2603"/>
                <a:gd name="T22" fmla="*/ 1084 w 1688"/>
                <a:gd name="T23" fmla="*/ 211 h 2603"/>
                <a:gd name="T24" fmla="*/ 1084 w 1688"/>
                <a:gd name="T25" fmla="*/ 248 h 2603"/>
                <a:gd name="T26" fmla="*/ 1110 w 1688"/>
                <a:gd name="T27" fmla="*/ 298 h 2603"/>
                <a:gd name="T28" fmla="*/ 1084 w 1688"/>
                <a:gd name="T29" fmla="*/ 333 h 2603"/>
                <a:gd name="T30" fmla="*/ 961 w 1688"/>
                <a:gd name="T31" fmla="*/ 317 h 2603"/>
                <a:gd name="T32" fmla="*/ 985 w 1688"/>
                <a:gd name="T33" fmla="*/ 340 h 2603"/>
                <a:gd name="T34" fmla="*/ 1022 w 1688"/>
                <a:gd name="T35" fmla="*/ 378 h 2603"/>
                <a:gd name="T36" fmla="*/ 1027 w 1688"/>
                <a:gd name="T37" fmla="*/ 447 h 2603"/>
                <a:gd name="T38" fmla="*/ 970 w 1688"/>
                <a:gd name="T39" fmla="*/ 433 h 2603"/>
                <a:gd name="T40" fmla="*/ 933 w 1688"/>
                <a:gd name="T41" fmla="*/ 352 h 2603"/>
                <a:gd name="T42" fmla="*/ 848 w 1688"/>
                <a:gd name="T43" fmla="*/ 496 h 2603"/>
                <a:gd name="T44" fmla="*/ 848 w 1688"/>
                <a:gd name="T45" fmla="*/ 581 h 2603"/>
                <a:gd name="T46" fmla="*/ 741 w 1688"/>
                <a:gd name="T47" fmla="*/ 756 h 2603"/>
                <a:gd name="T48" fmla="*/ 533 w 1688"/>
                <a:gd name="T49" fmla="*/ 815 h 2603"/>
                <a:gd name="T50" fmla="*/ 437 w 1688"/>
                <a:gd name="T51" fmla="*/ 867 h 2603"/>
                <a:gd name="T52" fmla="*/ 337 w 1688"/>
                <a:gd name="T53" fmla="*/ 914 h 2603"/>
                <a:gd name="T54" fmla="*/ 125 w 1688"/>
                <a:gd name="T55" fmla="*/ 1085 h 2603"/>
                <a:gd name="T56" fmla="*/ 59 w 1688"/>
                <a:gd name="T57" fmla="*/ 1172 h 2603"/>
                <a:gd name="T58" fmla="*/ 47 w 1688"/>
                <a:gd name="T59" fmla="*/ 1125 h 2603"/>
                <a:gd name="T60" fmla="*/ 14 w 1688"/>
                <a:gd name="T61" fmla="*/ 1177 h 2603"/>
                <a:gd name="T62" fmla="*/ 11 w 1688"/>
                <a:gd name="T63" fmla="*/ 1337 h 2603"/>
                <a:gd name="T64" fmla="*/ 80 w 1688"/>
                <a:gd name="T65" fmla="*/ 1493 h 2603"/>
                <a:gd name="T66" fmla="*/ 115 w 1688"/>
                <a:gd name="T67" fmla="*/ 1607 h 2603"/>
                <a:gd name="T68" fmla="*/ 44 w 1688"/>
                <a:gd name="T69" fmla="*/ 1557 h 2603"/>
                <a:gd name="T70" fmla="*/ 87 w 1688"/>
                <a:gd name="T71" fmla="*/ 1647 h 2603"/>
                <a:gd name="T72" fmla="*/ 75 w 1688"/>
                <a:gd name="T73" fmla="*/ 1630 h 2603"/>
                <a:gd name="T74" fmla="*/ 16 w 1688"/>
                <a:gd name="T75" fmla="*/ 1599 h 2603"/>
                <a:gd name="T76" fmla="*/ 170 w 1688"/>
                <a:gd name="T77" fmla="*/ 1817 h 2603"/>
                <a:gd name="T78" fmla="*/ 267 w 1688"/>
                <a:gd name="T79" fmla="*/ 1987 h 2603"/>
                <a:gd name="T80" fmla="*/ 389 w 1688"/>
                <a:gd name="T81" fmla="*/ 2235 h 2603"/>
                <a:gd name="T82" fmla="*/ 394 w 1688"/>
                <a:gd name="T83" fmla="*/ 2396 h 2603"/>
                <a:gd name="T84" fmla="*/ 347 w 1688"/>
                <a:gd name="T85" fmla="*/ 2452 h 2603"/>
                <a:gd name="T86" fmla="*/ 368 w 1688"/>
                <a:gd name="T87" fmla="*/ 2551 h 2603"/>
                <a:gd name="T88" fmla="*/ 437 w 1688"/>
                <a:gd name="T89" fmla="*/ 2573 h 2603"/>
                <a:gd name="T90" fmla="*/ 562 w 1688"/>
                <a:gd name="T91" fmla="*/ 2603 h 2603"/>
                <a:gd name="T92" fmla="*/ 732 w 1688"/>
                <a:gd name="T93" fmla="*/ 2497 h 2603"/>
                <a:gd name="T94" fmla="*/ 779 w 1688"/>
                <a:gd name="T95" fmla="*/ 2488 h 2603"/>
                <a:gd name="T96" fmla="*/ 791 w 1688"/>
                <a:gd name="T97" fmla="*/ 2438 h 2603"/>
                <a:gd name="T98" fmla="*/ 1018 w 1688"/>
                <a:gd name="T99" fmla="*/ 2414 h 2603"/>
                <a:gd name="T100" fmla="*/ 1129 w 1688"/>
                <a:gd name="T101" fmla="*/ 2414 h 2603"/>
                <a:gd name="T102" fmla="*/ 1166 w 1688"/>
                <a:gd name="T103" fmla="*/ 2381 h 2603"/>
                <a:gd name="T104" fmla="*/ 1249 w 1688"/>
                <a:gd name="T105" fmla="*/ 2256 h 2603"/>
                <a:gd name="T106" fmla="*/ 1414 w 1688"/>
                <a:gd name="T107" fmla="*/ 2185 h 2603"/>
                <a:gd name="T108" fmla="*/ 1601 w 1688"/>
                <a:gd name="T109" fmla="*/ 2140 h 2603"/>
                <a:gd name="T110" fmla="*/ 1667 w 1688"/>
                <a:gd name="T111" fmla="*/ 1413 h 2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8" h="2603">
                  <a:moveTo>
                    <a:pt x="1667" y="1413"/>
                  </a:moveTo>
                  <a:lnTo>
                    <a:pt x="1625" y="142"/>
                  </a:lnTo>
                  <a:lnTo>
                    <a:pt x="1570" y="121"/>
                  </a:lnTo>
                  <a:lnTo>
                    <a:pt x="1507" y="144"/>
                  </a:lnTo>
                  <a:lnTo>
                    <a:pt x="1502" y="137"/>
                  </a:lnTo>
                  <a:lnTo>
                    <a:pt x="1511" y="116"/>
                  </a:lnTo>
                  <a:lnTo>
                    <a:pt x="1478" y="76"/>
                  </a:lnTo>
                  <a:lnTo>
                    <a:pt x="1398" y="19"/>
                  </a:lnTo>
                  <a:lnTo>
                    <a:pt x="1358" y="0"/>
                  </a:lnTo>
                  <a:lnTo>
                    <a:pt x="1341" y="10"/>
                  </a:lnTo>
                  <a:lnTo>
                    <a:pt x="1329" y="40"/>
                  </a:lnTo>
                  <a:lnTo>
                    <a:pt x="1315" y="45"/>
                  </a:lnTo>
                  <a:lnTo>
                    <a:pt x="1299" y="36"/>
                  </a:lnTo>
                  <a:lnTo>
                    <a:pt x="1266" y="50"/>
                  </a:lnTo>
                  <a:lnTo>
                    <a:pt x="1242" y="92"/>
                  </a:lnTo>
                  <a:lnTo>
                    <a:pt x="1207" y="81"/>
                  </a:lnTo>
                  <a:lnTo>
                    <a:pt x="1166" y="114"/>
                  </a:lnTo>
                  <a:lnTo>
                    <a:pt x="1159" y="130"/>
                  </a:lnTo>
                  <a:lnTo>
                    <a:pt x="1171" y="154"/>
                  </a:lnTo>
                  <a:lnTo>
                    <a:pt x="1171" y="166"/>
                  </a:lnTo>
                  <a:lnTo>
                    <a:pt x="1152" y="168"/>
                  </a:lnTo>
                  <a:lnTo>
                    <a:pt x="1117" y="196"/>
                  </a:lnTo>
                  <a:lnTo>
                    <a:pt x="1093" y="196"/>
                  </a:lnTo>
                  <a:lnTo>
                    <a:pt x="1084" y="211"/>
                  </a:lnTo>
                  <a:lnTo>
                    <a:pt x="1091" y="225"/>
                  </a:lnTo>
                  <a:lnTo>
                    <a:pt x="1084" y="248"/>
                  </a:lnTo>
                  <a:lnTo>
                    <a:pt x="1105" y="279"/>
                  </a:lnTo>
                  <a:lnTo>
                    <a:pt x="1110" y="298"/>
                  </a:lnTo>
                  <a:lnTo>
                    <a:pt x="1098" y="310"/>
                  </a:lnTo>
                  <a:lnTo>
                    <a:pt x="1084" y="333"/>
                  </a:lnTo>
                  <a:lnTo>
                    <a:pt x="992" y="317"/>
                  </a:lnTo>
                  <a:lnTo>
                    <a:pt x="961" y="317"/>
                  </a:lnTo>
                  <a:lnTo>
                    <a:pt x="961" y="331"/>
                  </a:lnTo>
                  <a:lnTo>
                    <a:pt x="985" y="340"/>
                  </a:lnTo>
                  <a:lnTo>
                    <a:pt x="985" y="362"/>
                  </a:lnTo>
                  <a:lnTo>
                    <a:pt x="1022" y="378"/>
                  </a:lnTo>
                  <a:lnTo>
                    <a:pt x="1037" y="421"/>
                  </a:lnTo>
                  <a:lnTo>
                    <a:pt x="1027" y="447"/>
                  </a:lnTo>
                  <a:lnTo>
                    <a:pt x="1003" y="452"/>
                  </a:lnTo>
                  <a:lnTo>
                    <a:pt x="970" y="433"/>
                  </a:lnTo>
                  <a:lnTo>
                    <a:pt x="942" y="352"/>
                  </a:lnTo>
                  <a:lnTo>
                    <a:pt x="933" y="352"/>
                  </a:lnTo>
                  <a:lnTo>
                    <a:pt x="871" y="433"/>
                  </a:lnTo>
                  <a:lnTo>
                    <a:pt x="848" y="496"/>
                  </a:lnTo>
                  <a:lnTo>
                    <a:pt x="869" y="553"/>
                  </a:lnTo>
                  <a:lnTo>
                    <a:pt x="848" y="581"/>
                  </a:lnTo>
                  <a:lnTo>
                    <a:pt x="791" y="688"/>
                  </a:lnTo>
                  <a:lnTo>
                    <a:pt x="741" y="756"/>
                  </a:lnTo>
                  <a:lnTo>
                    <a:pt x="659" y="803"/>
                  </a:lnTo>
                  <a:lnTo>
                    <a:pt x="533" y="815"/>
                  </a:lnTo>
                  <a:lnTo>
                    <a:pt x="507" y="851"/>
                  </a:lnTo>
                  <a:lnTo>
                    <a:pt x="437" y="867"/>
                  </a:lnTo>
                  <a:lnTo>
                    <a:pt x="399" y="907"/>
                  </a:lnTo>
                  <a:lnTo>
                    <a:pt x="337" y="914"/>
                  </a:lnTo>
                  <a:lnTo>
                    <a:pt x="292" y="943"/>
                  </a:lnTo>
                  <a:lnTo>
                    <a:pt x="125" y="1085"/>
                  </a:lnTo>
                  <a:lnTo>
                    <a:pt x="96" y="1129"/>
                  </a:lnTo>
                  <a:lnTo>
                    <a:pt x="59" y="1172"/>
                  </a:lnTo>
                  <a:lnTo>
                    <a:pt x="54" y="1165"/>
                  </a:lnTo>
                  <a:lnTo>
                    <a:pt x="47" y="1125"/>
                  </a:lnTo>
                  <a:lnTo>
                    <a:pt x="40" y="1122"/>
                  </a:lnTo>
                  <a:lnTo>
                    <a:pt x="14" y="1177"/>
                  </a:lnTo>
                  <a:lnTo>
                    <a:pt x="30" y="1257"/>
                  </a:lnTo>
                  <a:lnTo>
                    <a:pt x="11" y="1337"/>
                  </a:lnTo>
                  <a:lnTo>
                    <a:pt x="9" y="1401"/>
                  </a:lnTo>
                  <a:lnTo>
                    <a:pt x="80" y="1493"/>
                  </a:lnTo>
                  <a:lnTo>
                    <a:pt x="122" y="1599"/>
                  </a:lnTo>
                  <a:lnTo>
                    <a:pt x="115" y="1607"/>
                  </a:lnTo>
                  <a:lnTo>
                    <a:pt x="52" y="1550"/>
                  </a:lnTo>
                  <a:lnTo>
                    <a:pt x="44" y="1557"/>
                  </a:lnTo>
                  <a:lnTo>
                    <a:pt x="87" y="1635"/>
                  </a:lnTo>
                  <a:lnTo>
                    <a:pt x="87" y="1647"/>
                  </a:lnTo>
                  <a:lnTo>
                    <a:pt x="80" y="1644"/>
                  </a:lnTo>
                  <a:lnTo>
                    <a:pt x="75" y="1630"/>
                  </a:lnTo>
                  <a:lnTo>
                    <a:pt x="0" y="1555"/>
                  </a:lnTo>
                  <a:lnTo>
                    <a:pt x="16" y="1599"/>
                  </a:lnTo>
                  <a:lnTo>
                    <a:pt x="148" y="1760"/>
                  </a:lnTo>
                  <a:lnTo>
                    <a:pt x="170" y="1817"/>
                  </a:lnTo>
                  <a:lnTo>
                    <a:pt x="259" y="1944"/>
                  </a:lnTo>
                  <a:lnTo>
                    <a:pt x="267" y="1987"/>
                  </a:lnTo>
                  <a:lnTo>
                    <a:pt x="290" y="2070"/>
                  </a:lnTo>
                  <a:lnTo>
                    <a:pt x="389" y="2235"/>
                  </a:lnTo>
                  <a:lnTo>
                    <a:pt x="378" y="2299"/>
                  </a:lnTo>
                  <a:lnTo>
                    <a:pt x="394" y="2396"/>
                  </a:lnTo>
                  <a:lnTo>
                    <a:pt x="378" y="2445"/>
                  </a:lnTo>
                  <a:lnTo>
                    <a:pt x="347" y="2452"/>
                  </a:lnTo>
                  <a:lnTo>
                    <a:pt x="333" y="2462"/>
                  </a:lnTo>
                  <a:lnTo>
                    <a:pt x="368" y="2551"/>
                  </a:lnTo>
                  <a:lnTo>
                    <a:pt x="401" y="2551"/>
                  </a:lnTo>
                  <a:lnTo>
                    <a:pt x="437" y="2573"/>
                  </a:lnTo>
                  <a:lnTo>
                    <a:pt x="496" y="2594"/>
                  </a:lnTo>
                  <a:lnTo>
                    <a:pt x="562" y="2603"/>
                  </a:lnTo>
                  <a:lnTo>
                    <a:pt x="626" y="2592"/>
                  </a:lnTo>
                  <a:lnTo>
                    <a:pt x="732" y="2497"/>
                  </a:lnTo>
                  <a:lnTo>
                    <a:pt x="748" y="2504"/>
                  </a:lnTo>
                  <a:lnTo>
                    <a:pt x="779" y="2488"/>
                  </a:lnTo>
                  <a:lnTo>
                    <a:pt x="779" y="2462"/>
                  </a:lnTo>
                  <a:lnTo>
                    <a:pt x="791" y="2438"/>
                  </a:lnTo>
                  <a:lnTo>
                    <a:pt x="992" y="2398"/>
                  </a:lnTo>
                  <a:lnTo>
                    <a:pt x="1018" y="2414"/>
                  </a:lnTo>
                  <a:lnTo>
                    <a:pt x="1070" y="2405"/>
                  </a:lnTo>
                  <a:lnTo>
                    <a:pt x="1129" y="2414"/>
                  </a:lnTo>
                  <a:lnTo>
                    <a:pt x="1138" y="2396"/>
                  </a:lnTo>
                  <a:lnTo>
                    <a:pt x="1166" y="2381"/>
                  </a:lnTo>
                  <a:lnTo>
                    <a:pt x="1218" y="2270"/>
                  </a:lnTo>
                  <a:lnTo>
                    <a:pt x="1249" y="2256"/>
                  </a:lnTo>
                  <a:lnTo>
                    <a:pt x="1341" y="2202"/>
                  </a:lnTo>
                  <a:lnTo>
                    <a:pt x="1414" y="2185"/>
                  </a:lnTo>
                  <a:lnTo>
                    <a:pt x="1537" y="2169"/>
                  </a:lnTo>
                  <a:lnTo>
                    <a:pt x="1601" y="2140"/>
                  </a:lnTo>
                  <a:lnTo>
                    <a:pt x="1688" y="2096"/>
                  </a:lnTo>
                  <a:lnTo>
                    <a:pt x="1667" y="1413"/>
                  </a:lnTo>
                  <a:lnTo>
                    <a:pt x="1667" y="1413"/>
                  </a:lnTo>
                  <a:close/>
                </a:path>
              </a:pathLst>
            </a:custGeom>
            <a:grpFill/>
            <a:ln w="3175" cap="rnd">
              <a:solidFill>
                <a:schemeClr val="bg1"/>
              </a:solidFill>
              <a:prstDash val="solid"/>
              <a:round/>
              <a:headEnd/>
              <a:tailEnd/>
            </a:ln>
          </p:spPr>
          <p:txBody>
            <a:bodyPr/>
            <a:lstStyle/>
            <a:p>
              <a:endParaRPr lang="en-AU" sz="2159"/>
            </a:p>
          </p:txBody>
        </p:sp>
        <p:sp>
          <p:nvSpPr>
            <p:cNvPr id="106" name="Freeform 40"/>
            <p:cNvSpPr>
              <a:spLocks/>
            </p:cNvSpPr>
            <p:nvPr/>
          </p:nvSpPr>
          <p:spPr bwMode="auto">
            <a:xfrm>
              <a:off x="3602" y="2935"/>
              <a:ext cx="836" cy="645"/>
            </a:xfrm>
            <a:custGeom>
              <a:avLst/>
              <a:gdLst>
                <a:gd name="T0" fmla="*/ 0 w 836"/>
                <a:gd name="T1" fmla="*/ 503 h 645"/>
                <a:gd name="T2" fmla="*/ 26 w 836"/>
                <a:gd name="T3" fmla="*/ 0 h 645"/>
                <a:gd name="T4" fmla="*/ 26 w 836"/>
                <a:gd name="T5" fmla="*/ 0 h 645"/>
                <a:gd name="T6" fmla="*/ 109 w 836"/>
                <a:gd name="T7" fmla="*/ 4 h 645"/>
                <a:gd name="T8" fmla="*/ 168 w 836"/>
                <a:gd name="T9" fmla="*/ 87 h 645"/>
                <a:gd name="T10" fmla="*/ 196 w 836"/>
                <a:gd name="T11" fmla="*/ 73 h 645"/>
                <a:gd name="T12" fmla="*/ 229 w 836"/>
                <a:gd name="T13" fmla="*/ 87 h 645"/>
                <a:gd name="T14" fmla="*/ 234 w 836"/>
                <a:gd name="T15" fmla="*/ 115 h 645"/>
                <a:gd name="T16" fmla="*/ 239 w 836"/>
                <a:gd name="T17" fmla="*/ 146 h 645"/>
                <a:gd name="T18" fmla="*/ 317 w 836"/>
                <a:gd name="T19" fmla="*/ 198 h 645"/>
                <a:gd name="T20" fmla="*/ 350 w 836"/>
                <a:gd name="T21" fmla="*/ 252 h 645"/>
                <a:gd name="T22" fmla="*/ 376 w 836"/>
                <a:gd name="T23" fmla="*/ 262 h 645"/>
                <a:gd name="T24" fmla="*/ 414 w 836"/>
                <a:gd name="T25" fmla="*/ 241 h 645"/>
                <a:gd name="T26" fmla="*/ 458 w 836"/>
                <a:gd name="T27" fmla="*/ 252 h 645"/>
                <a:gd name="T28" fmla="*/ 501 w 836"/>
                <a:gd name="T29" fmla="*/ 271 h 645"/>
                <a:gd name="T30" fmla="*/ 652 w 836"/>
                <a:gd name="T31" fmla="*/ 290 h 645"/>
                <a:gd name="T32" fmla="*/ 680 w 836"/>
                <a:gd name="T33" fmla="*/ 340 h 645"/>
                <a:gd name="T34" fmla="*/ 688 w 836"/>
                <a:gd name="T35" fmla="*/ 385 h 645"/>
                <a:gd name="T36" fmla="*/ 836 w 836"/>
                <a:gd name="T37" fmla="*/ 486 h 645"/>
                <a:gd name="T38" fmla="*/ 789 w 836"/>
                <a:gd name="T39" fmla="*/ 515 h 645"/>
                <a:gd name="T40" fmla="*/ 636 w 836"/>
                <a:gd name="T41" fmla="*/ 536 h 645"/>
                <a:gd name="T42" fmla="*/ 600 w 836"/>
                <a:gd name="T43" fmla="*/ 541 h 645"/>
                <a:gd name="T44" fmla="*/ 520 w 836"/>
                <a:gd name="T45" fmla="*/ 604 h 645"/>
                <a:gd name="T46" fmla="*/ 489 w 836"/>
                <a:gd name="T47" fmla="*/ 611 h 645"/>
                <a:gd name="T48" fmla="*/ 482 w 836"/>
                <a:gd name="T49" fmla="*/ 616 h 645"/>
                <a:gd name="T50" fmla="*/ 491 w 836"/>
                <a:gd name="T51" fmla="*/ 628 h 645"/>
                <a:gd name="T52" fmla="*/ 484 w 836"/>
                <a:gd name="T53" fmla="*/ 640 h 645"/>
                <a:gd name="T54" fmla="*/ 473 w 836"/>
                <a:gd name="T55" fmla="*/ 645 h 645"/>
                <a:gd name="T56" fmla="*/ 430 w 836"/>
                <a:gd name="T57" fmla="*/ 600 h 645"/>
                <a:gd name="T58" fmla="*/ 411 w 836"/>
                <a:gd name="T59" fmla="*/ 581 h 645"/>
                <a:gd name="T60" fmla="*/ 392 w 836"/>
                <a:gd name="T61" fmla="*/ 578 h 645"/>
                <a:gd name="T62" fmla="*/ 362 w 836"/>
                <a:gd name="T63" fmla="*/ 562 h 645"/>
                <a:gd name="T64" fmla="*/ 345 w 836"/>
                <a:gd name="T65" fmla="*/ 555 h 645"/>
                <a:gd name="T66" fmla="*/ 340 w 836"/>
                <a:gd name="T67" fmla="*/ 543 h 645"/>
                <a:gd name="T68" fmla="*/ 366 w 836"/>
                <a:gd name="T69" fmla="*/ 508 h 645"/>
                <a:gd name="T70" fmla="*/ 357 w 836"/>
                <a:gd name="T71" fmla="*/ 484 h 645"/>
                <a:gd name="T72" fmla="*/ 326 w 836"/>
                <a:gd name="T73" fmla="*/ 496 h 645"/>
                <a:gd name="T74" fmla="*/ 321 w 836"/>
                <a:gd name="T75" fmla="*/ 500 h 645"/>
                <a:gd name="T76" fmla="*/ 331 w 836"/>
                <a:gd name="T77" fmla="*/ 512 h 645"/>
                <a:gd name="T78" fmla="*/ 336 w 836"/>
                <a:gd name="T79" fmla="*/ 517 h 645"/>
                <a:gd name="T80" fmla="*/ 215 w 836"/>
                <a:gd name="T81" fmla="*/ 593 h 645"/>
                <a:gd name="T82" fmla="*/ 151 w 836"/>
                <a:gd name="T83" fmla="*/ 555 h 645"/>
                <a:gd name="T84" fmla="*/ 102 w 836"/>
                <a:gd name="T85" fmla="*/ 522 h 645"/>
                <a:gd name="T86" fmla="*/ 73 w 836"/>
                <a:gd name="T87" fmla="*/ 522 h 645"/>
                <a:gd name="T88" fmla="*/ 50 w 836"/>
                <a:gd name="T89" fmla="*/ 522 h 645"/>
                <a:gd name="T90" fmla="*/ 36 w 836"/>
                <a:gd name="T91" fmla="*/ 524 h 645"/>
                <a:gd name="T92" fmla="*/ 0 w 836"/>
                <a:gd name="T93" fmla="*/ 503 h 645"/>
                <a:gd name="T94" fmla="*/ 0 w 836"/>
                <a:gd name="T95" fmla="*/ 50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36" h="645">
                  <a:moveTo>
                    <a:pt x="0" y="503"/>
                  </a:moveTo>
                  <a:lnTo>
                    <a:pt x="26" y="0"/>
                  </a:lnTo>
                  <a:lnTo>
                    <a:pt x="26" y="0"/>
                  </a:lnTo>
                  <a:lnTo>
                    <a:pt x="109" y="4"/>
                  </a:lnTo>
                  <a:lnTo>
                    <a:pt x="168" y="87"/>
                  </a:lnTo>
                  <a:lnTo>
                    <a:pt x="196" y="73"/>
                  </a:lnTo>
                  <a:lnTo>
                    <a:pt x="229" y="87"/>
                  </a:lnTo>
                  <a:lnTo>
                    <a:pt x="234" y="115"/>
                  </a:lnTo>
                  <a:lnTo>
                    <a:pt x="239" y="146"/>
                  </a:lnTo>
                  <a:lnTo>
                    <a:pt x="317" y="198"/>
                  </a:lnTo>
                  <a:lnTo>
                    <a:pt x="350" y="252"/>
                  </a:lnTo>
                  <a:lnTo>
                    <a:pt x="376" y="262"/>
                  </a:lnTo>
                  <a:lnTo>
                    <a:pt x="414" y="241"/>
                  </a:lnTo>
                  <a:lnTo>
                    <a:pt x="458" y="252"/>
                  </a:lnTo>
                  <a:lnTo>
                    <a:pt x="501" y="271"/>
                  </a:lnTo>
                  <a:lnTo>
                    <a:pt x="652" y="290"/>
                  </a:lnTo>
                  <a:lnTo>
                    <a:pt x="680" y="340"/>
                  </a:lnTo>
                  <a:lnTo>
                    <a:pt x="688" y="385"/>
                  </a:lnTo>
                  <a:lnTo>
                    <a:pt x="836" y="486"/>
                  </a:lnTo>
                  <a:lnTo>
                    <a:pt x="789" y="515"/>
                  </a:lnTo>
                  <a:lnTo>
                    <a:pt x="636" y="536"/>
                  </a:lnTo>
                  <a:lnTo>
                    <a:pt x="600" y="541"/>
                  </a:lnTo>
                  <a:lnTo>
                    <a:pt x="520" y="604"/>
                  </a:lnTo>
                  <a:lnTo>
                    <a:pt x="489" y="611"/>
                  </a:lnTo>
                  <a:lnTo>
                    <a:pt x="482" y="616"/>
                  </a:lnTo>
                  <a:lnTo>
                    <a:pt x="491" y="628"/>
                  </a:lnTo>
                  <a:lnTo>
                    <a:pt x="484" y="640"/>
                  </a:lnTo>
                  <a:lnTo>
                    <a:pt x="473" y="645"/>
                  </a:lnTo>
                  <a:lnTo>
                    <a:pt x="430" y="600"/>
                  </a:lnTo>
                  <a:lnTo>
                    <a:pt x="411" y="581"/>
                  </a:lnTo>
                  <a:lnTo>
                    <a:pt x="392" y="578"/>
                  </a:lnTo>
                  <a:lnTo>
                    <a:pt x="362" y="562"/>
                  </a:lnTo>
                  <a:lnTo>
                    <a:pt x="345" y="555"/>
                  </a:lnTo>
                  <a:lnTo>
                    <a:pt x="340" y="543"/>
                  </a:lnTo>
                  <a:lnTo>
                    <a:pt x="366" y="508"/>
                  </a:lnTo>
                  <a:lnTo>
                    <a:pt x="357" y="484"/>
                  </a:lnTo>
                  <a:lnTo>
                    <a:pt x="326" y="496"/>
                  </a:lnTo>
                  <a:lnTo>
                    <a:pt x="321" y="500"/>
                  </a:lnTo>
                  <a:lnTo>
                    <a:pt x="331" y="512"/>
                  </a:lnTo>
                  <a:lnTo>
                    <a:pt x="336" y="517"/>
                  </a:lnTo>
                  <a:lnTo>
                    <a:pt x="215" y="593"/>
                  </a:lnTo>
                  <a:lnTo>
                    <a:pt x="151" y="555"/>
                  </a:lnTo>
                  <a:lnTo>
                    <a:pt x="102" y="522"/>
                  </a:lnTo>
                  <a:lnTo>
                    <a:pt x="73" y="522"/>
                  </a:lnTo>
                  <a:lnTo>
                    <a:pt x="50" y="522"/>
                  </a:lnTo>
                  <a:lnTo>
                    <a:pt x="36" y="524"/>
                  </a:lnTo>
                  <a:lnTo>
                    <a:pt x="0" y="503"/>
                  </a:lnTo>
                  <a:lnTo>
                    <a:pt x="0" y="503"/>
                  </a:lnTo>
                  <a:close/>
                </a:path>
              </a:pathLst>
            </a:custGeom>
            <a:grpFill/>
            <a:ln w="3175" cap="flat">
              <a:solidFill>
                <a:schemeClr val="bg1"/>
              </a:solidFill>
              <a:prstDash val="solid"/>
              <a:miter lim="800000"/>
              <a:headEnd/>
              <a:tailEnd/>
            </a:ln>
          </p:spPr>
          <p:txBody>
            <a:bodyPr/>
            <a:lstStyle/>
            <a:p>
              <a:endParaRPr lang="en-AU" sz="2159"/>
            </a:p>
          </p:txBody>
        </p:sp>
        <p:sp>
          <p:nvSpPr>
            <p:cNvPr id="107" name="Freeform 41"/>
            <p:cNvSpPr>
              <a:spLocks/>
            </p:cNvSpPr>
            <p:nvPr/>
          </p:nvSpPr>
          <p:spPr bwMode="auto">
            <a:xfrm>
              <a:off x="3602" y="2935"/>
              <a:ext cx="836" cy="645"/>
            </a:xfrm>
            <a:custGeom>
              <a:avLst/>
              <a:gdLst>
                <a:gd name="T0" fmla="*/ 0 w 836"/>
                <a:gd name="T1" fmla="*/ 503 h 645"/>
                <a:gd name="T2" fmla="*/ 26 w 836"/>
                <a:gd name="T3" fmla="*/ 0 h 645"/>
                <a:gd name="T4" fmla="*/ 26 w 836"/>
                <a:gd name="T5" fmla="*/ 0 h 645"/>
                <a:gd name="T6" fmla="*/ 109 w 836"/>
                <a:gd name="T7" fmla="*/ 4 h 645"/>
                <a:gd name="T8" fmla="*/ 168 w 836"/>
                <a:gd name="T9" fmla="*/ 87 h 645"/>
                <a:gd name="T10" fmla="*/ 196 w 836"/>
                <a:gd name="T11" fmla="*/ 73 h 645"/>
                <a:gd name="T12" fmla="*/ 229 w 836"/>
                <a:gd name="T13" fmla="*/ 87 h 645"/>
                <a:gd name="T14" fmla="*/ 234 w 836"/>
                <a:gd name="T15" fmla="*/ 115 h 645"/>
                <a:gd name="T16" fmla="*/ 239 w 836"/>
                <a:gd name="T17" fmla="*/ 146 h 645"/>
                <a:gd name="T18" fmla="*/ 317 w 836"/>
                <a:gd name="T19" fmla="*/ 198 h 645"/>
                <a:gd name="T20" fmla="*/ 350 w 836"/>
                <a:gd name="T21" fmla="*/ 252 h 645"/>
                <a:gd name="T22" fmla="*/ 376 w 836"/>
                <a:gd name="T23" fmla="*/ 262 h 645"/>
                <a:gd name="T24" fmla="*/ 414 w 836"/>
                <a:gd name="T25" fmla="*/ 241 h 645"/>
                <a:gd name="T26" fmla="*/ 458 w 836"/>
                <a:gd name="T27" fmla="*/ 252 h 645"/>
                <a:gd name="T28" fmla="*/ 501 w 836"/>
                <a:gd name="T29" fmla="*/ 271 h 645"/>
                <a:gd name="T30" fmla="*/ 652 w 836"/>
                <a:gd name="T31" fmla="*/ 290 h 645"/>
                <a:gd name="T32" fmla="*/ 680 w 836"/>
                <a:gd name="T33" fmla="*/ 340 h 645"/>
                <a:gd name="T34" fmla="*/ 688 w 836"/>
                <a:gd name="T35" fmla="*/ 385 h 645"/>
                <a:gd name="T36" fmla="*/ 836 w 836"/>
                <a:gd name="T37" fmla="*/ 486 h 645"/>
                <a:gd name="T38" fmla="*/ 789 w 836"/>
                <a:gd name="T39" fmla="*/ 515 h 645"/>
                <a:gd name="T40" fmla="*/ 636 w 836"/>
                <a:gd name="T41" fmla="*/ 536 h 645"/>
                <a:gd name="T42" fmla="*/ 600 w 836"/>
                <a:gd name="T43" fmla="*/ 541 h 645"/>
                <a:gd name="T44" fmla="*/ 520 w 836"/>
                <a:gd name="T45" fmla="*/ 604 h 645"/>
                <a:gd name="T46" fmla="*/ 489 w 836"/>
                <a:gd name="T47" fmla="*/ 611 h 645"/>
                <a:gd name="T48" fmla="*/ 482 w 836"/>
                <a:gd name="T49" fmla="*/ 616 h 645"/>
                <a:gd name="T50" fmla="*/ 491 w 836"/>
                <a:gd name="T51" fmla="*/ 628 h 645"/>
                <a:gd name="T52" fmla="*/ 484 w 836"/>
                <a:gd name="T53" fmla="*/ 640 h 645"/>
                <a:gd name="T54" fmla="*/ 473 w 836"/>
                <a:gd name="T55" fmla="*/ 645 h 645"/>
                <a:gd name="T56" fmla="*/ 430 w 836"/>
                <a:gd name="T57" fmla="*/ 600 h 645"/>
                <a:gd name="T58" fmla="*/ 411 w 836"/>
                <a:gd name="T59" fmla="*/ 581 h 645"/>
                <a:gd name="T60" fmla="*/ 392 w 836"/>
                <a:gd name="T61" fmla="*/ 578 h 645"/>
                <a:gd name="T62" fmla="*/ 362 w 836"/>
                <a:gd name="T63" fmla="*/ 562 h 645"/>
                <a:gd name="T64" fmla="*/ 345 w 836"/>
                <a:gd name="T65" fmla="*/ 555 h 645"/>
                <a:gd name="T66" fmla="*/ 340 w 836"/>
                <a:gd name="T67" fmla="*/ 543 h 645"/>
                <a:gd name="T68" fmla="*/ 366 w 836"/>
                <a:gd name="T69" fmla="*/ 508 h 645"/>
                <a:gd name="T70" fmla="*/ 357 w 836"/>
                <a:gd name="T71" fmla="*/ 484 h 645"/>
                <a:gd name="T72" fmla="*/ 326 w 836"/>
                <a:gd name="T73" fmla="*/ 496 h 645"/>
                <a:gd name="T74" fmla="*/ 321 w 836"/>
                <a:gd name="T75" fmla="*/ 500 h 645"/>
                <a:gd name="T76" fmla="*/ 331 w 836"/>
                <a:gd name="T77" fmla="*/ 512 h 645"/>
                <a:gd name="T78" fmla="*/ 336 w 836"/>
                <a:gd name="T79" fmla="*/ 517 h 645"/>
                <a:gd name="T80" fmla="*/ 215 w 836"/>
                <a:gd name="T81" fmla="*/ 593 h 645"/>
                <a:gd name="T82" fmla="*/ 151 w 836"/>
                <a:gd name="T83" fmla="*/ 555 h 645"/>
                <a:gd name="T84" fmla="*/ 102 w 836"/>
                <a:gd name="T85" fmla="*/ 522 h 645"/>
                <a:gd name="T86" fmla="*/ 73 w 836"/>
                <a:gd name="T87" fmla="*/ 522 h 645"/>
                <a:gd name="T88" fmla="*/ 50 w 836"/>
                <a:gd name="T89" fmla="*/ 522 h 645"/>
                <a:gd name="T90" fmla="*/ 36 w 836"/>
                <a:gd name="T91" fmla="*/ 524 h 645"/>
                <a:gd name="T92" fmla="*/ 0 w 836"/>
                <a:gd name="T93" fmla="*/ 503 h 645"/>
                <a:gd name="T94" fmla="*/ 0 w 836"/>
                <a:gd name="T95" fmla="*/ 50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36" h="645">
                  <a:moveTo>
                    <a:pt x="0" y="503"/>
                  </a:moveTo>
                  <a:lnTo>
                    <a:pt x="26" y="0"/>
                  </a:lnTo>
                  <a:lnTo>
                    <a:pt x="26" y="0"/>
                  </a:lnTo>
                  <a:lnTo>
                    <a:pt x="109" y="4"/>
                  </a:lnTo>
                  <a:lnTo>
                    <a:pt x="168" y="87"/>
                  </a:lnTo>
                  <a:lnTo>
                    <a:pt x="196" y="73"/>
                  </a:lnTo>
                  <a:lnTo>
                    <a:pt x="229" y="87"/>
                  </a:lnTo>
                  <a:lnTo>
                    <a:pt x="234" y="115"/>
                  </a:lnTo>
                  <a:lnTo>
                    <a:pt x="239" y="146"/>
                  </a:lnTo>
                  <a:lnTo>
                    <a:pt x="317" y="198"/>
                  </a:lnTo>
                  <a:lnTo>
                    <a:pt x="350" y="252"/>
                  </a:lnTo>
                  <a:lnTo>
                    <a:pt x="376" y="262"/>
                  </a:lnTo>
                  <a:lnTo>
                    <a:pt x="414" y="241"/>
                  </a:lnTo>
                  <a:lnTo>
                    <a:pt x="458" y="252"/>
                  </a:lnTo>
                  <a:lnTo>
                    <a:pt x="501" y="271"/>
                  </a:lnTo>
                  <a:lnTo>
                    <a:pt x="652" y="290"/>
                  </a:lnTo>
                  <a:lnTo>
                    <a:pt x="680" y="340"/>
                  </a:lnTo>
                  <a:lnTo>
                    <a:pt x="688" y="385"/>
                  </a:lnTo>
                  <a:lnTo>
                    <a:pt x="836" y="486"/>
                  </a:lnTo>
                  <a:lnTo>
                    <a:pt x="789" y="515"/>
                  </a:lnTo>
                  <a:lnTo>
                    <a:pt x="636" y="536"/>
                  </a:lnTo>
                  <a:lnTo>
                    <a:pt x="600" y="541"/>
                  </a:lnTo>
                  <a:lnTo>
                    <a:pt x="520" y="604"/>
                  </a:lnTo>
                  <a:lnTo>
                    <a:pt x="489" y="611"/>
                  </a:lnTo>
                  <a:lnTo>
                    <a:pt x="482" y="616"/>
                  </a:lnTo>
                  <a:lnTo>
                    <a:pt x="491" y="628"/>
                  </a:lnTo>
                  <a:lnTo>
                    <a:pt x="484" y="640"/>
                  </a:lnTo>
                  <a:lnTo>
                    <a:pt x="473" y="645"/>
                  </a:lnTo>
                  <a:lnTo>
                    <a:pt x="430" y="600"/>
                  </a:lnTo>
                  <a:lnTo>
                    <a:pt x="411" y="581"/>
                  </a:lnTo>
                  <a:lnTo>
                    <a:pt x="392" y="578"/>
                  </a:lnTo>
                  <a:lnTo>
                    <a:pt x="362" y="562"/>
                  </a:lnTo>
                  <a:lnTo>
                    <a:pt x="345" y="555"/>
                  </a:lnTo>
                  <a:lnTo>
                    <a:pt x="340" y="543"/>
                  </a:lnTo>
                  <a:lnTo>
                    <a:pt x="366" y="508"/>
                  </a:lnTo>
                  <a:lnTo>
                    <a:pt x="357" y="484"/>
                  </a:lnTo>
                  <a:lnTo>
                    <a:pt x="326" y="496"/>
                  </a:lnTo>
                  <a:lnTo>
                    <a:pt x="321" y="500"/>
                  </a:lnTo>
                  <a:lnTo>
                    <a:pt x="331" y="512"/>
                  </a:lnTo>
                  <a:lnTo>
                    <a:pt x="336" y="517"/>
                  </a:lnTo>
                  <a:lnTo>
                    <a:pt x="215" y="593"/>
                  </a:lnTo>
                  <a:lnTo>
                    <a:pt x="151" y="555"/>
                  </a:lnTo>
                  <a:lnTo>
                    <a:pt x="102" y="522"/>
                  </a:lnTo>
                  <a:lnTo>
                    <a:pt x="73" y="522"/>
                  </a:lnTo>
                  <a:lnTo>
                    <a:pt x="50" y="522"/>
                  </a:lnTo>
                  <a:lnTo>
                    <a:pt x="36" y="524"/>
                  </a:lnTo>
                  <a:lnTo>
                    <a:pt x="0" y="503"/>
                  </a:lnTo>
                  <a:lnTo>
                    <a:pt x="0" y="503"/>
                  </a:lnTo>
                  <a:close/>
                </a:path>
              </a:pathLst>
            </a:custGeom>
            <a:grpFill/>
            <a:ln w="3175" cap="rnd">
              <a:solidFill>
                <a:schemeClr val="bg1"/>
              </a:solidFill>
              <a:prstDash val="solid"/>
              <a:round/>
              <a:headEnd/>
              <a:tailEnd/>
            </a:ln>
          </p:spPr>
          <p:txBody>
            <a:bodyPr/>
            <a:lstStyle/>
            <a:p>
              <a:endParaRPr lang="en-AU" sz="2159"/>
            </a:p>
          </p:txBody>
        </p:sp>
        <p:sp>
          <p:nvSpPr>
            <p:cNvPr id="108" name="Freeform 42"/>
            <p:cNvSpPr>
              <a:spLocks/>
            </p:cNvSpPr>
            <p:nvPr/>
          </p:nvSpPr>
          <p:spPr bwMode="auto">
            <a:xfrm>
              <a:off x="3382" y="199"/>
              <a:ext cx="1552" cy="2249"/>
            </a:xfrm>
            <a:custGeom>
              <a:avLst/>
              <a:gdLst>
                <a:gd name="T0" fmla="*/ 34 w 1552"/>
                <a:gd name="T1" fmla="*/ 692 h 2249"/>
                <a:gd name="T2" fmla="*/ 149 w 1552"/>
                <a:gd name="T3" fmla="*/ 742 h 2249"/>
                <a:gd name="T4" fmla="*/ 218 w 1552"/>
                <a:gd name="T5" fmla="*/ 818 h 2249"/>
                <a:gd name="T6" fmla="*/ 336 w 1552"/>
                <a:gd name="T7" fmla="*/ 785 h 2249"/>
                <a:gd name="T8" fmla="*/ 430 w 1552"/>
                <a:gd name="T9" fmla="*/ 567 h 2249"/>
                <a:gd name="T10" fmla="*/ 426 w 1552"/>
                <a:gd name="T11" fmla="*/ 442 h 2249"/>
                <a:gd name="T12" fmla="*/ 437 w 1552"/>
                <a:gd name="T13" fmla="*/ 374 h 2249"/>
                <a:gd name="T14" fmla="*/ 445 w 1552"/>
                <a:gd name="T15" fmla="*/ 317 h 2249"/>
                <a:gd name="T16" fmla="*/ 463 w 1552"/>
                <a:gd name="T17" fmla="*/ 215 h 2249"/>
                <a:gd name="T18" fmla="*/ 511 w 1552"/>
                <a:gd name="T19" fmla="*/ 121 h 2249"/>
                <a:gd name="T20" fmla="*/ 574 w 1552"/>
                <a:gd name="T21" fmla="*/ 0 h 2249"/>
                <a:gd name="T22" fmla="*/ 598 w 1552"/>
                <a:gd name="T23" fmla="*/ 43 h 2249"/>
                <a:gd name="T24" fmla="*/ 615 w 1552"/>
                <a:gd name="T25" fmla="*/ 159 h 2249"/>
                <a:gd name="T26" fmla="*/ 638 w 1552"/>
                <a:gd name="T27" fmla="*/ 189 h 2249"/>
                <a:gd name="T28" fmla="*/ 667 w 1552"/>
                <a:gd name="T29" fmla="*/ 241 h 2249"/>
                <a:gd name="T30" fmla="*/ 676 w 1552"/>
                <a:gd name="T31" fmla="*/ 303 h 2249"/>
                <a:gd name="T32" fmla="*/ 688 w 1552"/>
                <a:gd name="T33" fmla="*/ 440 h 2249"/>
                <a:gd name="T34" fmla="*/ 711 w 1552"/>
                <a:gd name="T35" fmla="*/ 468 h 2249"/>
                <a:gd name="T36" fmla="*/ 761 w 1552"/>
                <a:gd name="T37" fmla="*/ 454 h 2249"/>
                <a:gd name="T38" fmla="*/ 785 w 1552"/>
                <a:gd name="T39" fmla="*/ 449 h 2249"/>
                <a:gd name="T40" fmla="*/ 856 w 1552"/>
                <a:gd name="T41" fmla="*/ 537 h 2249"/>
                <a:gd name="T42" fmla="*/ 841 w 1552"/>
                <a:gd name="T43" fmla="*/ 619 h 2249"/>
                <a:gd name="T44" fmla="*/ 856 w 1552"/>
                <a:gd name="T45" fmla="*/ 711 h 2249"/>
                <a:gd name="T46" fmla="*/ 896 w 1552"/>
                <a:gd name="T47" fmla="*/ 768 h 2249"/>
                <a:gd name="T48" fmla="*/ 908 w 1552"/>
                <a:gd name="T49" fmla="*/ 822 h 2249"/>
                <a:gd name="T50" fmla="*/ 919 w 1552"/>
                <a:gd name="T51" fmla="*/ 936 h 2249"/>
                <a:gd name="T52" fmla="*/ 926 w 1552"/>
                <a:gd name="T53" fmla="*/ 995 h 2249"/>
                <a:gd name="T54" fmla="*/ 993 w 1552"/>
                <a:gd name="T55" fmla="*/ 1059 h 2249"/>
                <a:gd name="T56" fmla="*/ 1049 w 1552"/>
                <a:gd name="T57" fmla="*/ 1092 h 2249"/>
                <a:gd name="T58" fmla="*/ 1085 w 1552"/>
                <a:gd name="T59" fmla="*/ 1129 h 2249"/>
                <a:gd name="T60" fmla="*/ 1120 w 1552"/>
                <a:gd name="T61" fmla="*/ 1163 h 2249"/>
                <a:gd name="T62" fmla="*/ 1158 w 1552"/>
                <a:gd name="T63" fmla="*/ 1189 h 2249"/>
                <a:gd name="T64" fmla="*/ 1170 w 1552"/>
                <a:gd name="T65" fmla="*/ 1243 h 2249"/>
                <a:gd name="T66" fmla="*/ 1241 w 1552"/>
                <a:gd name="T67" fmla="*/ 1387 h 2249"/>
                <a:gd name="T68" fmla="*/ 1267 w 1552"/>
                <a:gd name="T69" fmla="*/ 1472 h 2249"/>
                <a:gd name="T70" fmla="*/ 1300 w 1552"/>
                <a:gd name="T71" fmla="*/ 1470 h 2249"/>
                <a:gd name="T72" fmla="*/ 1347 w 1552"/>
                <a:gd name="T73" fmla="*/ 1470 h 2249"/>
                <a:gd name="T74" fmla="*/ 1359 w 1552"/>
                <a:gd name="T75" fmla="*/ 1489 h 2249"/>
                <a:gd name="T76" fmla="*/ 1368 w 1552"/>
                <a:gd name="T77" fmla="*/ 1602 h 2249"/>
                <a:gd name="T78" fmla="*/ 1404 w 1552"/>
                <a:gd name="T79" fmla="*/ 1661 h 2249"/>
                <a:gd name="T80" fmla="*/ 1477 w 1552"/>
                <a:gd name="T81" fmla="*/ 1755 h 2249"/>
                <a:gd name="T82" fmla="*/ 1552 w 1552"/>
                <a:gd name="T83" fmla="*/ 1921 h 2249"/>
                <a:gd name="T84" fmla="*/ 1536 w 1552"/>
                <a:gd name="T85" fmla="*/ 2079 h 2249"/>
                <a:gd name="T86" fmla="*/ 1541 w 1552"/>
                <a:gd name="T87" fmla="*/ 2176 h 2249"/>
                <a:gd name="T88" fmla="*/ 1411 w 1552"/>
                <a:gd name="T89" fmla="*/ 2188 h 2249"/>
                <a:gd name="T90" fmla="*/ 1375 w 1552"/>
                <a:gd name="T91" fmla="*/ 2230 h 2249"/>
                <a:gd name="T92" fmla="*/ 1300 w 1552"/>
                <a:gd name="T93" fmla="*/ 2249 h 2249"/>
                <a:gd name="T94" fmla="*/ 1241 w 1552"/>
                <a:gd name="T95" fmla="*/ 2195 h 2249"/>
                <a:gd name="T96" fmla="*/ 1151 w 1552"/>
                <a:gd name="T97" fmla="*/ 2185 h 2249"/>
                <a:gd name="T98" fmla="*/ 1071 w 1552"/>
                <a:gd name="T99" fmla="*/ 2211 h 2249"/>
                <a:gd name="T100" fmla="*/ 277 w 1552"/>
                <a:gd name="T101" fmla="*/ 2140 h 2249"/>
                <a:gd name="T102" fmla="*/ 0 w 1552"/>
                <a:gd name="T103" fmla="*/ 1772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52" h="2249">
                  <a:moveTo>
                    <a:pt x="0" y="1772"/>
                  </a:moveTo>
                  <a:lnTo>
                    <a:pt x="34" y="692"/>
                  </a:lnTo>
                  <a:lnTo>
                    <a:pt x="83" y="711"/>
                  </a:lnTo>
                  <a:lnTo>
                    <a:pt x="149" y="742"/>
                  </a:lnTo>
                  <a:lnTo>
                    <a:pt x="156" y="780"/>
                  </a:lnTo>
                  <a:lnTo>
                    <a:pt x="218" y="818"/>
                  </a:lnTo>
                  <a:lnTo>
                    <a:pt x="291" y="815"/>
                  </a:lnTo>
                  <a:lnTo>
                    <a:pt x="336" y="785"/>
                  </a:lnTo>
                  <a:lnTo>
                    <a:pt x="388" y="688"/>
                  </a:lnTo>
                  <a:lnTo>
                    <a:pt x="430" y="567"/>
                  </a:lnTo>
                  <a:lnTo>
                    <a:pt x="442" y="487"/>
                  </a:lnTo>
                  <a:lnTo>
                    <a:pt x="426" y="442"/>
                  </a:lnTo>
                  <a:lnTo>
                    <a:pt x="433" y="423"/>
                  </a:lnTo>
                  <a:lnTo>
                    <a:pt x="437" y="374"/>
                  </a:lnTo>
                  <a:lnTo>
                    <a:pt x="445" y="348"/>
                  </a:lnTo>
                  <a:lnTo>
                    <a:pt x="445" y="317"/>
                  </a:lnTo>
                  <a:lnTo>
                    <a:pt x="482" y="237"/>
                  </a:lnTo>
                  <a:lnTo>
                    <a:pt x="463" y="215"/>
                  </a:lnTo>
                  <a:lnTo>
                    <a:pt x="471" y="185"/>
                  </a:lnTo>
                  <a:lnTo>
                    <a:pt x="511" y="121"/>
                  </a:lnTo>
                  <a:lnTo>
                    <a:pt x="539" y="41"/>
                  </a:lnTo>
                  <a:lnTo>
                    <a:pt x="574" y="0"/>
                  </a:lnTo>
                  <a:lnTo>
                    <a:pt x="586" y="15"/>
                  </a:lnTo>
                  <a:lnTo>
                    <a:pt x="598" y="43"/>
                  </a:lnTo>
                  <a:lnTo>
                    <a:pt x="608" y="100"/>
                  </a:lnTo>
                  <a:lnTo>
                    <a:pt x="615" y="159"/>
                  </a:lnTo>
                  <a:lnTo>
                    <a:pt x="641" y="168"/>
                  </a:lnTo>
                  <a:lnTo>
                    <a:pt x="638" y="189"/>
                  </a:lnTo>
                  <a:lnTo>
                    <a:pt x="631" y="201"/>
                  </a:lnTo>
                  <a:lnTo>
                    <a:pt x="667" y="241"/>
                  </a:lnTo>
                  <a:lnTo>
                    <a:pt x="660" y="281"/>
                  </a:lnTo>
                  <a:lnTo>
                    <a:pt x="676" y="303"/>
                  </a:lnTo>
                  <a:lnTo>
                    <a:pt x="681" y="400"/>
                  </a:lnTo>
                  <a:lnTo>
                    <a:pt x="688" y="440"/>
                  </a:lnTo>
                  <a:lnTo>
                    <a:pt x="688" y="444"/>
                  </a:lnTo>
                  <a:lnTo>
                    <a:pt x="711" y="468"/>
                  </a:lnTo>
                  <a:lnTo>
                    <a:pt x="742" y="447"/>
                  </a:lnTo>
                  <a:lnTo>
                    <a:pt x="761" y="454"/>
                  </a:lnTo>
                  <a:lnTo>
                    <a:pt x="780" y="444"/>
                  </a:lnTo>
                  <a:lnTo>
                    <a:pt x="785" y="449"/>
                  </a:lnTo>
                  <a:lnTo>
                    <a:pt x="797" y="478"/>
                  </a:lnTo>
                  <a:lnTo>
                    <a:pt x="856" y="537"/>
                  </a:lnTo>
                  <a:lnTo>
                    <a:pt x="848" y="546"/>
                  </a:lnTo>
                  <a:lnTo>
                    <a:pt x="841" y="619"/>
                  </a:lnTo>
                  <a:lnTo>
                    <a:pt x="865" y="676"/>
                  </a:lnTo>
                  <a:lnTo>
                    <a:pt x="856" y="711"/>
                  </a:lnTo>
                  <a:lnTo>
                    <a:pt x="877" y="749"/>
                  </a:lnTo>
                  <a:lnTo>
                    <a:pt x="896" y="768"/>
                  </a:lnTo>
                  <a:lnTo>
                    <a:pt x="908" y="780"/>
                  </a:lnTo>
                  <a:lnTo>
                    <a:pt x="908" y="822"/>
                  </a:lnTo>
                  <a:lnTo>
                    <a:pt x="903" y="941"/>
                  </a:lnTo>
                  <a:lnTo>
                    <a:pt x="919" y="936"/>
                  </a:lnTo>
                  <a:lnTo>
                    <a:pt x="929" y="948"/>
                  </a:lnTo>
                  <a:lnTo>
                    <a:pt x="926" y="995"/>
                  </a:lnTo>
                  <a:lnTo>
                    <a:pt x="981" y="1066"/>
                  </a:lnTo>
                  <a:lnTo>
                    <a:pt x="993" y="1059"/>
                  </a:lnTo>
                  <a:lnTo>
                    <a:pt x="1011" y="1085"/>
                  </a:lnTo>
                  <a:lnTo>
                    <a:pt x="1049" y="1092"/>
                  </a:lnTo>
                  <a:lnTo>
                    <a:pt x="1068" y="1127"/>
                  </a:lnTo>
                  <a:lnTo>
                    <a:pt x="1085" y="1129"/>
                  </a:lnTo>
                  <a:lnTo>
                    <a:pt x="1094" y="1151"/>
                  </a:lnTo>
                  <a:lnTo>
                    <a:pt x="1120" y="1163"/>
                  </a:lnTo>
                  <a:lnTo>
                    <a:pt x="1139" y="1186"/>
                  </a:lnTo>
                  <a:lnTo>
                    <a:pt x="1158" y="1189"/>
                  </a:lnTo>
                  <a:lnTo>
                    <a:pt x="1177" y="1224"/>
                  </a:lnTo>
                  <a:lnTo>
                    <a:pt x="1170" y="1243"/>
                  </a:lnTo>
                  <a:lnTo>
                    <a:pt x="1208" y="1311"/>
                  </a:lnTo>
                  <a:lnTo>
                    <a:pt x="1241" y="1387"/>
                  </a:lnTo>
                  <a:lnTo>
                    <a:pt x="1241" y="1434"/>
                  </a:lnTo>
                  <a:lnTo>
                    <a:pt x="1267" y="1472"/>
                  </a:lnTo>
                  <a:lnTo>
                    <a:pt x="1278" y="1448"/>
                  </a:lnTo>
                  <a:lnTo>
                    <a:pt x="1300" y="1470"/>
                  </a:lnTo>
                  <a:lnTo>
                    <a:pt x="1333" y="1493"/>
                  </a:lnTo>
                  <a:lnTo>
                    <a:pt x="1347" y="1470"/>
                  </a:lnTo>
                  <a:lnTo>
                    <a:pt x="1349" y="1474"/>
                  </a:lnTo>
                  <a:lnTo>
                    <a:pt x="1359" y="1489"/>
                  </a:lnTo>
                  <a:lnTo>
                    <a:pt x="1356" y="1602"/>
                  </a:lnTo>
                  <a:lnTo>
                    <a:pt x="1368" y="1602"/>
                  </a:lnTo>
                  <a:lnTo>
                    <a:pt x="1396" y="1633"/>
                  </a:lnTo>
                  <a:lnTo>
                    <a:pt x="1404" y="1661"/>
                  </a:lnTo>
                  <a:lnTo>
                    <a:pt x="1427" y="1687"/>
                  </a:lnTo>
                  <a:lnTo>
                    <a:pt x="1477" y="1755"/>
                  </a:lnTo>
                  <a:lnTo>
                    <a:pt x="1536" y="1864"/>
                  </a:lnTo>
                  <a:lnTo>
                    <a:pt x="1552" y="1921"/>
                  </a:lnTo>
                  <a:lnTo>
                    <a:pt x="1543" y="1951"/>
                  </a:lnTo>
                  <a:lnTo>
                    <a:pt x="1536" y="2079"/>
                  </a:lnTo>
                  <a:lnTo>
                    <a:pt x="1548" y="2133"/>
                  </a:lnTo>
                  <a:lnTo>
                    <a:pt x="1541" y="2176"/>
                  </a:lnTo>
                  <a:lnTo>
                    <a:pt x="1446" y="2176"/>
                  </a:lnTo>
                  <a:lnTo>
                    <a:pt x="1411" y="2188"/>
                  </a:lnTo>
                  <a:lnTo>
                    <a:pt x="1389" y="2228"/>
                  </a:lnTo>
                  <a:lnTo>
                    <a:pt x="1375" y="2230"/>
                  </a:lnTo>
                  <a:lnTo>
                    <a:pt x="1333" y="2249"/>
                  </a:lnTo>
                  <a:lnTo>
                    <a:pt x="1300" y="2249"/>
                  </a:lnTo>
                  <a:lnTo>
                    <a:pt x="1274" y="2200"/>
                  </a:lnTo>
                  <a:lnTo>
                    <a:pt x="1241" y="2195"/>
                  </a:lnTo>
                  <a:lnTo>
                    <a:pt x="1179" y="2178"/>
                  </a:lnTo>
                  <a:lnTo>
                    <a:pt x="1151" y="2185"/>
                  </a:lnTo>
                  <a:lnTo>
                    <a:pt x="1108" y="2188"/>
                  </a:lnTo>
                  <a:lnTo>
                    <a:pt x="1071" y="2211"/>
                  </a:lnTo>
                  <a:lnTo>
                    <a:pt x="959" y="2200"/>
                  </a:lnTo>
                  <a:lnTo>
                    <a:pt x="277" y="2140"/>
                  </a:lnTo>
                  <a:lnTo>
                    <a:pt x="293" y="1791"/>
                  </a:lnTo>
                  <a:lnTo>
                    <a:pt x="0" y="1772"/>
                  </a:lnTo>
                  <a:lnTo>
                    <a:pt x="0" y="1772"/>
                  </a:lnTo>
                  <a:close/>
                </a:path>
              </a:pathLst>
            </a:custGeom>
            <a:grpFill/>
            <a:ln w="3175" cap="flat">
              <a:solidFill>
                <a:schemeClr val="bg1"/>
              </a:solidFill>
              <a:prstDash val="solid"/>
              <a:miter lim="800000"/>
              <a:headEnd/>
              <a:tailEnd/>
            </a:ln>
          </p:spPr>
          <p:txBody>
            <a:bodyPr/>
            <a:lstStyle/>
            <a:p>
              <a:endParaRPr lang="en-AU" sz="2159"/>
            </a:p>
          </p:txBody>
        </p:sp>
        <p:sp>
          <p:nvSpPr>
            <p:cNvPr id="109" name="Freeform 43"/>
            <p:cNvSpPr>
              <a:spLocks/>
            </p:cNvSpPr>
            <p:nvPr/>
          </p:nvSpPr>
          <p:spPr bwMode="auto">
            <a:xfrm>
              <a:off x="3382" y="199"/>
              <a:ext cx="1552" cy="2249"/>
            </a:xfrm>
            <a:custGeom>
              <a:avLst/>
              <a:gdLst>
                <a:gd name="T0" fmla="*/ 34 w 1552"/>
                <a:gd name="T1" fmla="*/ 692 h 2249"/>
                <a:gd name="T2" fmla="*/ 149 w 1552"/>
                <a:gd name="T3" fmla="*/ 742 h 2249"/>
                <a:gd name="T4" fmla="*/ 218 w 1552"/>
                <a:gd name="T5" fmla="*/ 818 h 2249"/>
                <a:gd name="T6" fmla="*/ 336 w 1552"/>
                <a:gd name="T7" fmla="*/ 785 h 2249"/>
                <a:gd name="T8" fmla="*/ 430 w 1552"/>
                <a:gd name="T9" fmla="*/ 567 h 2249"/>
                <a:gd name="T10" fmla="*/ 426 w 1552"/>
                <a:gd name="T11" fmla="*/ 442 h 2249"/>
                <a:gd name="T12" fmla="*/ 437 w 1552"/>
                <a:gd name="T13" fmla="*/ 374 h 2249"/>
                <a:gd name="T14" fmla="*/ 445 w 1552"/>
                <a:gd name="T15" fmla="*/ 317 h 2249"/>
                <a:gd name="T16" fmla="*/ 463 w 1552"/>
                <a:gd name="T17" fmla="*/ 215 h 2249"/>
                <a:gd name="T18" fmla="*/ 511 w 1552"/>
                <a:gd name="T19" fmla="*/ 121 h 2249"/>
                <a:gd name="T20" fmla="*/ 574 w 1552"/>
                <a:gd name="T21" fmla="*/ 0 h 2249"/>
                <a:gd name="T22" fmla="*/ 598 w 1552"/>
                <a:gd name="T23" fmla="*/ 43 h 2249"/>
                <a:gd name="T24" fmla="*/ 615 w 1552"/>
                <a:gd name="T25" fmla="*/ 159 h 2249"/>
                <a:gd name="T26" fmla="*/ 638 w 1552"/>
                <a:gd name="T27" fmla="*/ 189 h 2249"/>
                <a:gd name="T28" fmla="*/ 667 w 1552"/>
                <a:gd name="T29" fmla="*/ 241 h 2249"/>
                <a:gd name="T30" fmla="*/ 676 w 1552"/>
                <a:gd name="T31" fmla="*/ 303 h 2249"/>
                <a:gd name="T32" fmla="*/ 688 w 1552"/>
                <a:gd name="T33" fmla="*/ 440 h 2249"/>
                <a:gd name="T34" fmla="*/ 711 w 1552"/>
                <a:gd name="T35" fmla="*/ 468 h 2249"/>
                <a:gd name="T36" fmla="*/ 761 w 1552"/>
                <a:gd name="T37" fmla="*/ 454 h 2249"/>
                <a:gd name="T38" fmla="*/ 785 w 1552"/>
                <a:gd name="T39" fmla="*/ 449 h 2249"/>
                <a:gd name="T40" fmla="*/ 856 w 1552"/>
                <a:gd name="T41" fmla="*/ 537 h 2249"/>
                <a:gd name="T42" fmla="*/ 841 w 1552"/>
                <a:gd name="T43" fmla="*/ 619 h 2249"/>
                <a:gd name="T44" fmla="*/ 856 w 1552"/>
                <a:gd name="T45" fmla="*/ 711 h 2249"/>
                <a:gd name="T46" fmla="*/ 896 w 1552"/>
                <a:gd name="T47" fmla="*/ 768 h 2249"/>
                <a:gd name="T48" fmla="*/ 908 w 1552"/>
                <a:gd name="T49" fmla="*/ 822 h 2249"/>
                <a:gd name="T50" fmla="*/ 919 w 1552"/>
                <a:gd name="T51" fmla="*/ 936 h 2249"/>
                <a:gd name="T52" fmla="*/ 926 w 1552"/>
                <a:gd name="T53" fmla="*/ 995 h 2249"/>
                <a:gd name="T54" fmla="*/ 993 w 1552"/>
                <a:gd name="T55" fmla="*/ 1059 h 2249"/>
                <a:gd name="T56" fmla="*/ 1049 w 1552"/>
                <a:gd name="T57" fmla="*/ 1092 h 2249"/>
                <a:gd name="T58" fmla="*/ 1085 w 1552"/>
                <a:gd name="T59" fmla="*/ 1129 h 2249"/>
                <a:gd name="T60" fmla="*/ 1120 w 1552"/>
                <a:gd name="T61" fmla="*/ 1163 h 2249"/>
                <a:gd name="T62" fmla="*/ 1158 w 1552"/>
                <a:gd name="T63" fmla="*/ 1189 h 2249"/>
                <a:gd name="T64" fmla="*/ 1170 w 1552"/>
                <a:gd name="T65" fmla="*/ 1243 h 2249"/>
                <a:gd name="T66" fmla="*/ 1241 w 1552"/>
                <a:gd name="T67" fmla="*/ 1387 h 2249"/>
                <a:gd name="T68" fmla="*/ 1267 w 1552"/>
                <a:gd name="T69" fmla="*/ 1472 h 2249"/>
                <a:gd name="T70" fmla="*/ 1300 w 1552"/>
                <a:gd name="T71" fmla="*/ 1470 h 2249"/>
                <a:gd name="T72" fmla="*/ 1347 w 1552"/>
                <a:gd name="T73" fmla="*/ 1470 h 2249"/>
                <a:gd name="T74" fmla="*/ 1359 w 1552"/>
                <a:gd name="T75" fmla="*/ 1489 h 2249"/>
                <a:gd name="T76" fmla="*/ 1368 w 1552"/>
                <a:gd name="T77" fmla="*/ 1602 h 2249"/>
                <a:gd name="T78" fmla="*/ 1404 w 1552"/>
                <a:gd name="T79" fmla="*/ 1661 h 2249"/>
                <a:gd name="T80" fmla="*/ 1477 w 1552"/>
                <a:gd name="T81" fmla="*/ 1755 h 2249"/>
                <a:gd name="T82" fmla="*/ 1552 w 1552"/>
                <a:gd name="T83" fmla="*/ 1921 h 2249"/>
                <a:gd name="T84" fmla="*/ 1536 w 1552"/>
                <a:gd name="T85" fmla="*/ 2079 h 2249"/>
                <a:gd name="T86" fmla="*/ 1541 w 1552"/>
                <a:gd name="T87" fmla="*/ 2176 h 2249"/>
                <a:gd name="T88" fmla="*/ 1411 w 1552"/>
                <a:gd name="T89" fmla="*/ 2188 h 2249"/>
                <a:gd name="T90" fmla="*/ 1375 w 1552"/>
                <a:gd name="T91" fmla="*/ 2230 h 2249"/>
                <a:gd name="T92" fmla="*/ 1300 w 1552"/>
                <a:gd name="T93" fmla="*/ 2249 h 2249"/>
                <a:gd name="T94" fmla="*/ 1241 w 1552"/>
                <a:gd name="T95" fmla="*/ 2195 h 2249"/>
                <a:gd name="T96" fmla="*/ 1151 w 1552"/>
                <a:gd name="T97" fmla="*/ 2185 h 2249"/>
                <a:gd name="T98" fmla="*/ 1071 w 1552"/>
                <a:gd name="T99" fmla="*/ 2211 h 2249"/>
                <a:gd name="T100" fmla="*/ 277 w 1552"/>
                <a:gd name="T101" fmla="*/ 2140 h 2249"/>
                <a:gd name="T102" fmla="*/ 0 w 1552"/>
                <a:gd name="T103" fmla="*/ 1772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52" h="2249">
                  <a:moveTo>
                    <a:pt x="0" y="1772"/>
                  </a:moveTo>
                  <a:lnTo>
                    <a:pt x="34" y="692"/>
                  </a:lnTo>
                  <a:lnTo>
                    <a:pt x="83" y="711"/>
                  </a:lnTo>
                  <a:lnTo>
                    <a:pt x="149" y="742"/>
                  </a:lnTo>
                  <a:lnTo>
                    <a:pt x="156" y="780"/>
                  </a:lnTo>
                  <a:lnTo>
                    <a:pt x="218" y="818"/>
                  </a:lnTo>
                  <a:lnTo>
                    <a:pt x="291" y="815"/>
                  </a:lnTo>
                  <a:lnTo>
                    <a:pt x="336" y="785"/>
                  </a:lnTo>
                  <a:lnTo>
                    <a:pt x="388" y="688"/>
                  </a:lnTo>
                  <a:lnTo>
                    <a:pt x="430" y="567"/>
                  </a:lnTo>
                  <a:lnTo>
                    <a:pt x="442" y="487"/>
                  </a:lnTo>
                  <a:lnTo>
                    <a:pt x="426" y="442"/>
                  </a:lnTo>
                  <a:lnTo>
                    <a:pt x="433" y="423"/>
                  </a:lnTo>
                  <a:lnTo>
                    <a:pt x="437" y="374"/>
                  </a:lnTo>
                  <a:lnTo>
                    <a:pt x="445" y="348"/>
                  </a:lnTo>
                  <a:lnTo>
                    <a:pt x="445" y="317"/>
                  </a:lnTo>
                  <a:lnTo>
                    <a:pt x="482" y="237"/>
                  </a:lnTo>
                  <a:lnTo>
                    <a:pt x="463" y="215"/>
                  </a:lnTo>
                  <a:lnTo>
                    <a:pt x="471" y="185"/>
                  </a:lnTo>
                  <a:lnTo>
                    <a:pt x="511" y="121"/>
                  </a:lnTo>
                  <a:lnTo>
                    <a:pt x="539" y="41"/>
                  </a:lnTo>
                  <a:lnTo>
                    <a:pt x="574" y="0"/>
                  </a:lnTo>
                  <a:lnTo>
                    <a:pt x="586" y="15"/>
                  </a:lnTo>
                  <a:lnTo>
                    <a:pt x="598" y="43"/>
                  </a:lnTo>
                  <a:lnTo>
                    <a:pt x="608" y="100"/>
                  </a:lnTo>
                  <a:lnTo>
                    <a:pt x="615" y="159"/>
                  </a:lnTo>
                  <a:lnTo>
                    <a:pt x="641" y="168"/>
                  </a:lnTo>
                  <a:lnTo>
                    <a:pt x="638" y="189"/>
                  </a:lnTo>
                  <a:lnTo>
                    <a:pt x="631" y="201"/>
                  </a:lnTo>
                  <a:lnTo>
                    <a:pt x="667" y="241"/>
                  </a:lnTo>
                  <a:lnTo>
                    <a:pt x="660" y="281"/>
                  </a:lnTo>
                  <a:lnTo>
                    <a:pt x="676" y="303"/>
                  </a:lnTo>
                  <a:lnTo>
                    <a:pt x="681" y="400"/>
                  </a:lnTo>
                  <a:lnTo>
                    <a:pt x="688" y="440"/>
                  </a:lnTo>
                  <a:lnTo>
                    <a:pt x="688" y="444"/>
                  </a:lnTo>
                  <a:lnTo>
                    <a:pt x="711" y="468"/>
                  </a:lnTo>
                  <a:lnTo>
                    <a:pt x="742" y="447"/>
                  </a:lnTo>
                  <a:lnTo>
                    <a:pt x="761" y="454"/>
                  </a:lnTo>
                  <a:lnTo>
                    <a:pt x="780" y="444"/>
                  </a:lnTo>
                  <a:lnTo>
                    <a:pt x="785" y="449"/>
                  </a:lnTo>
                  <a:lnTo>
                    <a:pt x="797" y="478"/>
                  </a:lnTo>
                  <a:lnTo>
                    <a:pt x="856" y="537"/>
                  </a:lnTo>
                  <a:lnTo>
                    <a:pt x="848" y="546"/>
                  </a:lnTo>
                  <a:lnTo>
                    <a:pt x="841" y="619"/>
                  </a:lnTo>
                  <a:lnTo>
                    <a:pt x="865" y="676"/>
                  </a:lnTo>
                  <a:lnTo>
                    <a:pt x="856" y="711"/>
                  </a:lnTo>
                  <a:lnTo>
                    <a:pt x="877" y="749"/>
                  </a:lnTo>
                  <a:lnTo>
                    <a:pt x="896" y="768"/>
                  </a:lnTo>
                  <a:lnTo>
                    <a:pt x="908" y="780"/>
                  </a:lnTo>
                  <a:lnTo>
                    <a:pt x="908" y="822"/>
                  </a:lnTo>
                  <a:lnTo>
                    <a:pt x="903" y="941"/>
                  </a:lnTo>
                  <a:lnTo>
                    <a:pt x="919" y="936"/>
                  </a:lnTo>
                  <a:lnTo>
                    <a:pt x="929" y="948"/>
                  </a:lnTo>
                  <a:lnTo>
                    <a:pt x="926" y="995"/>
                  </a:lnTo>
                  <a:lnTo>
                    <a:pt x="981" y="1066"/>
                  </a:lnTo>
                  <a:lnTo>
                    <a:pt x="993" y="1059"/>
                  </a:lnTo>
                  <a:lnTo>
                    <a:pt x="1011" y="1085"/>
                  </a:lnTo>
                  <a:lnTo>
                    <a:pt x="1049" y="1092"/>
                  </a:lnTo>
                  <a:lnTo>
                    <a:pt x="1068" y="1127"/>
                  </a:lnTo>
                  <a:lnTo>
                    <a:pt x="1085" y="1129"/>
                  </a:lnTo>
                  <a:lnTo>
                    <a:pt x="1094" y="1151"/>
                  </a:lnTo>
                  <a:lnTo>
                    <a:pt x="1120" y="1163"/>
                  </a:lnTo>
                  <a:lnTo>
                    <a:pt x="1139" y="1186"/>
                  </a:lnTo>
                  <a:lnTo>
                    <a:pt x="1158" y="1189"/>
                  </a:lnTo>
                  <a:lnTo>
                    <a:pt x="1177" y="1224"/>
                  </a:lnTo>
                  <a:lnTo>
                    <a:pt x="1170" y="1243"/>
                  </a:lnTo>
                  <a:lnTo>
                    <a:pt x="1208" y="1311"/>
                  </a:lnTo>
                  <a:lnTo>
                    <a:pt x="1241" y="1387"/>
                  </a:lnTo>
                  <a:lnTo>
                    <a:pt x="1241" y="1434"/>
                  </a:lnTo>
                  <a:lnTo>
                    <a:pt x="1267" y="1472"/>
                  </a:lnTo>
                  <a:lnTo>
                    <a:pt x="1278" y="1448"/>
                  </a:lnTo>
                  <a:lnTo>
                    <a:pt x="1300" y="1470"/>
                  </a:lnTo>
                  <a:lnTo>
                    <a:pt x="1333" y="1493"/>
                  </a:lnTo>
                  <a:lnTo>
                    <a:pt x="1347" y="1470"/>
                  </a:lnTo>
                  <a:lnTo>
                    <a:pt x="1349" y="1474"/>
                  </a:lnTo>
                  <a:lnTo>
                    <a:pt x="1359" y="1489"/>
                  </a:lnTo>
                  <a:lnTo>
                    <a:pt x="1356" y="1602"/>
                  </a:lnTo>
                  <a:lnTo>
                    <a:pt x="1368" y="1602"/>
                  </a:lnTo>
                  <a:lnTo>
                    <a:pt x="1396" y="1633"/>
                  </a:lnTo>
                  <a:lnTo>
                    <a:pt x="1404" y="1661"/>
                  </a:lnTo>
                  <a:lnTo>
                    <a:pt x="1427" y="1687"/>
                  </a:lnTo>
                  <a:lnTo>
                    <a:pt x="1477" y="1755"/>
                  </a:lnTo>
                  <a:lnTo>
                    <a:pt x="1536" y="1864"/>
                  </a:lnTo>
                  <a:lnTo>
                    <a:pt x="1552" y="1921"/>
                  </a:lnTo>
                  <a:lnTo>
                    <a:pt x="1543" y="1951"/>
                  </a:lnTo>
                  <a:lnTo>
                    <a:pt x="1536" y="2079"/>
                  </a:lnTo>
                  <a:lnTo>
                    <a:pt x="1548" y="2133"/>
                  </a:lnTo>
                  <a:lnTo>
                    <a:pt x="1541" y="2176"/>
                  </a:lnTo>
                  <a:lnTo>
                    <a:pt x="1446" y="2176"/>
                  </a:lnTo>
                  <a:lnTo>
                    <a:pt x="1411" y="2188"/>
                  </a:lnTo>
                  <a:lnTo>
                    <a:pt x="1389" y="2228"/>
                  </a:lnTo>
                  <a:lnTo>
                    <a:pt x="1375" y="2230"/>
                  </a:lnTo>
                  <a:lnTo>
                    <a:pt x="1333" y="2249"/>
                  </a:lnTo>
                  <a:lnTo>
                    <a:pt x="1300" y="2249"/>
                  </a:lnTo>
                  <a:lnTo>
                    <a:pt x="1274" y="2200"/>
                  </a:lnTo>
                  <a:lnTo>
                    <a:pt x="1241" y="2195"/>
                  </a:lnTo>
                  <a:lnTo>
                    <a:pt x="1179" y="2178"/>
                  </a:lnTo>
                  <a:lnTo>
                    <a:pt x="1151" y="2185"/>
                  </a:lnTo>
                  <a:lnTo>
                    <a:pt x="1108" y="2188"/>
                  </a:lnTo>
                  <a:lnTo>
                    <a:pt x="1071" y="2211"/>
                  </a:lnTo>
                  <a:lnTo>
                    <a:pt x="959" y="2200"/>
                  </a:lnTo>
                  <a:lnTo>
                    <a:pt x="277" y="2140"/>
                  </a:lnTo>
                  <a:lnTo>
                    <a:pt x="293" y="1791"/>
                  </a:lnTo>
                  <a:lnTo>
                    <a:pt x="0" y="1772"/>
                  </a:lnTo>
                  <a:lnTo>
                    <a:pt x="0" y="1772"/>
                  </a:lnTo>
                  <a:close/>
                </a:path>
              </a:pathLst>
            </a:custGeom>
            <a:grpFill/>
            <a:ln w="3175" cap="rnd">
              <a:solidFill>
                <a:schemeClr val="bg1"/>
              </a:solidFill>
              <a:prstDash val="solid"/>
              <a:round/>
              <a:headEnd/>
              <a:tailEnd/>
            </a:ln>
          </p:spPr>
          <p:txBody>
            <a:bodyPr/>
            <a:lstStyle/>
            <a:p>
              <a:endParaRPr lang="en-AU" sz="2159"/>
            </a:p>
          </p:txBody>
        </p:sp>
        <p:sp>
          <p:nvSpPr>
            <p:cNvPr id="110" name="Freeform 44"/>
            <p:cNvSpPr>
              <a:spLocks/>
            </p:cNvSpPr>
            <p:nvPr/>
          </p:nvSpPr>
          <p:spPr bwMode="auto">
            <a:xfrm>
              <a:off x="4937" y="1988"/>
              <a:ext cx="35" cy="94"/>
            </a:xfrm>
            <a:custGeom>
              <a:avLst/>
              <a:gdLst>
                <a:gd name="T0" fmla="*/ 23 w 35"/>
                <a:gd name="T1" fmla="*/ 73 h 94"/>
                <a:gd name="T2" fmla="*/ 0 w 35"/>
                <a:gd name="T3" fmla="*/ 94 h 94"/>
                <a:gd name="T4" fmla="*/ 0 w 35"/>
                <a:gd name="T5" fmla="*/ 61 h 94"/>
                <a:gd name="T6" fmla="*/ 16 w 35"/>
                <a:gd name="T7" fmla="*/ 25 h 94"/>
                <a:gd name="T8" fmla="*/ 23 w 35"/>
                <a:gd name="T9" fmla="*/ 0 h 94"/>
                <a:gd name="T10" fmla="*/ 35 w 35"/>
                <a:gd name="T11" fmla="*/ 37 h 94"/>
                <a:gd name="T12" fmla="*/ 23 w 35"/>
                <a:gd name="T13" fmla="*/ 73 h 94"/>
                <a:gd name="T14" fmla="*/ 23 w 35"/>
                <a:gd name="T15" fmla="*/ 73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94">
                  <a:moveTo>
                    <a:pt x="23" y="73"/>
                  </a:moveTo>
                  <a:lnTo>
                    <a:pt x="0" y="94"/>
                  </a:lnTo>
                  <a:lnTo>
                    <a:pt x="0" y="61"/>
                  </a:lnTo>
                  <a:lnTo>
                    <a:pt x="16" y="25"/>
                  </a:lnTo>
                  <a:lnTo>
                    <a:pt x="23" y="0"/>
                  </a:lnTo>
                  <a:lnTo>
                    <a:pt x="35" y="37"/>
                  </a:lnTo>
                  <a:lnTo>
                    <a:pt x="23" y="73"/>
                  </a:lnTo>
                  <a:lnTo>
                    <a:pt x="23" y="73"/>
                  </a:lnTo>
                  <a:close/>
                </a:path>
              </a:pathLst>
            </a:custGeom>
            <a:grpFill/>
            <a:ln w="3175" cap="flat">
              <a:solidFill>
                <a:schemeClr val="bg1"/>
              </a:solidFill>
              <a:prstDash val="solid"/>
              <a:miter lim="800000"/>
              <a:headEnd/>
              <a:tailEnd/>
            </a:ln>
          </p:spPr>
          <p:txBody>
            <a:bodyPr/>
            <a:lstStyle/>
            <a:p>
              <a:endParaRPr lang="en-AU" sz="2159"/>
            </a:p>
          </p:txBody>
        </p:sp>
        <p:sp>
          <p:nvSpPr>
            <p:cNvPr id="111" name="Freeform 45"/>
            <p:cNvSpPr>
              <a:spLocks/>
            </p:cNvSpPr>
            <p:nvPr/>
          </p:nvSpPr>
          <p:spPr bwMode="auto">
            <a:xfrm>
              <a:off x="4937" y="1988"/>
              <a:ext cx="35" cy="94"/>
            </a:xfrm>
            <a:custGeom>
              <a:avLst/>
              <a:gdLst>
                <a:gd name="T0" fmla="*/ 23 w 35"/>
                <a:gd name="T1" fmla="*/ 73 h 94"/>
                <a:gd name="T2" fmla="*/ 0 w 35"/>
                <a:gd name="T3" fmla="*/ 94 h 94"/>
                <a:gd name="T4" fmla="*/ 0 w 35"/>
                <a:gd name="T5" fmla="*/ 61 h 94"/>
                <a:gd name="T6" fmla="*/ 16 w 35"/>
                <a:gd name="T7" fmla="*/ 25 h 94"/>
                <a:gd name="T8" fmla="*/ 23 w 35"/>
                <a:gd name="T9" fmla="*/ 0 h 94"/>
                <a:gd name="T10" fmla="*/ 35 w 35"/>
                <a:gd name="T11" fmla="*/ 37 h 94"/>
                <a:gd name="T12" fmla="*/ 23 w 35"/>
                <a:gd name="T13" fmla="*/ 73 h 94"/>
                <a:gd name="T14" fmla="*/ 23 w 35"/>
                <a:gd name="T15" fmla="*/ 73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94">
                  <a:moveTo>
                    <a:pt x="23" y="73"/>
                  </a:moveTo>
                  <a:lnTo>
                    <a:pt x="0" y="94"/>
                  </a:lnTo>
                  <a:lnTo>
                    <a:pt x="0" y="61"/>
                  </a:lnTo>
                  <a:lnTo>
                    <a:pt x="16" y="25"/>
                  </a:lnTo>
                  <a:lnTo>
                    <a:pt x="23" y="0"/>
                  </a:lnTo>
                  <a:lnTo>
                    <a:pt x="35" y="37"/>
                  </a:lnTo>
                  <a:lnTo>
                    <a:pt x="23" y="73"/>
                  </a:lnTo>
                  <a:lnTo>
                    <a:pt x="23" y="73"/>
                  </a:lnTo>
                  <a:close/>
                </a:path>
              </a:pathLst>
            </a:custGeom>
            <a:grpFill/>
            <a:ln w="3175" cap="rnd">
              <a:solidFill>
                <a:schemeClr val="bg1"/>
              </a:solidFill>
              <a:prstDash val="solid"/>
              <a:round/>
              <a:headEnd/>
              <a:tailEnd/>
            </a:ln>
          </p:spPr>
          <p:txBody>
            <a:bodyPr/>
            <a:lstStyle/>
            <a:p>
              <a:endParaRPr lang="en-AU" sz="2159"/>
            </a:p>
          </p:txBody>
        </p:sp>
        <p:sp>
          <p:nvSpPr>
            <p:cNvPr id="112" name="Freeform 46"/>
            <p:cNvSpPr>
              <a:spLocks/>
            </p:cNvSpPr>
            <p:nvPr/>
          </p:nvSpPr>
          <p:spPr bwMode="auto">
            <a:xfrm>
              <a:off x="3905" y="3764"/>
              <a:ext cx="321" cy="364"/>
            </a:xfrm>
            <a:custGeom>
              <a:avLst/>
              <a:gdLst>
                <a:gd name="T0" fmla="*/ 255 w 321"/>
                <a:gd name="T1" fmla="*/ 49 h 364"/>
                <a:gd name="T2" fmla="*/ 292 w 321"/>
                <a:gd name="T3" fmla="*/ 28 h 364"/>
                <a:gd name="T4" fmla="*/ 321 w 321"/>
                <a:gd name="T5" fmla="*/ 57 h 364"/>
                <a:gd name="T6" fmla="*/ 311 w 321"/>
                <a:gd name="T7" fmla="*/ 168 h 364"/>
                <a:gd name="T8" fmla="*/ 271 w 321"/>
                <a:gd name="T9" fmla="*/ 234 h 364"/>
                <a:gd name="T10" fmla="*/ 269 w 321"/>
                <a:gd name="T11" fmla="*/ 274 h 364"/>
                <a:gd name="T12" fmla="*/ 250 w 321"/>
                <a:gd name="T13" fmla="*/ 321 h 364"/>
                <a:gd name="T14" fmla="*/ 233 w 321"/>
                <a:gd name="T15" fmla="*/ 288 h 364"/>
                <a:gd name="T16" fmla="*/ 217 w 321"/>
                <a:gd name="T17" fmla="*/ 283 h 364"/>
                <a:gd name="T18" fmla="*/ 177 w 321"/>
                <a:gd name="T19" fmla="*/ 354 h 364"/>
                <a:gd name="T20" fmla="*/ 155 w 321"/>
                <a:gd name="T21" fmla="*/ 364 h 364"/>
                <a:gd name="T22" fmla="*/ 120 w 321"/>
                <a:gd name="T23" fmla="*/ 352 h 364"/>
                <a:gd name="T24" fmla="*/ 96 w 321"/>
                <a:gd name="T25" fmla="*/ 359 h 364"/>
                <a:gd name="T26" fmla="*/ 89 w 321"/>
                <a:gd name="T27" fmla="*/ 356 h 364"/>
                <a:gd name="T28" fmla="*/ 89 w 321"/>
                <a:gd name="T29" fmla="*/ 326 h 364"/>
                <a:gd name="T30" fmla="*/ 40 w 321"/>
                <a:gd name="T31" fmla="*/ 257 h 364"/>
                <a:gd name="T32" fmla="*/ 28 w 321"/>
                <a:gd name="T33" fmla="*/ 205 h 364"/>
                <a:gd name="T34" fmla="*/ 42 w 321"/>
                <a:gd name="T35" fmla="*/ 182 h 364"/>
                <a:gd name="T36" fmla="*/ 0 w 321"/>
                <a:gd name="T37" fmla="*/ 80 h 364"/>
                <a:gd name="T38" fmla="*/ 2 w 321"/>
                <a:gd name="T39" fmla="*/ 14 h 364"/>
                <a:gd name="T40" fmla="*/ 18 w 321"/>
                <a:gd name="T41" fmla="*/ 0 h 364"/>
                <a:gd name="T42" fmla="*/ 148 w 321"/>
                <a:gd name="T43" fmla="*/ 61 h 364"/>
                <a:gd name="T44" fmla="*/ 255 w 321"/>
                <a:gd name="T45" fmla="*/ 49 h 364"/>
                <a:gd name="T46" fmla="*/ 255 w 321"/>
                <a:gd name="T47" fmla="*/ 4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1" h="364">
                  <a:moveTo>
                    <a:pt x="255" y="49"/>
                  </a:moveTo>
                  <a:lnTo>
                    <a:pt x="292" y="28"/>
                  </a:lnTo>
                  <a:lnTo>
                    <a:pt x="321" y="57"/>
                  </a:lnTo>
                  <a:lnTo>
                    <a:pt x="311" y="168"/>
                  </a:lnTo>
                  <a:lnTo>
                    <a:pt x="271" y="234"/>
                  </a:lnTo>
                  <a:lnTo>
                    <a:pt x="269" y="274"/>
                  </a:lnTo>
                  <a:lnTo>
                    <a:pt x="250" y="321"/>
                  </a:lnTo>
                  <a:lnTo>
                    <a:pt x="233" y="288"/>
                  </a:lnTo>
                  <a:lnTo>
                    <a:pt x="217" y="283"/>
                  </a:lnTo>
                  <a:lnTo>
                    <a:pt x="177" y="354"/>
                  </a:lnTo>
                  <a:lnTo>
                    <a:pt x="155" y="364"/>
                  </a:lnTo>
                  <a:lnTo>
                    <a:pt x="120" y="352"/>
                  </a:lnTo>
                  <a:lnTo>
                    <a:pt x="96" y="359"/>
                  </a:lnTo>
                  <a:lnTo>
                    <a:pt x="89" y="356"/>
                  </a:lnTo>
                  <a:lnTo>
                    <a:pt x="89" y="326"/>
                  </a:lnTo>
                  <a:lnTo>
                    <a:pt x="40" y="257"/>
                  </a:lnTo>
                  <a:lnTo>
                    <a:pt x="28" y="205"/>
                  </a:lnTo>
                  <a:lnTo>
                    <a:pt x="42" y="182"/>
                  </a:lnTo>
                  <a:lnTo>
                    <a:pt x="0" y="80"/>
                  </a:lnTo>
                  <a:lnTo>
                    <a:pt x="2" y="14"/>
                  </a:lnTo>
                  <a:lnTo>
                    <a:pt x="18" y="0"/>
                  </a:lnTo>
                  <a:lnTo>
                    <a:pt x="148" y="61"/>
                  </a:lnTo>
                  <a:lnTo>
                    <a:pt x="255" y="49"/>
                  </a:lnTo>
                  <a:lnTo>
                    <a:pt x="255" y="49"/>
                  </a:lnTo>
                  <a:close/>
                </a:path>
              </a:pathLst>
            </a:custGeom>
            <a:grpFill/>
            <a:ln w="3175" cap="flat">
              <a:solidFill>
                <a:schemeClr val="bg1"/>
              </a:solidFill>
              <a:prstDash val="solid"/>
              <a:miter lim="800000"/>
              <a:headEnd/>
              <a:tailEnd/>
            </a:ln>
          </p:spPr>
          <p:txBody>
            <a:bodyPr/>
            <a:lstStyle/>
            <a:p>
              <a:endParaRPr lang="en-AU" sz="2159"/>
            </a:p>
          </p:txBody>
        </p:sp>
        <p:sp>
          <p:nvSpPr>
            <p:cNvPr id="113" name="Freeform 47"/>
            <p:cNvSpPr>
              <a:spLocks/>
            </p:cNvSpPr>
            <p:nvPr/>
          </p:nvSpPr>
          <p:spPr bwMode="auto">
            <a:xfrm>
              <a:off x="3905" y="3764"/>
              <a:ext cx="321" cy="364"/>
            </a:xfrm>
            <a:custGeom>
              <a:avLst/>
              <a:gdLst>
                <a:gd name="T0" fmla="*/ 255 w 321"/>
                <a:gd name="T1" fmla="*/ 49 h 364"/>
                <a:gd name="T2" fmla="*/ 292 w 321"/>
                <a:gd name="T3" fmla="*/ 28 h 364"/>
                <a:gd name="T4" fmla="*/ 321 w 321"/>
                <a:gd name="T5" fmla="*/ 57 h 364"/>
                <a:gd name="T6" fmla="*/ 311 w 321"/>
                <a:gd name="T7" fmla="*/ 168 h 364"/>
                <a:gd name="T8" fmla="*/ 271 w 321"/>
                <a:gd name="T9" fmla="*/ 234 h 364"/>
                <a:gd name="T10" fmla="*/ 269 w 321"/>
                <a:gd name="T11" fmla="*/ 274 h 364"/>
                <a:gd name="T12" fmla="*/ 250 w 321"/>
                <a:gd name="T13" fmla="*/ 321 h 364"/>
                <a:gd name="T14" fmla="*/ 233 w 321"/>
                <a:gd name="T15" fmla="*/ 288 h 364"/>
                <a:gd name="T16" fmla="*/ 217 w 321"/>
                <a:gd name="T17" fmla="*/ 283 h 364"/>
                <a:gd name="T18" fmla="*/ 177 w 321"/>
                <a:gd name="T19" fmla="*/ 354 h 364"/>
                <a:gd name="T20" fmla="*/ 155 w 321"/>
                <a:gd name="T21" fmla="*/ 364 h 364"/>
                <a:gd name="T22" fmla="*/ 120 w 321"/>
                <a:gd name="T23" fmla="*/ 352 h 364"/>
                <a:gd name="T24" fmla="*/ 96 w 321"/>
                <a:gd name="T25" fmla="*/ 359 h 364"/>
                <a:gd name="T26" fmla="*/ 89 w 321"/>
                <a:gd name="T27" fmla="*/ 356 h 364"/>
                <a:gd name="T28" fmla="*/ 89 w 321"/>
                <a:gd name="T29" fmla="*/ 326 h 364"/>
                <a:gd name="T30" fmla="*/ 40 w 321"/>
                <a:gd name="T31" fmla="*/ 257 h 364"/>
                <a:gd name="T32" fmla="*/ 28 w 321"/>
                <a:gd name="T33" fmla="*/ 205 h 364"/>
                <a:gd name="T34" fmla="*/ 42 w 321"/>
                <a:gd name="T35" fmla="*/ 182 h 364"/>
                <a:gd name="T36" fmla="*/ 0 w 321"/>
                <a:gd name="T37" fmla="*/ 80 h 364"/>
                <a:gd name="T38" fmla="*/ 2 w 321"/>
                <a:gd name="T39" fmla="*/ 14 h 364"/>
                <a:gd name="T40" fmla="*/ 18 w 321"/>
                <a:gd name="T41" fmla="*/ 0 h 364"/>
                <a:gd name="T42" fmla="*/ 148 w 321"/>
                <a:gd name="T43" fmla="*/ 61 h 364"/>
                <a:gd name="T44" fmla="*/ 255 w 321"/>
                <a:gd name="T45" fmla="*/ 49 h 364"/>
                <a:gd name="T46" fmla="*/ 255 w 321"/>
                <a:gd name="T47" fmla="*/ 4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1" h="364">
                  <a:moveTo>
                    <a:pt x="255" y="49"/>
                  </a:moveTo>
                  <a:lnTo>
                    <a:pt x="292" y="28"/>
                  </a:lnTo>
                  <a:lnTo>
                    <a:pt x="321" y="57"/>
                  </a:lnTo>
                  <a:lnTo>
                    <a:pt x="311" y="168"/>
                  </a:lnTo>
                  <a:lnTo>
                    <a:pt x="271" y="234"/>
                  </a:lnTo>
                  <a:lnTo>
                    <a:pt x="269" y="274"/>
                  </a:lnTo>
                  <a:lnTo>
                    <a:pt x="250" y="321"/>
                  </a:lnTo>
                  <a:lnTo>
                    <a:pt x="233" y="288"/>
                  </a:lnTo>
                  <a:lnTo>
                    <a:pt x="217" y="283"/>
                  </a:lnTo>
                  <a:lnTo>
                    <a:pt x="177" y="354"/>
                  </a:lnTo>
                  <a:lnTo>
                    <a:pt x="155" y="364"/>
                  </a:lnTo>
                  <a:lnTo>
                    <a:pt x="120" y="352"/>
                  </a:lnTo>
                  <a:lnTo>
                    <a:pt x="96" y="359"/>
                  </a:lnTo>
                  <a:lnTo>
                    <a:pt x="89" y="356"/>
                  </a:lnTo>
                  <a:lnTo>
                    <a:pt x="89" y="326"/>
                  </a:lnTo>
                  <a:lnTo>
                    <a:pt x="40" y="257"/>
                  </a:lnTo>
                  <a:lnTo>
                    <a:pt x="28" y="205"/>
                  </a:lnTo>
                  <a:lnTo>
                    <a:pt x="42" y="182"/>
                  </a:lnTo>
                  <a:lnTo>
                    <a:pt x="0" y="80"/>
                  </a:lnTo>
                  <a:lnTo>
                    <a:pt x="2" y="14"/>
                  </a:lnTo>
                  <a:lnTo>
                    <a:pt x="18" y="0"/>
                  </a:lnTo>
                  <a:lnTo>
                    <a:pt x="148" y="61"/>
                  </a:lnTo>
                  <a:lnTo>
                    <a:pt x="255" y="49"/>
                  </a:lnTo>
                  <a:lnTo>
                    <a:pt x="255" y="49"/>
                  </a:lnTo>
                  <a:close/>
                </a:path>
              </a:pathLst>
            </a:custGeom>
            <a:grpFill/>
            <a:ln w="3175" cap="rnd">
              <a:solidFill>
                <a:schemeClr val="bg1"/>
              </a:solidFill>
              <a:prstDash val="solid"/>
              <a:round/>
              <a:headEnd/>
              <a:tailEnd/>
            </a:ln>
          </p:spPr>
          <p:txBody>
            <a:bodyPr/>
            <a:lstStyle/>
            <a:p>
              <a:endParaRPr lang="en-AU" sz="2159"/>
            </a:p>
          </p:txBody>
        </p:sp>
        <p:sp>
          <p:nvSpPr>
            <p:cNvPr id="114" name="Freeform 48"/>
            <p:cNvSpPr>
              <a:spLocks/>
            </p:cNvSpPr>
            <p:nvPr/>
          </p:nvSpPr>
          <p:spPr bwMode="auto">
            <a:xfrm>
              <a:off x="2409" y="211"/>
              <a:ext cx="1009" cy="1760"/>
            </a:xfrm>
            <a:custGeom>
              <a:avLst/>
              <a:gdLst>
                <a:gd name="T0" fmla="*/ 45 w 1009"/>
                <a:gd name="T1" fmla="*/ 1753 h 1760"/>
                <a:gd name="T2" fmla="*/ 973 w 1009"/>
                <a:gd name="T3" fmla="*/ 1760 h 1760"/>
                <a:gd name="T4" fmla="*/ 983 w 1009"/>
                <a:gd name="T5" fmla="*/ 640 h 1760"/>
                <a:gd name="T6" fmla="*/ 865 w 1009"/>
                <a:gd name="T7" fmla="*/ 581 h 1760"/>
                <a:gd name="T8" fmla="*/ 811 w 1009"/>
                <a:gd name="T9" fmla="*/ 551 h 1760"/>
                <a:gd name="T10" fmla="*/ 735 w 1009"/>
                <a:gd name="T11" fmla="*/ 444 h 1760"/>
                <a:gd name="T12" fmla="*/ 785 w 1009"/>
                <a:gd name="T13" fmla="*/ 310 h 1760"/>
                <a:gd name="T14" fmla="*/ 768 w 1009"/>
                <a:gd name="T15" fmla="*/ 295 h 1760"/>
                <a:gd name="T16" fmla="*/ 806 w 1009"/>
                <a:gd name="T17" fmla="*/ 265 h 1760"/>
                <a:gd name="T18" fmla="*/ 841 w 1009"/>
                <a:gd name="T19" fmla="*/ 225 h 1760"/>
                <a:gd name="T20" fmla="*/ 888 w 1009"/>
                <a:gd name="T21" fmla="*/ 128 h 1760"/>
                <a:gd name="T22" fmla="*/ 858 w 1009"/>
                <a:gd name="T23" fmla="*/ 130 h 1760"/>
                <a:gd name="T24" fmla="*/ 818 w 1009"/>
                <a:gd name="T25" fmla="*/ 121 h 1760"/>
                <a:gd name="T26" fmla="*/ 796 w 1009"/>
                <a:gd name="T27" fmla="*/ 154 h 1760"/>
                <a:gd name="T28" fmla="*/ 780 w 1009"/>
                <a:gd name="T29" fmla="*/ 111 h 1760"/>
                <a:gd name="T30" fmla="*/ 862 w 1009"/>
                <a:gd name="T31" fmla="*/ 36 h 1760"/>
                <a:gd name="T32" fmla="*/ 773 w 1009"/>
                <a:gd name="T33" fmla="*/ 85 h 1760"/>
                <a:gd name="T34" fmla="*/ 645 w 1009"/>
                <a:gd name="T35" fmla="*/ 102 h 1760"/>
                <a:gd name="T36" fmla="*/ 560 w 1009"/>
                <a:gd name="T37" fmla="*/ 97 h 1760"/>
                <a:gd name="T38" fmla="*/ 494 w 1009"/>
                <a:gd name="T39" fmla="*/ 83 h 1760"/>
                <a:gd name="T40" fmla="*/ 461 w 1009"/>
                <a:gd name="T41" fmla="*/ 73 h 1760"/>
                <a:gd name="T42" fmla="*/ 392 w 1009"/>
                <a:gd name="T43" fmla="*/ 43 h 1760"/>
                <a:gd name="T44" fmla="*/ 359 w 1009"/>
                <a:gd name="T45" fmla="*/ 0 h 1760"/>
                <a:gd name="T46" fmla="*/ 310 w 1009"/>
                <a:gd name="T47" fmla="*/ 19 h 1760"/>
                <a:gd name="T48" fmla="*/ 338 w 1009"/>
                <a:gd name="T49" fmla="*/ 47 h 1760"/>
                <a:gd name="T50" fmla="*/ 392 w 1009"/>
                <a:gd name="T51" fmla="*/ 92 h 1760"/>
                <a:gd name="T52" fmla="*/ 338 w 1009"/>
                <a:gd name="T53" fmla="*/ 137 h 1760"/>
                <a:gd name="T54" fmla="*/ 281 w 1009"/>
                <a:gd name="T55" fmla="*/ 140 h 1760"/>
                <a:gd name="T56" fmla="*/ 206 w 1009"/>
                <a:gd name="T57" fmla="*/ 135 h 1760"/>
                <a:gd name="T58" fmla="*/ 175 w 1009"/>
                <a:gd name="T59" fmla="*/ 156 h 1760"/>
                <a:gd name="T60" fmla="*/ 116 w 1009"/>
                <a:gd name="T61" fmla="*/ 220 h 1760"/>
                <a:gd name="T62" fmla="*/ 114 w 1009"/>
                <a:gd name="T63" fmla="*/ 277 h 1760"/>
                <a:gd name="T64" fmla="*/ 74 w 1009"/>
                <a:gd name="T65" fmla="*/ 300 h 1760"/>
                <a:gd name="T66" fmla="*/ 62 w 1009"/>
                <a:gd name="T67" fmla="*/ 345 h 1760"/>
                <a:gd name="T68" fmla="*/ 40 w 1009"/>
                <a:gd name="T69" fmla="*/ 484 h 1760"/>
                <a:gd name="T70" fmla="*/ 0 w 1009"/>
                <a:gd name="T71" fmla="*/ 482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9" h="1760">
                  <a:moveTo>
                    <a:pt x="0" y="482"/>
                  </a:moveTo>
                  <a:lnTo>
                    <a:pt x="45" y="1753"/>
                  </a:lnTo>
                  <a:lnTo>
                    <a:pt x="777" y="1755"/>
                  </a:lnTo>
                  <a:lnTo>
                    <a:pt x="973" y="1760"/>
                  </a:lnTo>
                  <a:lnTo>
                    <a:pt x="1009" y="680"/>
                  </a:lnTo>
                  <a:lnTo>
                    <a:pt x="983" y="640"/>
                  </a:lnTo>
                  <a:lnTo>
                    <a:pt x="922" y="605"/>
                  </a:lnTo>
                  <a:lnTo>
                    <a:pt x="865" y="581"/>
                  </a:lnTo>
                  <a:lnTo>
                    <a:pt x="832" y="548"/>
                  </a:lnTo>
                  <a:lnTo>
                    <a:pt x="811" y="551"/>
                  </a:lnTo>
                  <a:lnTo>
                    <a:pt x="723" y="456"/>
                  </a:lnTo>
                  <a:lnTo>
                    <a:pt x="735" y="444"/>
                  </a:lnTo>
                  <a:lnTo>
                    <a:pt x="756" y="385"/>
                  </a:lnTo>
                  <a:lnTo>
                    <a:pt x="785" y="310"/>
                  </a:lnTo>
                  <a:lnTo>
                    <a:pt x="768" y="303"/>
                  </a:lnTo>
                  <a:lnTo>
                    <a:pt x="768" y="295"/>
                  </a:lnTo>
                  <a:lnTo>
                    <a:pt x="782" y="267"/>
                  </a:lnTo>
                  <a:lnTo>
                    <a:pt x="806" y="265"/>
                  </a:lnTo>
                  <a:lnTo>
                    <a:pt x="839" y="248"/>
                  </a:lnTo>
                  <a:lnTo>
                    <a:pt x="841" y="225"/>
                  </a:lnTo>
                  <a:lnTo>
                    <a:pt x="888" y="149"/>
                  </a:lnTo>
                  <a:lnTo>
                    <a:pt x="888" y="128"/>
                  </a:lnTo>
                  <a:lnTo>
                    <a:pt x="877" y="121"/>
                  </a:lnTo>
                  <a:lnTo>
                    <a:pt x="858" y="130"/>
                  </a:lnTo>
                  <a:lnTo>
                    <a:pt x="829" y="111"/>
                  </a:lnTo>
                  <a:lnTo>
                    <a:pt x="818" y="121"/>
                  </a:lnTo>
                  <a:lnTo>
                    <a:pt x="815" y="140"/>
                  </a:lnTo>
                  <a:lnTo>
                    <a:pt x="796" y="154"/>
                  </a:lnTo>
                  <a:lnTo>
                    <a:pt x="787" y="144"/>
                  </a:lnTo>
                  <a:lnTo>
                    <a:pt x="780" y="111"/>
                  </a:lnTo>
                  <a:lnTo>
                    <a:pt x="801" y="97"/>
                  </a:lnTo>
                  <a:lnTo>
                    <a:pt x="862" y="36"/>
                  </a:lnTo>
                  <a:lnTo>
                    <a:pt x="874" y="7"/>
                  </a:lnTo>
                  <a:lnTo>
                    <a:pt x="773" y="85"/>
                  </a:lnTo>
                  <a:lnTo>
                    <a:pt x="688" y="132"/>
                  </a:lnTo>
                  <a:lnTo>
                    <a:pt x="645" y="102"/>
                  </a:lnTo>
                  <a:lnTo>
                    <a:pt x="617" y="114"/>
                  </a:lnTo>
                  <a:lnTo>
                    <a:pt x="560" y="97"/>
                  </a:lnTo>
                  <a:lnTo>
                    <a:pt x="529" y="76"/>
                  </a:lnTo>
                  <a:lnTo>
                    <a:pt x="494" y="83"/>
                  </a:lnTo>
                  <a:lnTo>
                    <a:pt x="485" y="73"/>
                  </a:lnTo>
                  <a:lnTo>
                    <a:pt x="461" y="73"/>
                  </a:lnTo>
                  <a:lnTo>
                    <a:pt x="430" y="36"/>
                  </a:lnTo>
                  <a:lnTo>
                    <a:pt x="392" y="43"/>
                  </a:lnTo>
                  <a:lnTo>
                    <a:pt x="381" y="7"/>
                  </a:lnTo>
                  <a:lnTo>
                    <a:pt x="359" y="0"/>
                  </a:lnTo>
                  <a:lnTo>
                    <a:pt x="326" y="19"/>
                  </a:lnTo>
                  <a:lnTo>
                    <a:pt x="310" y="19"/>
                  </a:lnTo>
                  <a:lnTo>
                    <a:pt x="303" y="31"/>
                  </a:lnTo>
                  <a:lnTo>
                    <a:pt x="338" y="47"/>
                  </a:lnTo>
                  <a:lnTo>
                    <a:pt x="362" y="50"/>
                  </a:lnTo>
                  <a:lnTo>
                    <a:pt x="392" y="92"/>
                  </a:lnTo>
                  <a:lnTo>
                    <a:pt x="378" y="121"/>
                  </a:lnTo>
                  <a:lnTo>
                    <a:pt x="338" y="137"/>
                  </a:lnTo>
                  <a:lnTo>
                    <a:pt x="310" y="130"/>
                  </a:lnTo>
                  <a:lnTo>
                    <a:pt x="281" y="140"/>
                  </a:lnTo>
                  <a:lnTo>
                    <a:pt x="232" y="123"/>
                  </a:lnTo>
                  <a:lnTo>
                    <a:pt x="206" y="135"/>
                  </a:lnTo>
                  <a:lnTo>
                    <a:pt x="189" y="135"/>
                  </a:lnTo>
                  <a:lnTo>
                    <a:pt x="175" y="156"/>
                  </a:lnTo>
                  <a:lnTo>
                    <a:pt x="142" y="180"/>
                  </a:lnTo>
                  <a:lnTo>
                    <a:pt x="116" y="220"/>
                  </a:lnTo>
                  <a:lnTo>
                    <a:pt x="97" y="234"/>
                  </a:lnTo>
                  <a:lnTo>
                    <a:pt x="114" y="277"/>
                  </a:lnTo>
                  <a:lnTo>
                    <a:pt x="97" y="298"/>
                  </a:lnTo>
                  <a:lnTo>
                    <a:pt x="74" y="300"/>
                  </a:lnTo>
                  <a:lnTo>
                    <a:pt x="62" y="319"/>
                  </a:lnTo>
                  <a:lnTo>
                    <a:pt x="62" y="345"/>
                  </a:lnTo>
                  <a:lnTo>
                    <a:pt x="24" y="390"/>
                  </a:lnTo>
                  <a:lnTo>
                    <a:pt x="40" y="484"/>
                  </a:lnTo>
                  <a:lnTo>
                    <a:pt x="0" y="482"/>
                  </a:lnTo>
                  <a:lnTo>
                    <a:pt x="0" y="482"/>
                  </a:lnTo>
                  <a:close/>
                </a:path>
              </a:pathLst>
            </a:custGeom>
            <a:grpFill/>
            <a:ln w="3175" cap="flat">
              <a:solidFill>
                <a:schemeClr val="bg1"/>
              </a:solidFill>
              <a:prstDash val="solid"/>
              <a:miter lim="800000"/>
              <a:headEnd/>
              <a:tailEnd/>
            </a:ln>
          </p:spPr>
          <p:txBody>
            <a:bodyPr/>
            <a:lstStyle/>
            <a:p>
              <a:endParaRPr lang="en-AU" sz="2159"/>
            </a:p>
          </p:txBody>
        </p:sp>
        <p:sp>
          <p:nvSpPr>
            <p:cNvPr id="115" name="Freeform 49"/>
            <p:cNvSpPr>
              <a:spLocks/>
            </p:cNvSpPr>
            <p:nvPr/>
          </p:nvSpPr>
          <p:spPr bwMode="auto">
            <a:xfrm>
              <a:off x="2409" y="211"/>
              <a:ext cx="1009" cy="1760"/>
            </a:xfrm>
            <a:custGeom>
              <a:avLst/>
              <a:gdLst>
                <a:gd name="T0" fmla="*/ 45 w 1009"/>
                <a:gd name="T1" fmla="*/ 1753 h 1760"/>
                <a:gd name="T2" fmla="*/ 973 w 1009"/>
                <a:gd name="T3" fmla="*/ 1760 h 1760"/>
                <a:gd name="T4" fmla="*/ 983 w 1009"/>
                <a:gd name="T5" fmla="*/ 640 h 1760"/>
                <a:gd name="T6" fmla="*/ 865 w 1009"/>
                <a:gd name="T7" fmla="*/ 581 h 1760"/>
                <a:gd name="T8" fmla="*/ 811 w 1009"/>
                <a:gd name="T9" fmla="*/ 551 h 1760"/>
                <a:gd name="T10" fmla="*/ 735 w 1009"/>
                <a:gd name="T11" fmla="*/ 444 h 1760"/>
                <a:gd name="T12" fmla="*/ 785 w 1009"/>
                <a:gd name="T13" fmla="*/ 310 h 1760"/>
                <a:gd name="T14" fmla="*/ 768 w 1009"/>
                <a:gd name="T15" fmla="*/ 295 h 1760"/>
                <a:gd name="T16" fmla="*/ 806 w 1009"/>
                <a:gd name="T17" fmla="*/ 265 h 1760"/>
                <a:gd name="T18" fmla="*/ 841 w 1009"/>
                <a:gd name="T19" fmla="*/ 225 h 1760"/>
                <a:gd name="T20" fmla="*/ 888 w 1009"/>
                <a:gd name="T21" fmla="*/ 128 h 1760"/>
                <a:gd name="T22" fmla="*/ 858 w 1009"/>
                <a:gd name="T23" fmla="*/ 130 h 1760"/>
                <a:gd name="T24" fmla="*/ 818 w 1009"/>
                <a:gd name="T25" fmla="*/ 121 h 1760"/>
                <a:gd name="T26" fmla="*/ 796 w 1009"/>
                <a:gd name="T27" fmla="*/ 154 h 1760"/>
                <a:gd name="T28" fmla="*/ 780 w 1009"/>
                <a:gd name="T29" fmla="*/ 111 h 1760"/>
                <a:gd name="T30" fmla="*/ 862 w 1009"/>
                <a:gd name="T31" fmla="*/ 36 h 1760"/>
                <a:gd name="T32" fmla="*/ 773 w 1009"/>
                <a:gd name="T33" fmla="*/ 85 h 1760"/>
                <a:gd name="T34" fmla="*/ 645 w 1009"/>
                <a:gd name="T35" fmla="*/ 102 h 1760"/>
                <a:gd name="T36" fmla="*/ 560 w 1009"/>
                <a:gd name="T37" fmla="*/ 97 h 1760"/>
                <a:gd name="T38" fmla="*/ 494 w 1009"/>
                <a:gd name="T39" fmla="*/ 83 h 1760"/>
                <a:gd name="T40" fmla="*/ 461 w 1009"/>
                <a:gd name="T41" fmla="*/ 73 h 1760"/>
                <a:gd name="T42" fmla="*/ 392 w 1009"/>
                <a:gd name="T43" fmla="*/ 43 h 1760"/>
                <a:gd name="T44" fmla="*/ 359 w 1009"/>
                <a:gd name="T45" fmla="*/ 0 h 1760"/>
                <a:gd name="T46" fmla="*/ 310 w 1009"/>
                <a:gd name="T47" fmla="*/ 19 h 1760"/>
                <a:gd name="T48" fmla="*/ 338 w 1009"/>
                <a:gd name="T49" fmla="*/ 47 h 1760"/>
                <a:gd name="T50" fmla="*/ 392 w 1009"/>
                <a:gd name="T51" fmla="*/ 92 h 1760"/>
                <a:gd name="T52" fmla="*/ 338 w 1009"/>
                <a:gd name="T53" fmla="*/ 137 h 1760"/>
                <a:gd name="T54" fmla="*/ 281 w 1009"/>
                <a:gd name="T55" fmla="*/ 140 h 1760"/>
                <a:gd name="T56" fmla="*/ 206 w 1009"/>
                <a:gd name="T57" fmla="*/ 135 h 1760"/>
                <a:gd name="T58" fmla="*/ 175 w 1009"/>
                <a:gd name="T59" fmla="*/ 156 h 1760"/>
                <a:gd name="T60" fmla="*/ 116 w 1009"/>
                <a:gd name="T61" fmla="*/ 220 h 1760"/>
                <a:gd name="T62" fmla="*/ 114 w 1009"/>
                <a:gd name="T63" fmla="*/ 277 h 1760"/>
                <a:gd name="T64" fmla="*/ 74 w 1009"/>
                <a:gd name="T65" fmla="*/ 300 h 1760"/>
                <a:gd name="T66" fmla="*/ 62 w 1009"/>
                <a:gd name="T67" fmla="*/ 345 h 1760"/>
                <a:gd name="T68" fmla="*/ 40 w 1009"/>
                <a:gd name="T69" fmla="*/ 484 h 1760"/>
                <a:gd name="T70" fmla="*/ 0 w 1009"/>
                <a:gd name="T71" fmla="*/ 482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9" h="1760">
                  <a:moveTo>
                    <a:pt x="0" y="482"/>
                  </a:moveTo>
                  <a:lnTo>
                    <a:pt x="45" y="1753"/>
                  </a:lnTo>
                  <a:lnTo>
                    <a:pt x="777" y="1755"/>
                  </a:lnTo>
                  <a:lnTo>
                    <a:pt x="973" y="1760"/>
                  </a:lnTo>
                  <a:lnTo>
                    <a:pt x="1009" y="680"/>
                  </a:lnTo>
                  <a:lnTo>
                    <a:pt x="983" y="640"/>
                  </a:lnTo>
                  <a:lnTo>
                    <a:pt x="922" y="605"/>
                  </a:lnTo>
                  <a:lnTo>
                    <a:pt x="865" y="581"/>
                  </a:lnTo>
                  <a:lnTo>
                    <a:pt x="832" y="548"/>
                  </a:lnTo>
                  <a:lnTo>
                    <a:pt x="811" y="551"/>
                  </a:lnTo>
                  <a:lnTo>
                    <a:pt x="723" y="456"/>
                  </a:lnTo>
                  <a:lnTo>
                    <a:pt x="735" y="444"/>
                  </a:lnTo>
                  <a:lnTo>
                    <a:pt x="756" y="385"/>
                  </a:lnTo>
                  <a:lnTo>
                    <a:pt x="785" y="310"/>
                  </a:lnTo>
                  <a:lnTo>
                    <a:pt x="768" y="303"/>
                  </a:lnTo>
                  <a:lnTo>
                    <a:pt x="768" y="295"/>
                  </a:lnTo>
                  <a:lnTo>
                    <a:pt x="782" y="267"/>
                  </a:lnTo>
                  <a:lnTo>
                    <a:pt x="806" y="265"/>
                  </a:lnTo>
                  <a:lnTo>
                    <a:pt x="839" y="248"/>
                  </a:lnTo>
                  <a:lnTo>
                    <a:pt x="841" y="225"/>
                  </a:lnTo>
                  <a:lnTo>
                    <a:pt x="888" y="149"/>
                  </a:lnTo>
                  <a:lnTo>
                    <a:pt x="888" y="128"/>
                  </a:lnTo>
                  <a:lnTo>
                    <a:pt x="877" y="121"/>
                  </a:lnTo>
                  <a:lnTo>
                    <a:pt x="858" y="130"/>
                  </a:lnTo>
                  <a:lnTo>
                    <a:pt x="829" y="111"/>
                  </a:lnTo>
                  <a:lnTo>
                    <a:pt x="818" y="121"/>
                  </a:lnTo>
                  <a:lnTo>
                    <a:pt x="815" y="140"/>
                  </a:lnTo>
                  <a:lnTo>
                    <a:pt x="796" y="154"/>
                  </a:lnTo>
                  <a:lnTo>
                    <a:pt x="787" y="144"/>
                  </a:lnTo>
                  <a:lnTo>
                    <a:pt x="780" y="111"/>
                  </a:lnTo>
                  <a:lnTo>
                    <a:pt x="801" y="97"/>
                  </a:lnTo>
                  <a:lnTo>
                    <a:pt x="862" y="36"/>
                  </a:lnTo>
                  <a:lnTo>
                    <a:pt x="874" y="7"/>
                  </a:lnTo>
                  <a:lnTo>
                    <a:pt x="773" y="85"/>
                  </a:lnTo>
                  <a:lnTo>
                    <a:pt x="688" y="132"/>
                  </a:lnTo>
                  <a:lnTo>
                    <a:pt x="645" y="102"/>
                  </a:lnTo>
                  <a:lnTo>
                    <a:pt x="617" y="114"/>
                  </a:lnTo>
                  <a:lnTo>
                    <a:pt x="560" y="97"/>
                  </a:lnTo>
                  <a:lnTo>
                    <a:pt x="529" y="76"/>
                  </a:lnTo>
                  <a:lnTo>
                    <a:pt x="494" y="83"/>
                  </a:lnTo>
                  <a:lnTo>
                    <a:pt x="485" y="73"/>
                  </a:lnTo>
                  <a:lnTo>
                    <a:pt x="461" y="73"/>
                  </a:lnTo>
                  <a:lnTo>
                    <a:pt x="430" y="36"/>
                  </a:lnTo>
                  <a:lnTo>
                    <a:pt x="392" y="43"/>
                  </a:lnTo>
                  <a:lnTo>
                    <a:pt x="381" y="7"/>
                  </a:lnTo>
                  <a:lnTo>
                    <a:pt x="359" y="0"/>
                  </a:lnTo>
                  <a:lnTo>
                    <a:pt x="326" y="19"/>
                  </a:lnTo>
                  <a:lnTo>
                    <a:pt x="310" y="19"/>
                  </a:lnTo>
                  <a:lnTo>
                    <a:pt x="303" y="31"/>
                  </a:lnTo>
                  <a:lnTo>
                    <a:pt x="338" y="47"/>
                  </a:lnTo>
                  <a:lnTo>
                    <a:pt x="362" y="50"/>
                  </a:lnTo>
                  <a:lnTo>
                    <a:pt x="392" y="92"/>
                  </a:lnTo>
                  <a:lnTo>
                    <a:pt x="378" y="121"/>
                  </a:lnTo>
                  <a:lnTo>
                    <a:pt x="338" y="137"/>
                  </a:lnTo>
                  <a:lnTo>
                    <a:pt x="310" y="130"/>
                  </a:lnTo>
                  <a:lnTo>
                    <a:pt x="281" y="140"/>
                  </a:lnTo>
                  <a:lnTo>
                    <a:pt x="232" y="123"/>
                  </a:lnTo>
                  <a:lnTo>
                    <a:pt x="206" y="135"/>
                  </a:lnTo>
                  <a:lnTo>
                    <a:pt x="189" y="135"/>
                  </a:lnTo>
                  <a:lnTo>
                    <a:pt x="175" y="156"/>
                  </a:lnTo>
                  <a:lnTo>
                    <a:pt x="142" y="180"/>
                  </a:lnTo>
                  <a:lnTo>
                    <a:pt x="116" y="220"/>
                  </a:lnTo>
                  <a:lnTo>
                    <a:pt x="97" y="234"/>
                  </a:lnTo>
                  <a:lnTo>
                    <a:pt x="114" y="277"/>
                  </a:lnTo>
                  <a:lnTo>
                    <a:pt x="97" y="298"/>
                  </a:lnTo>
                  <a:lnTo>
                    <a:pt x="74" y="300"/>
                  </a:lnTo>
                  <a:lnTo>
                    <a:pt x="62" y="319"/>
                  </a:lnTo>
                  <a:lnTo>
                    <a:pt x="62" y="345"/>
                  </a:lnTo>
                  <a:lnTo>
                    <a:pt x="24" y="390"/>
                  </a:lnTo>
                  <a:lnTo>
                    <a:pt x="40" y="484"/>
                  </a:lnTo>
                  <a:lnTo>
                    <a:pt x="0" y="482"/>
                  </a:lnTo>
                  <a:lnTo>
                    <a:pt x="0" y="482"/>
                  </a:lnTo>
                  <a:close/>
                </a:path>
              </a:pathLst>
            </a:custGeom>
            <a:grpFill/>
            <a:ln w="3175" cap="rnd">
              <a:solidFill>
                <a:schemeClr val="bg1"/>
              </a:solidFill>
              <a:prstDash val="solid"/>
              <a:round/>
              <a:headEnd/>
              <a:tailEnd/>
            </a:ln>
          </p:spPr>
          <p:txBody>
            <a:bodyPr/>
            <a:lstStyle/>
            <a:p>
              <a:endParaRPr lang="en-AU" sz="2159"/>
            </a:p>
          </p:txBody>
        </p:sp>
        <p:sp>
          <p:nvSpPr>
            <p:cNvPr id="116" name="Freeform 50"/>
            <p:cNvSpPr>
              <a:spLocks/>
            </p:cNvSpPr>
            <p:nvPr/>
          </p:nvSpPr>
          <p:spPr bwMode="auto">
            <a:xfrm>
              <a:off x="2542" y="232"/>
              <a:ext cx="125" cy="71"/>
            </a:xfrm>
            <a:custGeom>
              <a:avLst/>
              <a:gdLst>
                <a:gd name="T0" fmla="*/ 111 w 125"/>
                <a:gd name="T1" fmla="*/ 12 h 71"/>
                <a:gd name="T2" fmla="*/ 125 w 125"/>
                <a:gd name="T3" fmla="*/ 26 h 71"/>
                <a:gd name="T4" fmla="*/ 120 w 125"/>
                <a:gd name="T5" fmla="*/ 41 h 71"/>
                <a:gd name="T6" fmla="*/ 73 w 125"/>
                <a:gd name="T7" fmla="*/ 71 h 71"/>
                <a:gd name="T8" fmla="*/ 42 w 125"/>
                <a:gd name="T9" fmla="*/ 62 h 71"/>
                <a:gd name="T10" fmla="*/ 0 w 125"/>
                <a:gd name="T11" fmla="*/ 15 h 71"/>
                <a:gd name="T12" fmla="*/ 9 w 125"/>
                <a:gd name="T13" fmla="*/ 0 h 71"/>
                <a:gd name="T14" fmla="*/ 30 w 125"/>
                <a:gd name="T15" fmla="*/ 22 h 71"/>
                <a:gd name="T16" fmla="*/ 111 w 125"/>
                <a:gd name="T17" fmla="*/ 12 h 71"/>
                <a:gd name="T18" fmla="*/ 111 w 125"/>
                <a:gd name="T19" fmla="*/ 1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71">
                  <a:moveTo>
                    <a:pt x="111" y="12"/>
                  </a:moveTo>
                  <a:lnTo>
                    <a:pt x="125" y="26"/>
                  </a:lnTo>
                  <a:lnTo>
                    <a:pt x="120" y="41"/>
                  </a:lnTo>
                  <a:lnTo>
                    <a:pt x="73" y="71"/>
                  </a:lnTo>
                  <a:lnTo>
                    <a:pt x="42" y="62"/>
                  </a:lnTo>
                  <a:lnTo>
                    <a:pt x="0" y="15"/>
                  </a:lnTo>
                  <a:lnTo>
                    <a:pt x="9" y="0"/>
                  </a:lnTo>
                  <a:lnTo>
                    <a:pt x="30" y="22"/>
                  </a:lnTo>
                  <a:lnTo>
                    <a:pt x="111" y="12"/>
                  </a:lnTo>
                  <a:lnTo>
                    <a:pt x="111" y="12"/>
                  </a:lnTo>
                  <a:close/>
                </a:path>
              </a:pathLst>
            </a:custGeom>
            <a:grpFill/>
            <a:ln w="3175" cap="flat">
              <a:solidFill>
                <a:schemeClr val="bg1"/>
              </a:solidFill>
              <a:prstDash val="solid"/>
              <a:miter lim="800000"/>
              <a:headEnd/>
              <a:tailEnd/>
            </a:ln>
          </p:spPr>
          <p:txBody>
            <a:bodyPr/>
            <a:lstStyle/>
            <a:p>
              <a:endParaRPr lang="en-AU" sz="2159"/>
            </a:p>
          </p:txBody>
        </p:sp>
        <p:sp>
          <p:nvSpPr>
            <p:cNvPr id="117" name="Freeform 51"/>
            <p:cNvSpPr>
              <a:spLocks/>
            </p:cNvSpPr>
            <p:nvPr/>
          </p:nvSpPr>
          <p:spPr bwMode="auto">
            <a:xfrm>
              <a:off x="2542" y="232"/>
              <a:ext cx="125" cy="71"/>
            </a:xfrm>
            <a:custGeom>
              <a:avLst/>
              <a:gdLst>
                <a:gd name="T0" fmla="*/ 111 w 125"/>
                <a:gd name="T1" fmla="*/ 12 h 71"/>
                <a:gd name="T2" fmla="*/ 125 w 125"/>
                <a:gd name="T3" fmla="*/ 26 h 71"/>
                <a:gd name="T4" fmla="*/ 120 w 125"/>
                <a:gd name="T5" fmla="*/ 41 h 71"/>
                <a:gd name="T6" fmla="*/ 73 w 125"/>
                <a:gd name="T7" fmla="*/ 71 h 71"/>
                <a:gd name="T8" fmla="*/ 42 w 125"/>
                <a:gd name="T9" fmla="*/ 62 h 71"/>
                <a:gd name="T10" fmla="*/ 0 w 125"/>
                <a:gd name="T11" fmla="*/ 15 h 71"/>
                <a:gd name="T12" fmla="*/ 9 w 125"/>
                <a:gd name="T13" fmla="*/ 0 h 71"/>
                <a:gd name="T14" fmla="*/ 30 w 125"/>
                <a:gd name="T15" fmla="*/ 22 h 71"/>
                <a:gd name="T16" fmla="*/ 111 w 125"/>
                <a:gd name="T17" fmla="*/ 12 h 71"/>
                <a:gd name="T18" fmla="*/ 111 w 125"/>
                <a:gd name="T19" fmla="*/ 1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71">
                  <a:moveTo>
                    <a:pt x="111" y="12"/>
                  </a:moveTo>
                  <a:lnTo>
                    <a:pt x="125" y="26"/>
                  </a:lnTo>
                  <a:lnTo>
                    <a:pt x="120" y="41"/>
                  </a:lnTo>
                  <a:lnTo>
                    <a:pt x="73" y="71"/>
                  </a:lnTo>
                  <a:lnTo>
                    <a:pt x="42" y="62"/>
                  </a:lnTo>
                  <a:lnTo>
                    <a:pt x="0" y="15"/>
                  </a:lnTo>
                  <a:lnTo>
                    <a:pt x="9" y="0"/>
                  </a:lnTo>
                  <a:lnTo>
                    <a:pt x="30" y="22"/>
                  </a:lnTo>
                  <a:lnTo>
                    <a:pt x="111" y="12"/>
                  </a:lnTo>
                  <a:lnTo>
                    <a:pt x="111" y="12"/>
                  </a:lnTo>
                  <a:close/>
                </a:path>
              </a:pathLst>
            </a:custGeom>
            <a:grpFill/>
            <a:ln w="3175" cap="rnd">
              <a:solidFill>
                <a:schemeClr val="bg1"/>
              </a:solidFill>
              <a:prstDash val="solid"/>
              <a:round/>
              <a:headEnd/>
              <a:tailEnd/>
            </a:ln>
          </p:spPr>
          <p:txBody>
            <a:bodyPr/>
            <a:lstStyle/>
            <a:p>
              <a:endParaRPr lang="en-AU" sz="2159"/>
            </a:p>
          </p:txBody>
        </p:sp>
        <p:sp>
          <p:nvSpPr>
            <p:cNvPr id="118" name="Freeform 52"/>
            <p:cNvSpPr>
              <a:spLocks/>
            </p:cNvSpPr>
            <p:nvPr/>
          </p:nvSpPr>
          <p:spPr bwMode="auto">
            <a:xfrm>
              <a:off x="3236" y="544"/>
              <a:ext cx="57" cy="52"/>
            </a:xfrm>
            <a:custGeom>
              <a:avLst/>
              <a:gdLst>
                <a:gd name="T0" fmla="*/ 50 w 57"/>
                <a:gd name="T1" fmla="*/ 38 h 52"/>
                <a:gd name="T2" fmla="*/ 57 w 57"/>
                <a:gd name="T3" fmla="*/ 43 h 52"/>
                <a:gd name="T4" fmla="*/ 45 w 57"/>
                <a:gd name="T5" fmla="*/ 52 h 52"/>
                <a:gd name="T6" fmla="*/ 9 w 57"/>
                <a:gd name="T7" fmla="*/ 47 h 52"/>
                <a:gd name="T8" fmla="*/ 0 w 57"/>
                <a:gd name="T9" fmla="*/ 38 h 52"/>
                <a:gd name="T10" fmla="*/ 17 w 57"/>
                <a:gd name="T11" fmla="*/ 0 h 52"/>
                <a:gd name="T12" fmla="*/ 45 w 57"/>
                <a:gd name="T13" fmla="*/ 5 h 52"/>
                <a:gd name="T14" fmla="*/ 50 w 57"/>
                <a:gd name="T15" fmla="*/ 38 h 52"/>
                <a:gd name="T16" fmla="*/ 50 w 57"/>
                <a:gd name="T17" fmla="*/ 3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2">
                  <a:moveTo>
                    <a:pt x="50" y="38"/>
                  </a:moveTo>
                  <a:lnTo>
                    <a:pt x="57" y="43"/>
                  </a:lnTo>
                  <a:lnTo>
                    <a:pt x="45" y="52"/>
                  </a:lnTo>
                  <a:lnTo>
                    <a:pt x="9" y="47"/>
                  </a:lnTo>
                  <a:lnTo>
                    <a:pt x="0" y="38"/>
                  </a:lnTo>
                  <a:lnTo>
                    <a:pt x="17" y="0"/>
                  </a:lnTo>
                  <a:lnTo>
                    <a:pt x="45" y="5"/>
                  </a:lnTo>
                  <a:lnTo>
                    <a:pt x="50" y="38"/>
                  </a:lnTo>
                  <a:lnTo>
                    <a:pt x="50" y="38"/>
                  </a:lnTo>
                  <a:close/>
                </a:path>
              </a:pathLst>
            </a:custGeom>
            <a:grpFill/>
            <a:ln w="3175" cap="flat">
              <a:solidFill>
                <a:schemeClr val="bg1"/>
              </a:solidFill>
              <a:prstDash val="solid"/>
              <a:miter lim="800000"/>
              <a:headEnd/>
              <a:tailEnd/>
            </a:ln>
          </p:spPr>
          <p:txBody>
            <a:bodyPr/>
            <a:lstStyle/>
            <a:p>
              <a:endParaRPr lang="en-AU" sz="2159"/>
            </a:p>
          </p:txBody>
        </p:sp>
        <p:sp>
          <p:nvSpPr>
            <p:cNvPr id="119" name="Freeform 53"/>
            <p:cNvSpPr>
              <a:spLocks/>
            </p:cNvSpPr>
            <p:nvPr/>
          </p:nvSpPr>
          <p:spPr bwMode="auto">
            <a:xfrm>
              <a:off x="3236" y="544"/>
              <a:ext cx="57" cy="52"/>
            </a:xfrm>
            <a:custGeom>
              <a:avLst/>
              <a:gdLst>
                <a:gd name="T0" fmla="*/ 50 w 57"/>
                <a:gd name="T1" fmla="*/ 38 h 52"/>
                <a:gd name="T2" fmla="*/ 57 w 57"/>
                <a:gd name="T3" fmla="*/ 43 h 52"/>
                <a:gd name="T4" fmla="*/ 45 w 57"/>
                <a:gd name="T5" fmla="*/ 52 h 52"/>
                <a:gd name="T6" fmla="*/ 9 w 57"/>
                <a:gd name="T7" fmla="*/ 47 h 52"/>
                <a:gd name="T8" fmla="*/ 0 w 57"/>
                <a:gd name="T9" fmla="*/ 38 h 52"/>
                <a:gd name="T10" fmla="*/ 17 w 57"/>
                <a:gd name="T11" fmla="*/ 0 h 52"/>
                <a:gd name="T12" fmla="*/ 45 w 57"/>
                <a:gd name="T13" fmla="*/ 5 h 52"/>
                <a:gd name="T14" fmla="*/ 50 w 57"/>
                <a:gd name="T15" fmla="*/ 38 h 52"/>
                <a:gd name="T16" fmla="*/ 50 w 57"/>
                <a:gd name="T17" fmla="*/ 3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2">
                  <a:moveTo>
                    <a:pt x="50" y="38"/>
                  </a:moveTo>
                  <a:lnTo>
                    <a:pt x="57" y="43"/>
                  </a:lnTo>
                  <a:lnTo>
                    <a:pt x="45" y="52"/>
                  </a:lnTo>
                  <a:lnTo>
                    <a:pt x="9" y="47"/>
                  </a:lnTo>
                  <a:lnTo>
                    <a:pt x="0" y="38"/>
                  </a:lnTo>
                  <a:lnTo>
                    <a:pt x="17" y="0"/>
                  </a:lnTo>
                  <a:lnTo>
                    <a:pt x="45" y="5"/>
                  </a:lnTo>
                  <a:lnTo>
                    <a:pt x="50" y="38"/>
                  </a:lnTo>
                  <a:lnTo>
                    <a:pt x="50" y="38"/>
                  </a:lnTo>
                  <a:close/>
                </a:path>
              </a:pathLst>
            </a:custGeom>
            <a:grpFill/>
            <a:ln w="3175" cap="rnd">
              <a:solidFill>
                <a:schemeClr val="bg1"/>
              </a:solidFill>
              <a:prstDash val="solid"/>
              <a:round/>
              <a:headEnd/>
              <a:tailEnd/>
            </a:ln>
          </p:spPr>
          <p:txBody>
            <a:bodyPr/>
            <a:lstStyle/>
            <a:p>
              <a:endParaRPr lang="en-AU" sz="2159"/>
            </a:p>
          </p:txBody>
        </p:sp>
        <p:sp>
          <p:nvSpPr>
            <p:cNvPr id="120" name="Freeform 54"/>
            <p:cNvSpPr>
              <a:spLocks/>
            </p:cNvSpPr>
            <p:nvPr/>
          </p:nvSpPr>
          <p:spPr bwMode="auto">
            <a:xfrm>
              <a:off x="2511" y="266"/>
              <a:ext cx="42" cy="37"/>
            </a:xfrm>
            <a:custGeom>
              <a:avLst/>
              <a:gdLst>
                <a:gd name="T0" fmla="*/ 42 w 42"/>
                <a:gd name="T1" fmla="*/ 30 h 37"/>
                <a:gd name="T2" fmla="*/ 24 w 42"/>
                <a:gd name="T3" fmla="*/ 37 h 37"/>
                <a:gd name="T4" fmla="*/ 0 w 42"/>
                <a:gd name="T5" fmla="*/ 33 h 37"/>
                <a:gd name="T6" fmla="*/ 0 w 42"/>
                <a:gd name="T7" fmla="*/ 9 h 37"/>
                <a:gd name="T8" fmla="*/ 12 w 42"/>
                <a:gd name="T9" fmla="*/ 0 h 37"/>
                <a:gd name="T10" fmla="*/ 42 w 42"/>
                <a:gd name="T11" fmla="*/ 21 h 37"/>
                <a:gd name="T12" fmla="*/ 42 w 42"/>
                <a:gd name="T13" fmla="*/ 30 h 37"/>
                <a:gd name="T14" fmla="*/ 42 w 42"/>
                <a:gd name="T15" fmla="*/ 3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7">
                  <a:moveTo>
                    <a:pt x="42" y="30"/>
                  </a:moveTo>
                  <a:lnTo>
                    <a:pt x="24" y="37"/>
                  </a:lnTo>
                  <a:lnTo>
                    <a:pt x="0" y="33"/>
                  </a:lnTo>
                  <a:lnTo>
                    <a:pt x="0" y="9"/>
                  </a:lnTo>
                  <a:lnTo>
                    <a:pt x="12" y="0"/>
                  </a:lnTo>
                  <a:lnTo>
                    <a:pt x="42" y="21"/>
                  </a:lnTo>
                  <a:lnTo>
                    <a:pt x="42" y="30"/>
                  </a:lnTo>
                  <a:lnTo>
                    <a:pt x="42" y="30"/>
                  </a:lnTo>
                  <a:close/>
                </a:path>
              </a:pathLst>
            </a:custGeom>
            <a:grpFill/>
            <a:ln w="3175" cap="flat">
              <a:solidFill>
                <a:schemeClr val="bg1"/>
              </a:solidFill>
              <a:prstDash val="solid"/>
              <a:miter lim="800000"/>
              <a:headEnd/>
              <a:tailEnd/>
            </a:ln>
          </p:spPr>
          <p:txBody>
            <a:bodyPr/>
            <a:lstStyle/>
            <a:p>
              <a:endParaRPr lang="en-AU" sz="2159"/>
            </a:p>
          </p:txBody>
        </p:sp>
        <p:sp>
          <p:nvSpPr>
            <p:cNvPr id="121" name="Freeform 55"/>
            <p:cNvSpPr>
              <a:spLocks/>
            </p:cNvSpPr>
            <p:nvPr/>
          </p:nvSpPr>
          <p:spPr bwMode="auto">
            <a:xfrm>
              <a:off x="2511" y="266"/>
              <a:ext cx="42" cy="37"/>
            </a:xfrm>
            <a:custGeom>
              <a:avLst/>
              <a:gdLst>
                <a:gd name="T0" fmla="*/ 42 w 42"/>
                <a:gd name="T1" fmla="*/ 30 h 37"/>
                <a:gd name="T2" fmla="*/ 24 w 42"/>
                <a:gd name="T3" fmla="*/ 37 h 37"/>
                <a:gd name="T4" fmla="*/ 0 w 42"/>
                <a:gd name="T5" fmla="*/ 33 h 37"/>
                <a:gd name="T6" fmla="*/ 0 w 42"/>
                <a:gd name="T7" fmla="*/ 9 h 37"/>
                <a:gd name="T8" fmla="*/ 12 w 42"/>
                <a:gd name="T9" fmla="*/ 0 h 37"/>
                <a:gd name="T10" fmla="*/ 42 w 42"/>
                <a:gd name="T11" fmla="*/ 21 h 37"/>
                <a:gd name="T12" fmla="*/ 42 w 42"/>
                <a:gd name="T13" fmla="*/ 30 h 37"/>
                <a:gd name="T14" fmla="*/ 42 w 42"/>
                <a:gd name="T15" fmla="*/ 3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7">
                  <a:moveTo>
                    <a:pt x="42" y="30"/>
                  </a:moveTo>
                  <a:lnTo>
                    <a:pt x="24" y="37"/>
                  </a:lnTo>
                  <a:lnTo>
                    <a:pt x="0" y="33"/>
                  </a:lnTo>
                  <a:lnTo>
                    <a:pt x="0" y="9"/>
                  </a:lnTo>
                  <a:lnTo>
                    <a:pt x="12" y="0"/>
                  </a:lnTo>
                  <a:lnTo>
                    <a:pt x="42" y="21"/>
                  </a:lnTo>
                  <a:lnTo>
                    <a:pt x="42" y="30"/>
                  </a:lnTo>
                  <a:lnTo>
                    <a:pt x="42" y="30"/>
                  </a:lnTo>
                  <a:close/>
                </a:path>
              </a:pathLst>
            </a:custGeom>
            <a:grpFill/>
            <a:ln w="3175" cap="rnd">
              <a:solidFill>
                <a:schemeClr val="bg1"/>
              </a:solidFill>
              <a:prstDash val="solid"/>
              <a:round/>
              <a:headEnd/>
              <a:tailEnd/>
            </a:ln>
          </p:spPr>
          <p:txBody>
            <a:bodyPr/>
            <a:lstStyle/>
            <a:p>
              <a:endParaRPr lang="en-AU" sz="2159"/>
            </a:p>
          </p:txBody>
        </p:sp>
        <p:sp>
          <p:nvSpPr>
            <p:cNvPr id="122" name="Freeform 56"/>
            <p:cNvSpPr>
              <a:spLocks/>
            </p:cNvSpPr>
            <p:nvPr/>
          </p:nvSpPr>
          <p:spPr bwMode="auto">
            <a:xfrm>
              <a:off x="2409" y="211"/>
              <a:ext cx="1009" cy="1760"/>
            </a:xfrm>
            <a:custGeom>
              <a:avLst/>
              <a:gdLst>
                <a:gd name="T0" fmla="*/ 45 w 1009"/>
                <a:gd name="T1" fmla="*/ 1753 h 1760"/>
                <a:gd name="T2" fmla="*/ 973 w 1009"/>
                <a:gd name="T3" fmla="*/ 1760 h 1760"/>
                <a:gd name="T4" fmla="*/ 983 w 1009"/>
                <a:gd name="T5" fmla="*/ 640 h 1760"/>
                <a:gd name="T6" fmla="*/ 865 w 1009"/>
                <a:gd name="T7" fmla="*/ 581 h 1760"/>
                <a:gd name="T8" fmla="*/ 811 w 1009"/>
                <a:gd name="T9" fmla="*/ 551 h 1760"/>
                <a:gd name="T10" fmla="*/ 735 w 1009"/>
                <a:gd name="T11" fmla="*/ 444 h 1760"/>
                <a:gd name="T12" fmla="*/ 785 w 1009"/>
                <a:gd name="T13" fmla="*/ 310 h 1760"/>
                <a:gd name="T14" fmla="*/ 768 w 1009"/>
                <a:gd name="T15" fmla="*/ 295 h 1760"/>
                <a:gd name="T16" fmla="*/ 806 w 1009"/>
                <a:gd name="T17" fmla="*/ 265 h 1760"/>
                <a:gd name="T18" fmla="*/ 841 w 1009"/>
                <a:gd name="T19" fmla="*/ 225 h 1760"/>
                <a:gd name="T20" fmla="*/ 888 w 1009"/>
                <a:gd name="T21" fmla="*/ 128 h 1760"/>
                <a:gd name="T22" fmla="*/ 858 w 1009"/>
                <a:gd name="T23" fmla="*/ 130 h 1760"/>
                <a:gd name="T24" fmla="*/ 818 w 1009"/>
                <a:gd name="T25" fmla="*/ 121 h 1760"/>
                <a:gd name="T26" fmla="*/ 796 w 1009"/>
                <a:gd name="T27" fmla="*/ 154 h 1760"/>
                <a:gd name="T28" fmla="*/ 780 w 1009"/>
                <a:gd name="T29" fmla="*/ 111 h 1760"/>
                <a:gd name="T30" fmla="*/ 862 w 1009"/>
                <a:gd name="T31" fmla="*/ 36 h 1760"/>
                <a:gd name="T32" fmla="*/ 773 w 1009"/>
                <a:gd name="T33" fmla="*/ 85 h 1760"/>
                <a:gd name="T34" fmla="*/ 645 w 1009"/>
                <a:gd name="T35" fmla="*/ 102 h 1760"/>
                <a:gd name="T36" fmla="*/ 560 w 1009"/>
                <a:gd name="T37" fmla="*/ 97 h 1760"/>
                <a:gd name="T38" fmla="*/ 494 w 1009"/>
                <a:gd name="T39" fmla="*/ 83 h 1760"/>
                <a:gd name="T40" fmla="*/ 461 w 1009"/>
                <a:gd name="T41" fmla="*/ 73 h 1760"/>
                <a:gd name="T42" fmla="*/ 392 w 1009"/>
                <a:gd name="T43" fmla="*/ 43 h 1760"/>
                <a:gd name="T44" fmla="*/ 359 w 1009"/>
                <a:gd name="T45" fmla="*/ 0 h 1760"/>
                <a:gd name="T46" fmla="*/ 310 w 1009"/>
                <a:gd name="T47" fmla="*/ 19 h 1760"/>
                <a:gd name="T48" fmla="*/ 338 w 1009"/>
                <a:gd name="T49" fmla="*/ 47 h 1760"/>
                <a:gd name="T50" fmla="*/ 392 w 1009"/>
                <a:gd name="T51" fmla="*/ 92 h 1760"/>
                <a:gd name="T52" fmla="*/ 338 w 1009"/>
                <a:gd name="T53" fmla="*/ 137 h 1760"/>
                <a:gd name="T54" fmla="*/ 281 w 1009"/>
                <a:gd name="T55" fmla="*/ 140 h 1760"/>
                <a:gd name="T56" fmla="*/ 206 w 1009"/>
                <a:gd name="T57" fmla="*/ 135 h 1760"/>
                <a:gd name="T58" fmla="*/ 175 w 1009"/>
                <a:gd name="T59" fmla="*/ 156 h 1760"/>
                <a:gd name="T60" fmla="*/ 116 w 1009"/>
                <a:gd name="T61" fmla="*/ 220 h 1760"/>
                <a:gd name="T62" fmla="*/ 114 w 1009"/>
                <a:gd name="T63" fmla="*/ 277 h 1760"/>
                <a:gd name="T64" fmla="*/ 74 w 1009"/>
                <a:gd name="T65" fmla="*/ 300 h 1760"/>
                <a:gd name="T66" fmla="*/ 62 w 1009"/>
                <a:gd name="T67" fmla="*/ 345 h 1760"/>
                <a:gd name="T68" fmla="*/ 40 w 1009"/>
                <a:gd name="T69" fmla="*/ 484 h 1760"/>
                <a:gd name="T70" fmla="*/ 0 w 1009"/>
                <a:gd name="T71" fmla="*/ 482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9" h="1760">
                  <a:moveTo>
                    <a:pt x="0" y="482"/>
                  </a:moveTo>
                  <a:lnTo>
                    <a:pt x="45" y="1753"/>
                  </a:lnTo>
                  <a:lnTo>
                    <a:pt x="777" y="1755"/>
                  </a:lnTo>
                  <a:lnTo>
                    <a:pt x="973" y="1760"/>
                  </a:lnTo>
                  <a:lnTo>
                    <a:pt x="1009" y="680"/>
                  </a:lnTo>
                  <a:lnTo>
                    <a:pt x="983" y="640"/>
                  </a:lnTo>
                  <a:lnTo>
                    <a:pt x="922" y="605"/>
                  </a:lnTo>
                  <a:lnTo>
                    <a:pt x="865" y="581"/>
                  </a:lnTo>
                  <a:lnTo>
                    <a:pt x="832" y="548"/>
                  </a:lnTo>
                  <a:lnTo>
                    <a:pt x="811" y="551"/>
                  </a:lnTo>
                  <a:lnTo>
                    <a:pt x="723" y="456"/>
                  </a:lnTo>
                  <a:lnTo>
                    <a:pt x="735" y="444"/>
                  </a:lnTo>
                  <a:lnTo>
                    <a:pt x="756" y="385"/>
                  </a:lnTo>
                  <a:lnTo>
                    <a:pt x="785" y="310"/>
                  </a:lnTo>
                  <a:lnTo>
                    <a:pt x="768" y="303"/>
                  </a:lnTo>
                  <a:lnTo>
                    <a:pt x="768" y="295"/>
                  </a:lnTo>
                  <a:lnTo>
                    <a:pt x="782" y="267"/>
                  </a:lnTo>
                  <a:lnTo>
                    <a:pt x="806" y="265"/>
                  </a:lnTo>
                  <a:lnTo>
                    <a:pt x="839" y="248"/>
                  </a:lnTo>
                  <a:lnTo>
                    <a:pt x="841" y="225"/>
                  </a:lnTo>
                  <a:lnTo>
                    <a:pt x="888" y="149"/>
                  </a:lnTo>
                  <a:lnTo>
                    <a:pt x="888" y="128"/>
                  </a:lnTo>
                  <a:lnTo>
                    <a:pt x="877" y="121"/>
                  </a:lnTo>
                  <a:lnTo>
                    <a:pt x="858" y="130"/>
                  </a:lnTo>
                  <a:lnTo>
                    <a:pt x="829" y="111"/>
                  </a:lnTo>
                  <a:lnTo>
                    <a:pt x="818" y="121"/>
                  </a:lnTo>
                  <a:lnTo>
                    <a:pt x="815" y="140"/>
                  </a:lnTo>
                  <a:lnTo>
                    <a:pt x="796" y="154"/>
                  </a:lnTo>
                  <a:lnTo>
                    <a:pt x="787" y="144"/>
                  </a:lnTo>
                  <a:lnTo>
                    <a:pt x="780" y="111"/>
                  </a:lnTo>
                  <a:lnTo>
                    <a:pt x="801" y="97"/>
                  </a:lnTo>
                  <a:lnTo>
                    <a:pt x="862" y="36"/>
                  </a:lnTo>
                  <a:lnTo>
                    <a:pt x="874" y="7"/>
                  </a:lnTo>
                  <a:lnTo>
                    <a:pt x="773" y="85"/>
                  </a:lnTo>
                  <a:lnTo>
                    <a:pt x="688" y="132"/>
                  </a:lnTo>
                  <a:lnTo>
                    <a:pt x="645" y="102"/>
                  </a:lnTo>
                  <a:lnTo>
                    <a:pt x="617" y="114"/>
                  </a:lnTo>
                  <a:lnTo>
                    <a:pt x="560" y="97"/>
                  </a:lnTo>
                  <a:lnTo>
                    <a:pt x="529" y="76"/>
                  </a:lnTo>
                  <a:lnTo>
                    <a:pt x="494" y="83"/>
                  </a:lnTo>
                  <a:lnTo>
                    <a:pt x="485" y="73"/>
                  </a:lnTo>
                  <a:lnTo>
                    <a:pt x="461" y="73"/>
                  </a:lnTo>
                  <a:lnTo>
                    <a:pt x="430" y="36"/>
                  </a:lnTo>
                  <a:lnTo>
                    <a:pt x="392" y="43"/>
                  </a:lnTo>
                  <a:lnTo>
                    <a:pt x="381" y="7"/>
                  </a:lnTo>
                  <a:lnTo>
                    <a:pt x="359" y="0"/>
                  </a:lnTo>
                  <a:lnTo>
                    <a:pt x="326" y="19"/>
                  </a:lnTo>
                  <a:lnTo>
                    <a:pt x="310" y="19"/>
                  </a:lnTo>
                  <a:lnTo>
                    <a:pt x="303" y="31"/>
                  </a:lnTo>
                  <a:lnTo>
                    <a:pt x="338" y="47"/>
                  </a:lnTo>
                  <a:lnTo>
                    <a:pt x="362" y="50"/>
                  </a:lnTo>
                  <a:lnTo>
                    <a:pt x="392" y="92"/>
                  </a:lnTo>
                  <a:lnTo>
                    <a:pt x="378" y="121"/>
                  </a:lnTo>
                  <a:lnTo>
                    <a:pt x="338" y="137"/>
                  </a:lnTo>
                  <a:lnTo>
                    <a:pt x="310" y="130"/>
                  </a:lnTo>
                  <a:lnTo>
                    <a:pt x="281" y="140"/>
                  </a:lnTo>
                  <a:lnTo>
                    <a:pt x="232" y="123"/>
                  </a:lnTo>
                  <a:lnTo>
                    <a:pt x="206" y="135"/>
                  </a:lnTo>
                  <a:lnTo>
                    <a:pt x="189" y="135"/>
                  </a:lnTo>
                  <a:lnTo>
                    <a:pt x="175" y="156"/>
                  </a:lnTo>
                  <a:lnTo>
                    <a:pt x="142" y="180"/>
                  </a:lnTo>
                  <a:lnTo>
                    <a:pt x="116" y="220"/>
                  </a:lnTo>
                  <a:lnTo>
                    <a:pt x="97" y="234"/>
                  </a:lnTo>
                  <a:lnTo>
                    <a:pt x="114" y="277"/>
                  </a:lnTo>
                  <a:lnTo>
                    <a:pt x="97" y="298"/>
                  </a:lnTo>
                  <a:lnTo>
                    <a:pt x="74" y="300"/>
                  </a:lnTo>
                  <a:lnTo>
                    <a:pt x="62" y="319"/>
                  </a:lnTo>
                  <a:lnTo>
                    <a:pt x="62" y="345"/>
                  </a:lnTo>
                  <a:lnTo>
                    <a:pt x="24" y="390"/>
                  </a:lnTo>
                  <a:lnTo>
                    <a:pt x="40" y="484"/>
                  </a:lnTo>
                  <a:lnTo>
                    <a:pt x="0" y="482"/>
                  </a:lnTo>
                  <a:lnTo>
                    <a:pt x="0" y="482"/>
                  </a:lnTo>
                  <a:close/>
                </a:path>
              </a:pathLst>
            </a:custGeom>
            <a:grpFill/>
            <a:ln w="3175" cap="flat">
              <a:solidFill>
                <a:schemeClr val="bg1"/>
              </a:solidFill>
              <a:prstDash val="solid"/>
              <a:miter lim="800000"/>
              <a:headEnd/>
              <a:tailEnd/>
            </a:ln>
          </p:spPr>
          <p:txBody>
            <a:bodyPr/>
            <a:lstStyle/>
            <a:p>
              <a:endParaRPr lang="en-AU" sz="2159"/>
            </a:p>
          </p:txBody>
        </p:sp>
        <p:sp>
          <p:nvSpPr>
            <p:cNvPr id="123" name="Freeform 57"/>
            <p:cNvSpPr>
              <a:spLocks/>
            </p:cNvSpPr>
            <p:nvPr/>
          </p:nvSpPr>
          <p:spPr bwMode="auto">
            <a:xfrm>
              <a:off x="2409" y="211"/>
              <a:ext cx="1009" cy="1760"/>
            </a:xfrm>
            <a:custGeom>
              <a:avLst/>
              <a:gdLst>
                <a:gd name="T0" fmla="*/ 45 w 1009"/>
                <a:gd name="T1" fmla="*/ 1753 h 1760"/>
                <a:gd name="T2" fmla="*/ 973 w 1009"/>
                <a:gd name="T3" fmla="*/ 1760 h 1760"/>
                <a:gd name="T4" fmla="*/ 983 w 1009"/>
                <a:gd name="T5" fmla="*/ 640 h 1760"/>
                <a:gd name="T6" fmla="*/ 865 w 1009"/>
                <a:gd name="T7" fmla="*/ 581 h 1760"/>
                <a:gd name="T8" fmla="*/ 811 w 1009"/>
                <a:gd name="T9" fmla="*/ 551 h 1760"/>
                <a:gd name="T10" fmla="*/ 735 w 1009"/>
                <a:gd name="T11" fmla="*/ 444 h 1760"/>
                <a:gd name="T12" fmla="*/ 785 w 1009"/>
                <a:gd name="T13" fmla="*/ 310 h 1760"/>
                <a:gd name="T14" fmla="*/ 768 w 1009"/>
                <a:gd name="T15" fmla="*/ 295 h 1760"/>
                <a:gd name="T16" fmla="*/ 806 w 1009"/>
                <a:gd name="T17" fmla="*/ 265 h 1760"/>
                <a:gd name="T18" fmla="*/ 841 w 1009"/>
                <a:gd name="T19" fmla="*/ 225 h 1760"/>
                <a:gd name="T20" fmla="*/ 888 w 1009"/>
                <a:gd name="T21" fmla="*/ 128 h 1760"/>
                <a:gd name="T22" fmla="*/ 858 w 1009"/>
                <a:gd name="T23" fmla="*/ 130 h 1760"/>
                <a:gd name="T24" fmla="*/ 818 w 1009"/>
                <a:gd name="T25" fmla="*/ 121 h 1760"/>
                <a:gd name="T26" fmla="*/ 796 w 1009"/>
                <a:gd name="T27" fmla="*/ 154 h 1760"/>
                <a:gd name="T28" fmla="*/ 780 w 1009"/>
                <a:gd name="T29" fmla="*/ 111 h 1760"/>
                <a:gd name="T30" fmla="*/ 862 w 1009"/>
                <a:gd name="T31" fmla="*/ 36 h 1760"/>
                <a:gd name="T32" fmla="*/ 773 w 1009"/>
                <a:gd name="T33" fmla="*/ 85 h 1760"/>
                <a:gd name="T34" fmla="*/ 645 w 1009"/>
                <a:gd name="T35" fmla="*/ 102 h 1760"/>
                <a:gd name="T36" fmla="*/ 560 w 1009"/>
                <a:gd name="T37" fmla="*/ 97 h 1760"/>
                <a:gd name="T38" fmla="*/ 494 w 1009"/>
                <a:gd name="T39" fmla="*/ 83 h 1760"/>
                <a:gd name="T40" fmla="*/ 461 w 1009"/>
                <a:gd name="T41" fmla="*/ 73 h 1760"/>
                <a:gd name="T42" fmla="*/ 392 w 1009"/>
                <a:gd name="T43" fmla="*/ 43 h 1760"/>
                <a:gd name="T44" fmla="*/ 359 w 1009"/>
                <a:gd name="T45" fmla="*/ 0 h 1760"/>
                <a:gd name="T46" fmla="*/ 310 w 1009"/>
                <a:gd name="T47" fmla="*/ 19 h 1760"/>
                <a:gd name="T48" fmla="*/ 338 w 1009"/>
                <a:gd name="T49" fmla="*/ 47 h 1760"/>
                <a:gd name="T50" fmla="*/ 392 w 1009"/>
                <a:gd name="T51" fmla="*/ 92 h 1760"/>
                <a:gd name="T52" fmla="*/ 338 w 1009"/>
                <a:gd name="T53" fmla="*/ 137 h 1760"/>
                <a:gd name="T54" fmla="*/ 281 w 1009"/>
                <a:gd name="T55" fmla="*/ 140 h 1760"/>
                <a:gd name="T56" fmla="*/ 206 w 1009"/>
                <a:gd name="T57" fmla="*/ 135 h 1760"/>
                <a:gd name="T58" fmla="*/ 175 w 1009"/>
                <a:gd name="T59" fmla="*/ 156 h 1760"/>
                <a:gd name="T60" fmla="*/ 116 w 1009"/>
                <a:gd name="T61" fmla="*/ 220 h 1760"/>
                <a:gd name="T62" fmla="*/ 114 w 1009"/>
                <a:gd name="T63" fmla="*/ 277 h 1760"/>
                <a:gd name="T64" fmla="*/ 74 w 1009"/>
                <a:gd name="T65" fmla="*/ 300 h 1760"/>
                <a:gd name="T66" fmla="*/ 62 w 1009"/>
                <a:gd name="T67" fmla="*/ 345 h 1760"/>
                <a:gd name="T68" fmla="*/ 40 w 1009"/>
                <a:gd name="T69" fmla="*/ 484 h 1760"/>
                <a:gd name="T70" fmla="*/ 0 w 1009"/>
                <a:gd name="T71" fmla="*/ 482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9" h="1760">
                  <a:moveTo>
                    <a:pt x="0" y="482"/>
                  </a:moveTo>
                  <a:lnTo>
                    <a:pt x="45" y="1753"/>
                  </a:lnTo>
                  <a:lnTo>
                    <a:pt x="777" y="1755"/>
                  </a:lnTo>
                  <a:lnTo>
                    <a:pt x="973" y="1760"/>
                  </a:lnTo>
                  <a:lnTo>
                    <a:pt x="1009" y="680"/>
                  </a:lnTo>
                  <a:lnTo>
                    <a:pt x="983" y="640"/>
                  </a:lnTo>
                  <a:lnTo>
                    <a:pt x="922" y="605"/>
                  </a:lnTo>
                  <a:lnTo>
                    <a:pt x="865" y="581"/>
                  </a:lnTo>
                  <a:lnTo>
                    <a:pt x="832" y="548"/>
                  </a:lnTo>
                  <a:lnTo>
                    <a:pt x="811" y="551"/>
                  </a:lnTo>
                  <a:lnTo>
                    <a:pt x="723" y="456"/>
                  </a:lnTo>
                  <a:lnTo>
                    <a:pt x="735" y="444"/>
                  </a:lnTo>
                  <a:lnTo>
                    <a:pt x="756" y="385"/>
                  </a:lnTo>
                  <a:lnTo>
                    <a:pt x="785" y="310"/>
                  </a:lnTo>
                  <a:lnTo>
                    <a:pt x="768" y="303"/>
                  </a:lnTo>
                  <a:lnTo>
                    <a:pt x="768" y="295"/>
                  </a:lnTo>
                  <a:lnTo>
                    <a:pt x="782" y="267"/>
                  </a:lnTo>
                  <a:lnTo>
                    <a:pt x="806" y="265"/>
                  </a:lnTo>
                  <a:lnTo>
                    <a:pt x="839" y="248"/>
                  </a:lnTo>
                  <a:lnTo>
                    <a:pt x="841" y="225"/>
                  </a:lnTo>
                  <a:lnTo>
                    <a:pt x="888" y="149"/>
                  </a:lnTo>
                  <a:lnTo>
                    <a:pt x="888" y="128"/>
                  </a:lnTo>
                  <a:lnTo>
                    <a:pt x="877" y="121"/>
                  </a:lnTo>
                  <a:lnTo>
                    <a:pt x="858" y="130"/>
                  </a:lnTo>
                  <a:lnTo>
                    <a:pt x="829" y="111"/>
                  </a:lnTo>
                  <a:lnTo>
                    <a:pt x="818" y="121"/>
                  </a:lnTo>
                  <a:lnTo>
                    <a:pt x="815" y="140"/>
                  </a:lnTo>
                  <a:lnTo>
                    <a:pt x="796" y="154"/>
                  </a:lnTo>
                  <a:lnTo>
                    <a:pt x="787" y="144"/>
                  </a:lnTo>
                  <a:lnTo>
                    <a:pt x="780" y="111"/>
                  </a:lnTo>
                  <a:lnTo>
                    <a:pt x="801" y="97"/>
                  </a:lnTo>
                  <a:lnTo>
                    <a:pt x="862" y="36"/>
                  </a:lnTo>
                  <a:lnTo>
                    <a:pt x="874" y="7"/>
                  </a:lnTo>
                  <a:lnTo>
                    <a:pt x="773" y="85"/>
                  </a:lnTo>
                  <a:lnTo>
                    <a:pt x="688" y="132"/>
                  </a:lnTo>
                  <a:lnTo>
                    <a:pt x="645" y="102"/>
                  </a:lnTo>
                  <a:lnTo>
                    <a:pt x="617" y="114"/>
                  </a:lnTo>
                  <a:lnTo>
                    <a:pt x="560" y="97"/>
                  </a:lnTo>
                  <a:lnTo>
                    <a:pt x="529" y="76"/>
                  </a:lnTo>
                  <a:lnTo>
                    <a:pt x="494" y="83"/>
                  </a:lnTo>
                  <a:lnTo>
                    <a:pt x="485" y="73"/>
                  </a:lnTo>
                  <a:lnTo>
                    <a:pt x="461" y="73"/>
                  </a:lnTo>
                  <a:lnTo>
                    <a:pt x="430" y="36"/>
                  </a:lnTo>
                  <a:lnTo>
                    <a:pt x="392" y="43"/>
                  </a:lnTo>
                  <a:lnTo>
                    <a:pt x="381" y="7"/>
                  </a:lnTo>
                  <a:lnTo>
                    <a:pt x="359" y="0"/>
                  </a:lnTo>
                  <a:lnTo>
                    <a:pt x="326" y="19"/>
                  </a:lnTo>
                  <a:lnTo>
                    <a:pt x="310" y="19"/>
                  </a:lnTo>
                  <a:lnTo>
                    <a:pt x="303" y="31"/>
                  </a:lnTo>
                  <a:lnTo>
                    <a:pt x="338" y="47"/>
                  </a:lnTo>
                  <a:lnTo>
                    <a:pt x="362" y="50"/>
                  </a:lnTo>
                  <a:lnTo>
                    <a:pt x="392" y="92"/>
                  </a:lnTo>
                  <a:lnTo>
                    <a:pt x="378" y="121"/>
                  </a:lnTo>
                  <a:lnTo>
                    <a:pt x="338" y="137"/>
                  </a:lnTo>
                  <a:lnTo>
                    <a:pt x="310" y="130"/>
                  </a:lnTo>
                  <a:lnTo>
                    <a:pt x="281" y="140"/>
                  </a:lnTo>
                  <a:lnTo>
                    <a:pt x="232" y="123"/>
                  </a:lnTo>
                  <a:lnTo>
                    <a:pt x="206" y="135"/>
                  </a:lnTo>
                  <a:lnTo>
                    <a:pt x="189" y="135"/>
                  </a:lnTo>
                  <a:lnTo>
                    <a:pt x="175" y="156"/>
                  </a:lnTo>
                  <a:lnTo>
                    <a:pt x="142" y="180"/>
                  </a:lnTo>
                  <a:lnTo>
                    <a:pt x="116" y="220"/>
                  </a:lnTo>
                  <a:lnTo>
                    <a:pt x="97" y="234"/>
                  </a:lnTo>
                  <a:lnTo>
                    <a:pt x="114" y="277"/>
                  </a:lnTo>
                  <a:lnTo>
                    <a:pt x="97" y="298"/>
                  </a:lnTo>
                  <a:lnTo>
                    <a:pt x="74" y="300"/>
                  </a:lnTo>
                  <a:lnTo>
                    <a:pt x="62" y="319"/>
                  </a:lnTo>
                  <a:lnTo>
                    <a:pt x="62" y="345"/>
                  </a:lnTo>
                  <a:lnTo>
                    <a:pt x="24" y="390"/>
                  </a:lnTo>
                  <a:lnTo>
                    <a:pt x="40" y="484"/>
                  </a:lnTo>
                  <a:lnTo>
                    <a:pt x="0" y="482"/>
                  </a:lnTo>
                  <a:lnTo>
                    <a:pt x="0" y="482"/>
                  </a:lnTo>
                  <a:close/>
                </a:path>
              </a:pathLst>
            </a:custGeom>
            <a:grpFill/>
            <a:ln w="3175" cap="rnd">
              <a:solidFill>
                <a:schemeClr val="bg1"/>
              </a:solidFill>
              <a:prstDash val="solid"/>
              <a:round/>
              <a:headEnd/>
              <a:tailEnd/>
            </a:ln>
          </p:spPr>
          <p:txBody>
            <a:bodyPr/>
            <a:lstStyle/>
            <a:p>
              <a:endParaRPr lang="en-AU" sz="2159"/>
            </a:p>
          </p:txBody>
        </p:sp>
        <p:sp>
          <p:nvSpPr>
            <p:cNvPr id="124" name="Freeform 58"/>
            <p:cNvSpPr>
              <a:spLocks/>
            </p:cNvSpPr>
            <p:nvPr/>
          </p:nvSpPr>
          <p:spPr bwMode="auto">
            <a:xfrm>
              <a:off x="2542" y="232"/>
              <a:ext cx="125" cy="71"/>
            </a:xfrm>
            <a:custGeom>
              <a:avLst/>
              <a:gdLst>
                <a:gd name="T0" fmla="*/ 111 w 125"/>
                <a:gd name="T1" fmla="*/ 12 h 71"/>
                <a:gd name="T2" fmla="*/ 125 w 125"/>
                <a:gd name="T3" fmla="*/ 26 h 71"/>
                <a:gd name="T4" fmla="*/ 120 w 125"/>
                <a:gd name="T5" fmla="*/ 41 h 71"/>
                <a:gd name="T6" fmla="*/ 73 w 125"/>
                <a:gd name="T7" fmla="*/ 71 h 71"/>
                <a:gd name="T8" fmla="*/ 42 w 125"/>
                <a:gd name="T9" fmla="*/ 62 h 71"/>
                <a:gd name="T10" fmla="*/ 0 w 125"/>
                <a:gd name="T11" fmla="*/ 15 h 71"/>
                <a:gd name="T12" fmla="*/ 9 w 125"/>
                <a:gd name="T13" fmla="*/ 0 h 71"/>
                <a:gd name="T14" fmla="*/ 30 w 125"/>
                <a:gd name="T15" fmla="*/ 22 h 71"/>
                <a:gd name="T16" fmla="*/ 111 w 125"/>
                <a:gd name="T17" fmla="*/ 12 h 71"/>
                <a:gd name="T18" fmla="*/ 111 w 125"/>
                <a:gd name="T19" fmla="*/ 1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71">
                  <a:moveTo>
                    <a:pt x="111" y="12"/>
                  </a:moveTo>
                  <a:lnTo>
                    <a:pt x="125" y="26"/>
                  </a:lnTo>
                  <a:lnTo>
                    <a:pt x="120" y="41"/>
                  </a:lnTo>
                  <a:lnTo>
                    <a:pt x="73" y="71"/>
                  </a:lnTo>
                  <a:lnTo>
                    <a:pt x="42" y="62"/>
                  </a:lnTo>
                  <a:lnTo>
                    <a:pt x="0" y="15"/>
                  </a:lnTo>
                  <a:lnTo>
                    <a:pt x="9" y="0"/>
                  </a:lnTo>
                  <a:lnTo>
                    <a:pt x="30" y="22"/>
                  </a:lnTo>
                  <a:lnTo>
                    <a:pt x="111" y="12"/>
                  </a:lnTo>
                  <a:lnTo>
                    <a:pt x="111" y="12"/>
                  </a:lnTo>
                  <a:close/>
                </a:path>
              </a:pathLst>
            </a:custGeom>
            <a:grpFill/>
            <a:ln w="3175" cap="flat">
              <a:solidFill>
                <a:schemeClr val="bg1"/>
              </a:solidFill>
              <a:prstDash val="solid"/>
              <a:miter lim="800000"/>
              <a:headEnd/>
              <a:tailEnd/>
            </a:ln>
          </p:spPr>
          <p:txBody>
            <a:bodyPr/>
            <a:lstStyle/>
            <a:p>
              <a:endParaRPr lang="en-AU" sz="2159"/>
            </a:p>
          </p:txBody>
        </p:sp>
        <p:sp>
          <p:nvSpPr>
            <p:cNvPr id="125" name="Freeform 59"/>
            <p:cNvSpPr>
              <a:spLocks/>
            </p:cNvSpPr>
            <p:nvPr/>
          </p:nvSpPr>
          <p:spPr bwMode="auto">
            <a:xfrm>
              <a:off x="2542" y="232"/>
              <a:ext cx="125" cy="71"/>
            </a:xfrm>
            <a:custGeom>
              <a:avLst/>
              <a:gdLst>
                <a:gd name="T0" fmla="*/ 111 w 125"/>
                <a:gd name="T1" fmla="*/ 12 h 71"/>
                <a:gd name="T2" fmla="*/ 125 w 125"/>
                <a:gd name="T3" fmla="*/ 26 h 71"/>
                <a:gd name="T4" fmla="*/ 120 w 125"/>
                <a:gd name="T5" fmla="*/ 41 h 71"/>
                <a:gd name="T6" fmla="*/ 73 w 125"/>
                <a:gd name="T7" fmla="*/ 71 h 71"/>
                <a:gd name="T8" fmla="*/ 42 w 125"/>
                <a:gd name="T9" fmla="*/ 62 h 71"/>
                <a:gd name="T10" fmla="*/ 0 w 125"/>
                <a:gd name="T11" fmla="*/ 15 h 71"/>
                <a:gd name="T12" fmla="*/ 9 w 125"/>
                <a:gd name="T13" fmla="*/ 0 h 71"/>
                <a:gd name="T14" fmla="*/ 30 w 125"/>
                <a:gd name="T15" fmla="*/ 22 h 71"/>
                <a:gd name="T16" fmla="*/ 111 w 125"/>
                <a:gd name="T17" fmla="*/ 12 h 71"/>
                <a:gd name="T18" fmla="*/ 111 w 125"/>
                <a:gd name="T19" fmla="*/ 1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71">
                  <a:moveTo>
                    <a:pt x="111" y="12"/>
                  </a:moveTo>
                  <a:lnTo>
                    <a:pt x="125" y="26"/>
                  </a:lnTo>
                  <a:lnTo>
                    <a:pt x="120" y="41"/>
                  </a:lnTo>
                  <a:lnTo>
                    <a:pt x="73" y="71"/>
                  </a:lnTo>
                  <a:lnTo>
                    <a:pt x="42" y="62"/>
                  </a:lnTo>
                  <a:lnTo>
                    <a:pt x="0" y="15"/>
                  </a:lnTo>
                  <a:lnTo>
                    <a:pt x="9" y="0"/>
                  </a:lnTo>
                  <a:lnTo>
                    <a:pt x="30" y="22"/>
                  </a:lnTo>
                  <a:lnTo>
                    <a:pt x="111" y="12"/>
                  </a:lnTo>
                  <a:lnTo>
                    <a:pt x="111" y="12"/>
                  </a:lnTo>
                  <a:close/>
                </a:path>
              </a:pathLst>
            </a:custGeom>
            <a:grpFill/>
            <a:ln w="3175" cap="rnd">
              <a:solidFill>
                <a:schemeClr val="bg1"/>
              </a:solidFill>
              <a:prstDash val="solid"/>
              <a:round/>
              <a:headEnd/>
              <a:tailEnd/>
            </a:ln>
          </p:spPr>
          <p:txBody>
            <a:bodyPr/>
            <a:lstStyle/>
            <a:p>
              <a:endParaRPr lang="en-AU" sz="2159"/>
            </a:p>
          </p:txBody>
        </p:sp>
        <p:sp>
          <p:nvSpPr>
            <p:cNvPr id="126" name="Freeform 60"/>
            <p:cNvSpPr>
              <a:spLocks/>
            </p:cNvSpPr>
            <p:nvPr/>
          </p:nvSpPr>
          <p:spPr bwMode="auto">
            <a:xfrm>
              <a:off x="3236" y="544"/>
              <a:ext cx="57" cy="52"/>
            </a:xfrm>
            <a:custGeom>
              <a:avLst/>
              <a:gdLst>
                <a:gd name="T0" fmla="*/ 50 w 57"/>
                <a:gd name="T1" fmla="*/ 38 h 52"/>
                <a:gd name="T2" fmla="*/ 57 w 57"/>
                <a:gd name="T3" fmla="*/ 43 h 52"/>
                <a:gd name="T4" fmla="*/ 45 w 57"/>
                <a:gd name="T5" fmla="*/ 52 h 52"/>
                <a:gd name="T6" fmla="*/ 9 w 57"/>
                <a:gd name="T7" fmla="*/ 47 h 52"/>
                <a:gd name="T8" fmla="*/ 0 w 57"/>
                <a:gd name="T9" fmla="*/ 38 h 52"/>
                <a:gd name="T10" fmla="*/ 17 w 57"/>
                <a:gd name="T11" fmla="*/ 0 h 52"/>
                <a:gd name="T12" fmla="*/ 45 w 57"/>
                <a:gd name="T13" fmla="*/ 5 h 52"/>
                <a:gd name="T14" fmla="*/ 50 w 57"/>
                <a:gd name="T15" fmla="*/ 38 h 52"/>
                <a:gd name="T16" fmla="*/ 50 w 57"/>
                <a:gd name="T17" fmla="*/ 3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2">
                  <a:moveTo>
                    <a:pt x="50" y="38"/>
                  </a:moveTo>
                  <a:lnTo>
                    <a:pt x="57" y="43"/>
                  </a:lnTo>
                  <a:lnTo>
                    <a:pt x="45" y="52"/>
                  </a:lnTo>
                  <a:lnTo>
                    <a:pt x="9" y="47"/>
                  </a:lnTo>
                  <a:lnTo>
                    <a:pt x="0" y="38"/>
                  </a:lnTo>
                  <a:lnTo>
                    <a:pt x="17" y="0"/>
                  </a:lnTo>
                  <a:lnTo>
                    <a:pt x="45" y="5"/>
                  </a:lnTo>
                  <a:lnTo>
                    <a:pt x="50" y="38"/>
                  </a:lnTo>
                  <a:lnTo>
                    <a:pt x="50" y="38"/>
                  </a:lnTo>
                  <a:close/>
                </a:path>
              </a:pathLst>
            </a:custGeom>
            <a:grpFill/>
            <a:ln w="3175" cap="flat">
              <a:solidFill>
                <a:schemeClr val="bg1"/>
              </a:solidFill>
              <a:prstDash val="solid"/>
              <a:miter lim="800000"/>
              <a:headEnd/>
              <a:tailEnd/>
            </a:ln>
          </p:spPr>
          <p:txBody>
            <a:bodyPr/>
            <a:lstStyle/>
            <a:p>
              <a:endParaRPr lang="en-AU" sz="2159"/>
            </a:p>
          </p:txBody>
        </p:sp>
        <p:sp>
          <p:nvSpPr>
            <p:cNvPr id="127" name="Freeform 61"/>
            <p:cNvSpPr>
              <a:spLocks/>
            </p:cNvSpPr>
            <p:nvPr/>
          </p:nvSpPr>
          <p:spPr bwMode="auto">
            <a:xfrm>
              <a:off x="3236" y="544"/>
              <a:ext cx="57" cy="52"/>
            </a:xfrm>
            <a:custGeom>
              <a:avLst/>
              <a:gdLst>
                <a:gd name="T0" fmla="*/ 50 w 57"/>
                <a:gd name="T1" fmla="*/ 38 h 52"/>
                <a:gd name="T2" fmla="*/ 57 w 57"/>
                <a:gd name="T3" fmla="*/ 43 h 52"/>
                <a:gd name="T4" fmla="*/ 45 w 57"/>
                <a:gd name="T5" fmla="*/ 52 h 52"/>
                <a:gd name="T6" fmla="*/ 9 w 57"/>
                <a:gd name="T7" fmla="*/ 47 h 52"/>
                <a:gd name="T8" fmla="*/ 0 w 57"/>
                <a:gd name="T9" fmla="*/ 38 h 52"/>
                <a:gd name="T10" fmla="*/ 17 w 57"/>
                <a:gd name="T11" fmla="*/ 0 h 52"/>
                <a:gd name="T12" fmla="*/ 45 w 57"/>
                <a:gd name="T13" fmla="*/ 5 h 52"/>
                <a:gd name="T14" fmla="*/ 50 w 57"/>
                <a:gd name="T15" fmla="*/ 38 h 52"/>
                <a:gd name="T16" fmla="*/ 50 w 57"/>
                <a:gd name="T17" fmla="*/ 3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2">
                  <a:moveTo>
                    <a:pt x="50" y="38"/>
                  </a:moveTo>
                  <a:lnTo>
                    <a:pt x="57" y="43"/>
                  </a:lnTo>
                  <a:lnTo>
                    <a:pt x="45" y="52"/>
                  </a:lnTo>
                  <a:lnTo>
                    <a:pt x="9" y="47"/>
                  </a:lnTo>
                  <a:lnTo>
                    <a:pt x="0" y="38"/>
                  </a:lnTo>
                  <a:lnTo>
                    <a:pt x="17" y="0"/>
                  </a:lnTo>
                  <a:lnTo>
                    <a:pt x="45" y="5"/>
                  </a:lnTo>
                  <a:lnTo>
                    <a:pt x="50" y="38"/>
                  </a:lnTo>
                  <a:lnTo>
                    <a:pt x="50" y="38"/>
                  </a:lnTo>
                  <a:close/>
                </a:path>
              </a:pathLst>
            </a:custGeom>
            <a:grpFill/>
            <a:ln w="3175" cap="rnd">
              <a:solidFill>
                <a:schemeClr val="bg1"/>
              </a:solidFill>
              <a:prstDash val="solid"/>
              <a:round/>
              <a:headEnd/>
              <a:tailEnd/>
            </a:ln>
          </p:spPr>
          <p:txBody>
            <a:bodyPr/>
            <a:lstStyle/>
            <a:p>
              <a:endParaRPr lang="en-AU" sz="2159"/>
            </a:p>
          </p:txBody>
        </p:sp>
        <p:sp>
          <p:nvSpPr>
            <p:cNvPr id="128" name="Freeform 62"/>
            <p:cNvSpPr>
              <a:spLocks/>
            </p:cNvSpPr>
            <p:nvPr/>
          </p:nvSpPr>
          <p:spPr bwMode="auto">
            <a:xfrm>
              <a:off x="2511" y="266"/>
              <a:ext cx="42" cy="37"/>
            </a:xfrm>
            <a:custGeom>
              <a:avLst/>
              <a:gdLst>
                <a:gd name="T0" fmla="*/ 42 w 42"/>
                <a:gd name="T1" fmla="*/ 30 h 37"/>
                <a:gd name="T2" fmla="*/ 24 w 42"/>
                <a:gd name="T3" fmla="*/ 37 h 37"/>
                <a:gd name="T4" fmla="*/ 0 w 42"/>
                <a:gd name="T5" fmla="*/ 33 h 37"/>
                <a:gd name="T6" fmla="*/ 0 w 42"/>
                <a:gd name="T7" fmla="*/ 9 h 37"/>
                <a:gd name="T8" fmla="*/ 12 w 42"/>
                <a:gd name="T9" fmla="*/ 0 h 37"/>
                <a:gd name="T10" fmla="*/ 42 w 42"/>
                <a:gd name="T11" fmla="*/ 21 h 37"/>
                <a:gd name="T12" fmla="*/ 42 w 42"/>
                <a:gd name="T13" fmla="*/ 30 h 37"/>
                <a:gd name="T14" fmla="*/ 42 w 42"/>
                <a:gd name="T15" fmla="*/ 3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7">
                  <a:moveTo>
                    <a:pt x="42" y="30"/>
                  </a:moveTo>
                  <a:lnTo>
                    <a:pt x="24" y="37"/>
                  </a:lnTo>
                  <a:lnTo>
                    <a:pt x="0" y="33"/>
                  </a:lnTo>
                  <a:lnTo>
                    <a:pt x="0" y="9"/>
                  </a:lnTo>
                  <a:lnTo>
                    <a:pt x="12" y="0"/>
                  </a:lnTo>
                  <a:lnTo>
                    <a:pt x="42" y="21"/>
                  </a:lnTo>
                  <a:lnTo>
                    <a:pt x="42" y="30"/>
                  </a:lnTo>
                  <a:lnTo>
                    <a:pt x="42" y="30"/>
                  </a:lnTo>
                  <a:close/>
                </a:path>
              </a:pathLst>
            </a:custGeom>
            <a:grpFill/>
            <a:ln w="3175" cap="flat">
              <a:solidFill>
                <a:schemeClr val="bg1"/>
              </a:solidFill>
              <a:prstDash val="solid"/>
              <a:miter lim="800000"/>
              <a:headEnd/>
              <a:tailEnd/>
            </a:ln>
          </p:spPr>
          <p:txBody>
            <a:bodyPr/>
            <a:lstStyle/>
            <a:p>
              <a:endParaRPr lang="en-AU" sz="2159"/>
            </a:p>
          </p:txBody>
        </p:sp>
        <p:sp>
          <p:nvSpPr>
            <p:cNvPr id="129" name="Freeform 63"/>
            <p:cNvSpPr>
              <a:spLocks/>
            </p:cNvSpPr>
            <p:nvPr/>
          </p:nvSpPr>
          <p:spPr bwMode="auto">
            <a:xfrm>
              <a:off x="2511" y="266"/>
              <a:ext cx="42" cy="37"/>
            </a:xfrm>
            <a:custGeom>
              <a:avLst/>
              <a:gdLst>
                <a:gd name="T0" fmla="*/ 42 w 42"/>
                <a:gd name="T1" fmla="*/ 30 h 37"/>
                <a:gd name="T2" fmla="*/ 24 w 42"/>
                <a:gd name="T3" fmla="*/ 37 h 37"/>
                <a:gd name="T4" fmla="*/ 0 w 42"/>
                <a:gd name="T5" fmla="*/ 33 h 37"/>
                <a:gd name="T6" fmla="*/ 0 w 42"/>
                <a:gd name="T7" fmla="*/ 9 h 37"/>
                <a:gd name="T8" fmla="*/ 12 w 42"/>
                <a:gd name="T9" fmla="*/ 0 h 37"/>
                <a:gd name="T10" fmla="*/ 42 w 42"/>
                <a:gd name="T11" fmla="*/ 21 h 37"/>
                <a:gd name="T12" fmla="*/ 42 w 42"/>
                <a:gd name="T13" fmla="*/ 30 h 37"/>
                <a:gd name="T14" fmla="*/ 42 w 42"/>
                <a:gd name="T15" fmla="*/ 3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7">
                  <a:moveTo>
                    <a:pt x="42" y="30"/>
                  </a:moveTo>
                  <a:lnTo>
                    <a:pt x="24" y="37"/>
                  </a:lnTo>
                  <a:lnTo>
                    <a:pt x="0" y="33"/>
                  </a:lnTo>
                  <a:lnTo>
                    <a:pt x="0" y="9"/>
                  </a:lnTo>
                  <a:lnTo>
                    <a:pt x="12" y="0"/>
                  </a:lnTo>
                  <a:lnTo>
                    <a:pt x="42" y="21"/>
                  </a:lnTo>
                  <a:lnTo>
                    <a:pt x="42" y="30"/>
                  </a:lnTo>
                  <a:lnTo>
                    <a:pt x="42" y="30"/>
                  </a:lnTo>
                  <a:close/>
                </a:path>
              </a:pathLst>
            </a:custGeom>
            <a:grpFill/>
            <a:ln w="3175" cap="rnd">
              <a:solidFill>
                <a:schemeClr val="bg1"/>
              </a:solidFill>
              <a:prstDash val="solid"/>
              <a:round/>
              <a:headEnd/>
              <a:tailEnd/>
            </a:ln>
          </p:spPr>
          <p:txBody>
            <a:bodyPr/>
            <a:lstStyle/>
            <a:p>
              <a:endParaRPr lang="en-AU" sz="2159"/>
            </a:p>
          </p:txBody>
        </p:sp>
        <p:sp>
          <p:nvSpPr>
            <p:cNvPr id="130" name="Freeform 64"/>
            <p:cNvSpPr>
              <a:spLocks/>
            </p:cNvSpPr>
            <p:nvPr/>
          </p:nvSpPr>
          <p:spPr bwMode="auto">
            <a:xfrm>
              <a:off x="3628" y="2339"/>
              <a:ext cx="1299" cy="1082"/>
            </a:xfrm>
            <a:custGeom>
              <a:avLst/>
              <a:gdLst>
                <a:gd name="T0" fmla="*/ 0 w 1299"/>
                <a:gd name="T1" fmla="*/ 596 h 1082"/>
                <a:gd name="T2" fmla="*/ 31 w 1299"/>
                <a:gd name="T3" fmla="*/ 0 h 1082"/>
                <a:gd name="T4" fmla="*/ 716 w 1299"/>
                <a:gd name="T5" fmla="*/ 60 h 1082"/>
                <a:gd name="T6" fmla="*/ 825 w 1299"/>
                <a:gd name="T7" fmla="*/ 71 h 1082"/>
                <a:gd name="T8" fmla="*/ 862 w 1299"/>
                <a:gd name="T9" fmla="*/ 48 h 1082"/>
                <a:gd name="T10" fmla="*/ 905 w 1299"/>
                <a:gd name="T11" fmla="*/ 45 h 1082"/>
                <a:gd name="T12" fmla="*/ 933 w 1299"/>
                <a:gd name="T13" fmla="*/ 38 h 1082"/>
                <a:gd name="T14" fmla="*/ 995 w 1299"/>
                <a:gd name="T15" fmla="*/ 55 h 1082"/>
                <a:gd name="T16" fmla="*/ 1028 w 1299"/>
                <a:gd name="T17" fmla="*/ 57 h 1082"/>
                <a:gd name="T18" fmla="*/ 1054 w 1299"/>
                <a:gd name="T19" fmla="*/ 109 h 1082"/>
                <a:gd name="T20" fmla="*/ 1087 w 1299"/>
                <a:gd name="T21" fmla="*/ 109 h 1082"/>
                <a:gd name="T22" fmla="*/ 1129 w 1299"/>
                <a:gd name="T23" fmla="*/ 90 h 1082"/>
                <a:gd name="T24" fmla="*/ 1143 w 1299"/>
                <a:gd name="T25" fmla="*/ 88 h 1082"/>
                <a:gd name="T26" fmla="*/ 1165 w 1299"/>
                <a:gd name="T27" fmla="*/ 48 h 1082"/>
                <a:gd name="T28" fmla="*/ 1200 w 1299"/>
                <a:gd name="T29" fmla="*/ 36 h 1082"/>
                <a:gd name="T30" fmla="*/ 1295 w 1299"/>
                <a:gd name="T31" fmla="*/ 36 h 1082"/>
                <a:gd name="T32" fmla="*/ 1299 w 1299"/>
                <a:gd name="T33" fmla="*/ 102 h 1082"/>
                <a:gd name="T34" fmla="*/ 1287 w 1299"/>
                <a:gd name="T35" fmla="*/ 154 h 1082"/>
                <a:gd name="T36" fmla="*/ 1210 w 1299"/>
                <a:gd name="T37" fmla="*/ 343 h 1082"/>
                <a:gd name="T38" fmla="*/ 1205 w 1299"/>
                <a:gd name="T39" fmla="*/ 385 h 1082"/>
                <a:gd name="T40" fmla="*/ 1153 w 1299"/>
                <a:gd name="T41" fmla="*/ 482 h 1082"/>
                <a:gd name="T42" fmla="*/ 1129 w 1299"/>
                <a:gd name="T43" fmla="*/ 522 h 1082"/>
                <a:gd name="T44" fmla="*/ 1108 w 1299"/>
                <a:gd name="T45" fmla="*/ 546 h 1082"/>
                <a:gd name="T46" fmla="*/ 1006 w 1299"/>
                <a:gd name="T47" fmla="*/ 638 h 1082"/>
                <a:gd name="T48" fmla="*/ 957 w 1299"/>
                <a:gd name="T49" fmla="*/ 719 h 1082"/>
                <a:gd name="T50" fmla="*/ 907 w 1299"/>
                <a:gd name="T51" fmla="*/ 825 h 1082"/>
                <a:gd name="T52" fmla="*/ 869 w 1299"/>
                <a:gd name="T53" fmla="*/ 879 h 1082"/>
                <a:gd name="T54" fmla="*/ 822 w 1299"/>
                <a:gd name="T55" fmla="*/ 1019 h 1082"/>
                <a:gd name="T56" fmla="*/ 810 w 1299"/>
                <a:gd name="T57" fmla="*/ 1082 h 1082"/>
                <a:gd name="T58" fmla="*/ 662 w 1299"/>
                <a:gd name="T59" fmla="*/ 981 h 1082"/>
                <a:gd name="T60" fmla="*/ 654 w 1299"/>
                <a:gd name="T61" fmla="*/ 936 h 1082"/>
                <a:gd name="T62" fmla="*/ 626 w 1299"/>
                <a:gd name="T63" fmla="*/ 886 h 1082"/>
                <a:gd name="T64" fmla="*/ 475 w 1299"/>
                <a:gd name="T65" fmla="*/ 867 h 1082"/>
                <a:gd name="T66" fmla="*/ 432 w 1299"/>
                <a:gd name="T67" fmla="*/ 848 h 1082"/>
                <a:gd name="T68" fmla="*/ 388 w 1299"/>
                <a:gd name="T69" fmla="*/ 837 h 1082"/>
                <a:gd name="T70" fmla="*/ 350 w 1299"/>
                <a:gd name="T71" fmla="*/ 860 h 1082"/>
                <a:gd name="T72" fmla="*/ 324 w 1299"/>
                <a:gd name="T73" fmla="*/ 848 h 1082"/>
                <a:gd name="T74" fmla="*/ 291 w 1299"/>
                <a:gd name="T75" fmla="*/ 796 h 1082"/>
                <a:gd name="T76" fmla="*/ 213 w 1299"/>
                <a:gd name="T77" fmla="*/ 742 h 1082"/>
                <a:gd name="T78" fmla="*/ 208 w 1299"/>
                <a:gd name="T79" fmla="*/ 711 h 1082"/>
                <a:gd name="T80" fmla="*/ 203 w 1299"/>
                <a:gd name="T81" fmla="*/ 685 h 1082"/>
                <a:gd name="T82" fmla="*/ 170 w 1299"/>
                <a:gd name="T83" fmla="*/ 669 h 1082"/>
                <a:gd name="T84" fmla="*/ 144 w 1299"/>
                <a:gd name="T85" fmla="*/ 685 h 1082"/>
                <a:gd name="T86" fmla="*/ 83 w 1299"/>
                <a:gd name="T87" fmla="*/ 600 h 1082"/>
                <a:gd name="T88" fmla="*/ 0 w 1299"/>
                <a:gd name="T89" fmla="*/ 596 h 1082"/>
                <a:gd name="T90" fmla="*/ 0 w 1299"/>
                <a:gd name="T91" fmla="*/ 596 h 1082"/>
                <a:gd name="T92" fmla="*/ 0 w 1299"/>
                <a:gd name="T93" fmla="*/ 59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99" h="1082">
                  <a:moveTo>
                    <a:pt x="0" y="596"/>
                  </a:moveTo>
                  <a:lnTo>
                    <a:pt x="31" y="0"/>
                  </a:lnTo>
                  <a:lnTo>
                    <a:pt x="716" y="60"/>
                  </a:lnTo>
                  <a:lnTo>
                    <a:pt x="825" y="71"/>
                  </a:lnTo>
                  <a:lnTo>
                    <a:pt x="862" y="48"/>
                  </a:lnTo>
                  <a:lnTo>
                    <a:pt x="905" y="45"/>
                  </a:lnTo>
                  <a:lnTo>
                    <a:pt x="933" y="38"/>
                  </a:lnTo>
                  <a:lnTo>
                    <a:pt x="995" y="55"/>
                  </a:lnTo>
                  <a:lnTo>
                    <a:pt x="1028" y="57"/>
                  </a:lnTo>
                  <a:lnTo>
                    <a:pt x="1054" y="109"/>
                  </a:lnTo>
                  <a:lnTo>
                    <a:pt x="1087" y="109"/>
                  </a:lnTo>
                  <a:lnTo>
                    <a:pt x="1129" y="90"/>
                  </a:lnTo>
                  <a:lnTo>
                    <a:pt x="1143" y="88"/>
                  </a:lnTo>
                  <a:lnTo>
                    <a:pt x="1165" y="48"/>
                  </a:lnTo>
                  <a:lnTo>
                    <a:pt x="1200" y="36"/>
                  </a:lnTo>
                  <a:lnTo>
                    <a:pt x="1295" y="36"/>
                  </a:lnTo>
                  <a:lnTo>
                    <a:pt x="1299" y="102"/>
                  </a:lnTo>
                  <a:lnTo>
                    <a:pt x="1287" y="154"/>
                  </a:lnTo>
                  <a:lnTo>
                    <a:pt x="1210" y="343"/>
                  </a:lnTo>
                  <a:lnTo>
                    <a:pt x="1205" y="385"/>
                  </a:lnTo>
                  <a:lnTo>
                    <a:pt x="1153" y="482"/>
                  </a:lnTo>
                  <a:lnTo>
                    <a:pt x="1129" y="522"/>
                  </a:lnTo>
                  <a:lnTo>
                    <a:pt x="1108" y="546"/>
                  </a:lnTo>
                  <a:lnTo>
                    <a:pt x="1006" y="638"/>
                  </a:lnTo>
                  <a:lnTo>
                    <a:pt x="957" y="719"/>
                  </a:lnTo>
                  <a:lnTo>
                    <a:pt x="907" y="825"/>
                  </a:lnTo>
                  <a:lnTo>
                    <a:pt x="869" y="879"/>
                  </a:lnTo>
                  <a:lnTo>
                    <a:pt x="822" y="1019"/>
                  </a:lnTo>
                  <a:lnTo>
                    <a:pt x="810" y="1082"/>
                  </a:lnTo>
                  <a:lnTo>
                    <a:pt x="662" y="981"/>
                  </a:lnTo>
                  <a:lnTo>
                    <a:pt x="654" y="936"/>
                  </a:lnTo>
                  <a:lnTo>
                    <a:pt x="626" y="886"/>
                  </a:lnTo>
                  <a:lnTo>
                    <a:pt x="475" y="867"/>
                  </a:lnTo>
                  <a:lnTo>
                    <a:pt x="432" y="848"/>
                  </a:lnTo>
                  <a:lnTo>
                    <a:pt x="388" y="837"/>
                  </a:lnTo>
                  <a:lnTo>
                    <a:pt x="350" y="860"/>
                  </a:lnTo>
                  <a:lnTo>
                    <a:pt x="324" y="848"/>
                  </a:lnTo>
                  <a:lnTo>
                    <a:pt x="291" y="796"/>
                  </a:lnTo>
                  <a:lnTo>
                    <a:pt x="213" y="742"/>
                  </a:lnTo>
                  <a:lnTo>
                    <a:pt x="208" y="711"/>
                  </a:lnTo>
                  <a:lnTo>
                    <a:pt x="203" y="685"/>
                  </a:lnTo>
                  <a:lnTo>
                    <a:pt x="170" y="669"/>
                  </a:lnTo>
                  <a:lnTo>
                    <a:pt x="144" y="685"/>
                  </a:lnTo>
                  <a:lnTo>
                    <a:pt x="83" y="600"/>
                  </a:lnTo>
                  <a:lnTo>
                    <a:pt x="0" y="596"/>
                  </a:lnTo>
                  <a:lnTo>
                    <a:pt x="0" y="596"/>
                  </a:lnTo>
                  <a:lnTo>
                    <a:pt x="0" y="596"/>
                  </a:lnTo>
                  <a:close/>
                </a:path>
              </a:pathLst>
            </a:custGeom>
            <a:grpFill/>
            <a:ln w="3175" cap="flat">
              <a:solidFill>
                <a:schemeClr val="bg1"/>
              </a:solidFill>
              <a:prstDash val="solid"/>
              <a:miter lim="800000"/>
              <a:headEnd/>
              <a:tailEnd/>
            </a:ln>
          </p:spPr>
          <p:txBody>
            <a:bodyPr/>
            <a:lstStyle/>
            <a:p>
              <a:endParaRPr lang="en-AU" sz="2159"/>
            </a:p>
          </p:txBody>
        </p:sp>
        <p:sp>
          <p:nvSpPr>
            <p:cNvPr id="131" name="Freeform 65"/>
            <p:cNvSpPr>
              <a:spLocks/>
            </p:cNvSpPr>
            <p:nvPr/>
          </p:nvSpPr>
          <p:spPr bwMode="auto">
            <a:xfrm>
              <a:off x="3628" y="2339"/>
              <a:ext cx="1299" cy="1082"/>
            </a:xfrm>
            <a:custGeom>
              <a:avLst/>
              <a:gdLst>
                <a:gd name="T0" fmla="*/ 0 w 1299"/>
                <a:gd name="T1" fmla="*/ 596 h 1082"/>
                <a:gd name="T2" fmla="*/ 31 w 1299"/>
                <a:gd name="T3" fmla="*/ 0 h 1082"/>
                <a:gd name="T4" fmla="*/ 716 w 1299"/>
                <a:gd name="T5" fmla="*/ 60 h 1082"/>
                <a:gd name="T6" fmla="*/ 825 w 1299"/>
                <a:gd name="T7" fmla="*/ 71 h 1082"/>
                <a:gd name="T8" fmla="*/ 862 w 1299"/>
                <a:gd name="T9" fmla="*/ 48 h 1082"/>
                <a:gd name="T10" fmla="*/ 905 w 1299"/>
                <a:gd name="T11" fmla="*/ 45 h 1082"/>
                <a:gd name="T12" fmla="*/ 933 w 1299"/>
                <a:gd name="T13" fmla="*/ 38 h 1082"/>
                <a:gd name="T14" fmla="*/ 995 w 1299"/>
                <a:gd name="T15" fmla="*/ 55 h 1082"/>
                <a:gd name="T16" fmla="*/ 1028 w 1299"/>
                <a:gd name="T17" fmla="*/ 57 h 1082"/>
                <a:gd name="T18" fmla="*/ 1054 w 1299"/>
                <a:gd name="T19" fmla="*/ 109 h 1082"/>
                <a:gd name="T20" fmla="*/ 1087 w 1299"/>
                <a:gd name="T21" fmla="*/ 109 h 1082"/>
                <a:gd name="T22" fmla="*/ 1129 w 1299"/>
                <a:gd name="T23" fmla="*/ 90 h 1082"/>
                <a:gd name="T24" fmla="*/ 1143 w 1299"/>
                <a:gd name="T25" fmla="*/ 88 h 1082"/>
                <a:gd name="T26" fmla="*/ 1165 w 1299"/>
                <a:gd name="T27" fmla="*/ 48 h 1082"/>
                <a:gd name="T28" fmla="*/ 1200 w 1299"/>
                <a:gd name="T29" fmla="*/ 36 h 1082"/>
                <a:gd name="T30" fmla="*/ 1295 w 1299"/>
                <a:gd name="T31" fmla="*/ 36 h 1082"/>
                <a:gd name="T32" fmla="*/ 1299 w 1299"/>
                <a:gd name="T33" fmla="*/ 102 h 1082"/>
                <a:gd name="T34" fmla="*/ 1287 w 1299"/>
                <a:gd name="T35" fmla="*/ 154 h 1082"/>
                <a:gd name="T36" fmla="*/ 1210 w 1299"/>
                <a:gd name="T37" fmla="*/ 343 h 1082"/>
                <a:gd name="T38" fmla="*/ 1205 w 1299"/>
                <a:gd name="T39" fmla="*/ 385 h 1082"/>
                <a:gd name="T40" fmla="*/ 1153 w 1299"/>
                <a:gd name="T41" fmla="*/ 482 h 1082"/>
                <a:gd name="T42" fmla="*/ 1129 w 1299"/>
                <a:gd name="T43" fmla="*/ 522 h 1082"/>
                <a:gd name="T44" fmla="*/ 1108 w 1299"/>
                <a:gd name="T45" fmla="*/ 546 h 1082"/>
                <a:gd name="T46" fmla="*/ 1006 w 1299"/>
                <a:gd name="T47" fmla="*/ 638 h 1082"/>
                <a:gd name="T48" fmla="*/ 957 w 1299"/>
                <a:gd name="T49" fmla="*/ 719 h 1082"/>
                <a:gd name="T50" fmla="*/ 907 w 1299"/>
                <a:gd name="T51" fmla="*/ 825 h 1082"/>
                <a:gd name="T52" fmla="*/ 869 w 1299"/>
                <a:gd name="T53" fmla="*/ 879 h 1082"/>
                <a:gd name="T54" fmla="*/ 822 w 1299"/>
                <a:gd name="T55" fmla="*/ 1019 h 1082"/>
                <a:gd name="T56" fmla="*/ 810 w 1299"/>
                <a:gd name="T57" fmla="*/ 1082 h 1082"/>
                <a:gd name="T58" fmla="*/ 662 w 1299"/>
                <a:gd name="T59" fmla="*/ 981 h 1082"/>
                <a:gd name="T60" fmla="*/ 654 w 1299"/>
                <a:gd name="T61" fmla="*/ 936 h 1082"/>
                <a:gd name="T62" fmla="*/ 626 w 1299"/>
                <a:gd name="T63" fmla="*/ 886 h 1082"/>
                <a:gd name="T64" fmla="*/ 475 w 1299"/>
                <a:gd name="T65" fmla="*/ 867 h 1082"/>
                <a:gd name="T66" fmla="*/ 432 w 1299"/>
                <a:gd name="T67" fmla="*/ 848 h 1082"/>
                <a:gd name="T68" fmla="*/ 388 w 1299"/>
                <a:gd name="T69" fmla="*/ 837 h 1082"/>
                <a:gd name="T70" fmla="*/ 350 w 1299"/>
                <a:gd name="T71" fmla="*/ 860 h 1082"/>
                <a:gd name="T72" fmla="*/ 324 w 1299"/>
                <a:gd name="T73" fmla="*/ 848 h 1082"/>
                <a:gd name="T74" fmla="*/ 291 w 1299"/>
                <a:gd name="T75" fmla="*/ 796 h 1082"/>
                <a:gd name="T76" fmla="*/ 213 w 1299"/>
                <a:gd name="T77" fmla="*/ 742 h 1082"/>
                <a:gd name="T78" fmla="*/ 208 w 1299"/>
                <a:gd name="T79" fmla="*/ 711 h 1082"/>
                <a:gd name="T80" fmla="*/ 203 w 1299"/>
                <a:gd name="T81" fmla="*/ 685 h 1082"/>
                <a:gd name="T82" fmla="*/ 170 w 1299"/>
                <a:gd name="T83" fmla="*/ 669 h 1082"/>
                <a:gd name="T84" fmla="*/ 144 w 1299"/>
                <a:gd name="T85" fmla="*/ 685 h 1082"/>
                <a:gd name="T86" fmla="*/ 83 w 1299"/>
                <a:gd name="T87" fmla="*/ 600 h 1082"/>
                <a:gd name="T88" fmla="*/ 0 w 1299"/>
                <a:gd name="T89" fmla="*/ 596 h 1082"/>
                <a:gd name="T90" fmla="*/ 0 w 1299"/>
                <a:gd name="T91" fmla="*/ 596 h 1082"/>
                <a:gd name="T92" fmla="*/ 0 w 1299"/>
                <a:gd name="T93" fmla="*/ 59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99" h="1082">
                  <a:moveTo>
                    <a:pt x="0" y="596"/>
                  </a:moveTo>
                  <a:lnTo>
                    <a:pt x="31" y="0"/>
                  </a:lnTo>
                  <a:lnTo>
                    <a:pt x="716" y="60"/>
                  </a:lnTo>
                  <a:lnTo>
                    <a:pt x="825" y="71"/>
                  </a:lnTo>
                  <a:lnTo>
                    <a:pt x="862" y="48"/>
                  </a:lnTo>
                  <a:lnTo>
                    <a:pt x="905" y="45"/>
                  </a:lnTo>
                  <a:lnTo>
                    <a:pt x="933" y="38"/>
                  </a:lnTo>
                  <a:lnTo>
                    <a:pt x="995" y="55"/>
                  </a:lnTo>
                  <a:lnTo>
                    <a:pt x="1028" y="57"/>
                  </a:lnTo>
                  <a:lnTo>
                    <a:pt x="1054" y="109"/>
                  </a:lnTo>
                  <a:lnTo>
                    <a:pt x="1087" y="109"/>
                  </a:lnTo>
                  <a:lnTo>
                    <a:pt x="1129" y="90"/>
                  </a:lnTo>
                  <a:lnTo>
                    <a:pt x="1143" y="88"/>
                  </a:lnTo>
                  <a:lnTo>
                    <a:pt x="1165" y="48"/>
                  </a:lnTo>
                  <a:lnTo>
                    <a:pt x="1200" y="36"/>
                  </a:lnTo>
                  <a:lnTo>
                    <a:pt x="1295" y="36"/>
                  </a:lnTo>
                  <a:lnTo>
                    <a:pt x="1299" y="102"/>
                  </a:lnTo>
                  <a:lnTo>
                    <a:pt x="1287" y="154"/>
                  </a:lnTo>
                  <a:lnTo>
                    <a:pt x="1210" y="343"/>
                  </a:lnTo>
                  <a:lnTo>
                    <a:pt x="1205" y="385"/>
                  </a:lnTo>
                  <a:lnTo>
                    <a:pt x="1153" y="482"/>
                  </a:lnTo>
                  <a:lnTo>
                    <a:pt x="1129" y="522"/>
                  </a:lnTo>
                  <a:lnTo>
                    <a:pt x="1108" y="546"/>
                  </a:lnTo>
                  <a:lnTo>
                    <a:pt x="1006" y="638"/>
                  </a:lnTo>
                  <a:lnTo>
                    <a:pt x="957" y="719"/>
                  </a:lnTo>
                  <a:lnTo>
                    <a:pt x="907" y="825"/>
                  </a:lnTo>
                  <a:lnTo>
                    <a:pt x="869" y="879"/>
                  </a:lnTo>
                  <a:lnTo>
                    <a:pt x="822" y="1019"/>
                  </a:lnTo>
                  <a:lnTo>
                    <a:pt x="810" y="1082"/>
                  </a:lnTo>
                  <a:lnTo>
                    <a:pt x="662" y="981"/>
                  </a:lnTo>
                  <a:lnTo>
                    <a:pt x="654" y="936"/>
                  </a:lnTo>
                  <a:lnTo>
                    <a:pt x="626" y="886"/>
                  </a:lnTo>
                  <a:lnTo>
                    <a:pt x="475" y="867"/>
                  </a:lnTo>
                  <a:lnTo>
                    <a:pt x="432" y="848"/>
                  </a:lnTo>
                  <a:lnTo>
                    <a:pt x="388" y="837"/>
                  </a:lnTo>
                  <a:lnTo>
                    <a:pt x="350" y="860"/>
                  </a:lnTo>
                  <a:lnTo>
                    <a:pt x="324" y="848"/>
                  </a:lnTo>
                  <a:lnTo>
                    <a:pt x="291" y="796"/>
                  </a:lnTo>
                  <a:lnTo>
                    <a:pt x="213" y="742"/>
                  </a:lnTo>
                  <a:lnTo>
                    <a:pt x="208" y="711"/>
                  </a:lnTo>
                  <a:lnTo>
                    <a:pt x="203" y="685"/>
                  </a:lnTo>
                  <a:lnTo>
                    <a:pt x="170" y="669"/>
                  </a:lnTo>
                  <a:lnTo>
                    <a:pt x="144" y="685"/>
                  </a:lnTo>
                  <a:lnTo>
                    <a:pt x="83" y="600"/>
                  </a:lnTo>
                  <a:lnTo>
                    <a:pt x="0" y="596"/>
                  </a:lnTo>
                  <a:lnTo>
                    <a:pt x="0" y="596"/>
                  </a:lnTo>
                  <a:lnTo>
                    <a:pt x="0" y="596"/>
                  </a:lnTo>
                  <a:close/>
                </a:path>
              </a:pathLst>
            </a:custGeom>
            <a:grpFill/>
            <a:ln w="3175" cap="rnd">
              <a:solidFill>
                <a:schemeClr val="bg1"/>
              </a:solidFill>
              <a:prstDash val="solid"/>
              <a:round/>
              <a:headEnd/>
              <a:tailEnd/>
            </a:ln>
          </p:spPr>
          <p:txBody>
            <a:bodyPr/>
            <a:lstStyle/>
            <a:p>
              <a:endParaRPr lang="en-AU" sz="2159"/>
            </a:p>
          </p:txBody>
        </p:sp>
        <p:sp>
          <p:nvSpPr>
            <p:cNvPr id="132" name="Freeform 66"/>
            <p:cNvSpPr>
              <a:spLocks/>
            </p:cNvSpPr>
            <p:nvPr/>
          </p:nvSpPr>
          <p:spPr bwMode="auto">
            <a:xfrm>
              <a:off x="2454" y="1964"/>
              <a:ext cx="1221" cy="1474"/>
            </a:xfrm>
            <a:custGeom>
              <a:avLst/>
              <a:gdLst>
                <a:gd name="T0" fmla="*/ 19 w 1221"/>
                <a:gd name="T1" fmla="*/ 683 h 1474"/>
                <a:gd name="T2" fmla="*/ 147 w 1221"/>
                <a:gd name="T3" fmla="*/ 683 h 1474"/>
                <a:gd name="T4" fmla="*/ 222 w 1221"/>
                <a:gd name="T5" fmla="*/ 657 h 1474"/>
                <a:gd name="T6" fmla="*/ 321 w 1221"/>
                <a:gd name="T7" fmla="*/ 716 h 1474"/>
                <a:gd name="T8" fmla="*/ 359 w 1221"/>
                <a:gd name="T9" fmla="*/ 716 h 1474"/>
                <a:gd name="T10" fmla="*/ 395 w 1221"/>
                <a:gd name="T11" fmla="*/ 730 h 1474"/>
                <a:gd name="T12" fmla="*/ 470 w 1221"/>
                <a:gd name="T13" fmla="*/ 760 h 1474"/>
                <a:gd name="T14" fmla="*/ 477 w 1221"/>
                <a:gd name="T15" fmla="*/ 777 h 1474"/>
                <a:gd name="T16" fmla="*/ 489 w 1221"/>
                <a:gd name="T17" fmla="*/ 779 h 1474"/>
                <a:gd name="T18" fmla="*/ 501 w 1221"/>
                <a:gd name="T19" fmla="*/ 791 h 1474"/>
                <a:gd name="T20" fmla="*/ 492 w 1221"/>
                <a:gd name="T21" fmla="*/ 820 h 1474"/>
                <a:gd name="T22" fmla="*/ 522 w 1221"/>
                <a:gd name="T23" fmla="*/ 857 h 1474"/>
                <a:gd name="T24" fmla="*/ 558 w 1221"/>
                <a:gd name="T25" fmla="*/ 874 h 1474"/>
                <a:gd name="T26" fmla="*/ 579 w 1221"/>
                <a:gd name="T27" fmla="*/ 926 h 1474"/>
                <a:gd name="T28" fmla="*/ 621 w 1221"/>
                <a:gd name="T29" fmla="*/ 975 h 1474"/>
                <a:gd name="T30" fmla="*/ 617 w 1221"/>
                <a:gd name="T31" fmla="*/ 987 h 1474"/>
                <a:gd name="T32" fmla="*/ 624 w 1221"/>
                <a:gd name="T33" fmla="*/ 1046 h 1474"/>
                <a:gd name="T34" fmla="*/ 662 w 1221"/>
                <a:gd name="T35" fmla="*/ 1060 h 1474"/>
                <a:gd name="T36" fmla="*/ 673 w 1221"/>
                <a:gd name="T37" fmla="*/ 1053 h 1474"/>
                <a:gd name="T38" fmla="*/ 678 w 1221"/>
                <a:gd name="T39" fmla="*/ 1020 h 1474"/>
                <a:gd name="T40" fmla="*/ 721 w 1221"/>
                <a:gd name="T41" fmla="*/ 952 h 1474"/>
                <a:gd name="T42" fmla="*/ 751 w 1221"/>
                <a:gd name="T43" fmla="*/ 931 h 1474"/>
                <a:gd name="T44" fmla="*/ 815 w 1221"/>
                <a:gd name="T45" fmla="*/ 886 h 1474"/>
                <a:gd name="T46" fmla="*/ 846 w 1221"/>
                <a:gd name="T47" fmla="*/ 822 h 1474"/>
                <a:gd name="T48" fmla="*/ 865 w 1221"/>
                <a:gd name="T49" fmla="*/ 798 h 1474"/>
                <a:gd name="T50" fmla="*/ 865 w 1221"/>
                <a:gd name="T51" fmla="*/ 836 h 1474"/>
                <a:gd name="T52" fmla="*/ 851 w 1221"/>
                <a:gd name="T53" fmla="*/ 864 h 1474"/>
                <a:gd name="T54" fmla="*/ 865 w 1221"/>
                <a:gd name="T55" fmla="*/ 900 h 1474"/>
                <a:gd name="T56" fmla="*/ 841 w 1221"/>
                <a:gd name="T57" fmla="*/ 935 h 1474"/>
                <a:gd name="T58" fmla="*/ 820 w 1221"/>
                <a:gd name="T59" fmla="*/ 1027 h 1474"/>
                <a:gd name="T60" fmla="*/ 803 w 1221"/>
                <a:gd name="T61" fmla="*/ 1063 h 1474"/>
                <a:gd name="T62" fmla="*/ 782 w 1221"/>
                <a:gd name="T63" fmla="*/ 1058 h 1474"/>
                <a:gd name="T64" fmla="*/ 747 w 1221"/>
                <a:gd name="T65" fmla="*/ 1091 h 1474"/>
                <a:gd name="T66" fmla="*/ 751 w 1221"/>
                <a:gd name="T67" fmla="*/ 1117 h 1474"/>
                <a:gd name="T68" fmla="*/ 787 w 1221"/>
                <a:gd name="T69" fmla="*/ 1103 h 1474"/>
                <a:gd name="T70" fmla="*/ 829 w 1221"/>
                <a:gd name="T71" fmla="*/ 1101 h 1474"/>
                <a:gd name="T72" fmla="*/ 839 w 1221"/>
                <a:gd name="T73" fmla="*/ 1084 h 1474"/>
                <a:gd name="T74" fmla="*/ 869 w 1221"/>
                <a:gd name="T75" fmla="*/ 992 h 1474"/>
                <a:gd name="T76" fmla="*/ 877 w 1221"/>
                <a:gd name="T77" fmla="*/ 994 h 1474"/>
                <a:gd name="T78" fmla="*/ 884 w 1221"/>
                <a:gd name="T79" fmla="*/ 1006 h 1474"/>
                <a:gd name="T80" fmla="*/ 928 w 1221"/>
                <a:gd name="T81" fmla="*/ 1068 h 1474"/>
                <a:gd name="T82" fmla="*/ 895 w 1221"/>
                <a:gd name="T83" fmla="*/ 1122 h 1474"/>
                <a:gd name="T84" fmla="*/ 888 w 1221"/>
                <a:gd name="T85" fmla="*/ 1150 h 1474"/>
                <a:gd name="T86" fmla="*/ 895 w 1221"/>
                <a:gd name="T87" fmla="*/ 1150 h 1474"/>
                <a:gd name="T88" fmla="*/ 952 w 1221"/>
                <a:gd name="T89" fmla="*/ 1134 h 1474"/>
                <a:gd name="T90" fmla="*/ 980 w 1221"/>
                <a:gd name="T91" fmla="*/ 1134 h 1474"/>
                <a:gd name="T92" fmla="*/ 964 w 1221"/>
                <a:gd name="T93" fmla="*/ 1153 h 1474"/>
                <a:gd name="T94" fmla="*/ 1004 w 1221"/>
                <a:gd name="T95" fmla="*/ 1223 h 1474"/>
                <a:gd name="T96" fmla="*/ 1035 w 1221"/>
                <a:gd name="T97" fmla="*/ 1301 h 1474"/>
                <a:gd name="T98" fmla="*/ 1016 w 1221"/>
                <a:gd name="T99" fmla="*/ 1344 h 1474"/>
                <a:gd name="T100" fmla="*/ 1091 w 1221"/>
                <a:gd name="T101" fmla="*/ 1453 h 1474"/>
                <a:gd name="T102" fmla="*/ 1117 w 1221"/>
                <a:gd name="T103" fmla="*/ 1455 h 1474"/>
                <a:gd name="T104" fmla="*/ 1148 w 1221"/>
                <a:gd name="T105" fmla="*/ 1474 h 1474"/>
                <a:gd name="T106" fmla="*/ 1172 w 1221"/>
                <a:gd name="T107" fmla="*/ 971 h 1474"/>
                <a:gd name="T108" fmla="*/ 1202 w 1221"/>
                <a:gd name="T109" fmla="*/ 378 h 1474"/>
                <a:gd name="T110" fmla="*/ 1221 w 1221"/>
                <a:gd name="T111" fmla="*/ 26 h 1474"/>
                <a:gd name="T112" fmla="*/ 928 w 1221"/>
                <a:gd name="T113" fmla="*/ 7 h 1474"/>
                <a:gd name="T114" fmla="*/ 730 w 1221"/>
                <a:gd name="T115" fmla="*/ 2 h 1474"/>
                <a:gd name="T116" fmla="*/ 0 w 1221"/>
                <a:gd name="T117" fmla="*/ 0 h 1474"/>
                <a:gd name="T118" fmla="*/ 19 w 1221"/>
                <a:gd name="T119" fmla="*/ 683 h 1474"/>
                <a:gd name="T120" fmla="*/ 19 w 1221"/>
                <a:gd name="T121" fmla="*/ 683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1" h="1474">
                  <a:moveTo>
                    <a:pt x="19" y="683"/>
                  </a:moveTo>
                  <a:lnTo>
                    <a:pt x="147" y="683"/>
                  </a:lnTo>
                  <a:lnTo>
                    <a:pt x="222" y="657"/>
                  </a:lnTo>
                  <a:lnTo>
                    <a:pt x="321" y="716"/>
                  </a:lnTo>
                  <a:lnTo>
                    <a:pt x="359" y="716"/>
                  </a:lnTo>
                  <a:lnTo>
                    <a:pt x="395" y="730"/>
                  </a:lnTo>
                  <a:lnTo>
                    <a:pt x="470" y="760"/>
                  </a:lnTo>
                  <a:lnTo>
                    <a:pt x="477" y="777"/>
                  </a:lnTo>
                  <a:lnTo>
                    <a:pt x="489" y="779"/>
                  </a:lnTo>
                  <a:lnTo>
                    <a:pt x="501" y="791"/>
                  </a:lnTo>
                  <a:lnTo>
                    <a:pt x="492" y="820"/>
                  </a:lnTo>
                  <a:lnTo>
                    <a:pt x="522" y="857"/>
                  </a:lnTo>
                  <a:lnTo>
                    <a:pt x="558" y="874"/>
                  </a:lnTo>
                  <a:lnTo>
                    <a:pt x="579" y="926"/>
                  </a:lnTo>
                  <a:lnTo>
                    <a:pt x="621" y="975"/>
                  </a:lnTo>
                  <a:lnTo>
                    <a:pt x="617" y="987"/>
                  </a:lnTo>
                  <a:lnTo>
                    <a:pt x="624" y="1046"/>
                  </a:lnTo>
                  <a:lnTo>
                    <a:pt x="662" y="1060"/>
                  </a:lnTo>
                  <a:lnTo>
                    <a:pt x="673" y="1053"/>
                  </a:lnTo>
                  <a:lnTo>
                    <a:pt x="678" y="1020"/>
                  </a:lnTo>
                  <a:lnTo>
                    <a:pt x="721" y="952"/>
                  </a:lnTo>
                  <a:lnTo>
                    <a:pt x="751" y="931"/>
                  </a:lnTo>
                  <a:lnTo>
                    <a:pt x="815" y="886"/>
                  </a:lnTo>
                  <a:lnTo>
                    <a:pt x="846" y="822"/>
                  </a:lnTo>
                  <a:lnTo>
                    <a:pt x="865" y="798"/>
                  </a:lnTo>
                  <a:lnTo>
                    <a:pt x="865" y="836"/>
                  </a:lnTo>
                  <a:lnTo>
                    <a:pt x="851" y="864"/>
                  </a:lnTo>
                  <a:lnTo>
                    <a:pt x="865" y="900"/>
                  </a:lnTo>
                  <a:lnTo>
                    <a:pt x="841" y="935"/>
                  </a:lnTo>
                  <a:lnTo>
                    <a:pt x="820" y="1027"/>
                  </a:lnTo>
                  <a:lnTo>
                    <a:pt x="803" y="1063"/>
                  </a:lnTo>
                  <a:lnTo>
                    <a:pt x="782" y="1058"/>
                  </a:lnTo>
                  <a:lnTo>
                    <a:pt x="747" y="1091"/>
                  </a:lnTo>
                  <a:lnTo>
                    <a:pt x="751" y="1117"/>
                  </a:lnTo>
                  <a:lnTo>
                    <a:pt x="787" y="1103"/>
                  </a:lnTo>
                  <a:lnTo>
                    <a:pt x="829" y="1101"/>
                  </a:lnTo>
                  <a:lnTo>
                    <a:pt x="839" y="1084"/>
                  </a:lnTo>
                  <a:lnTo>
                    <a:pt x="869" y="992"/>
                  </a:lnTo>
                  <a:lnTo>
                    <a:pt x="877" y="994"/>
                  </a:lnTo>
                  <a:lnTo>
                    <a:pt x="884" y="1006"/>
                  </a:lnTo>
                  <a:lnTo>
                    <a:pt x="928" y="1068"/>
                  </a:lnTo>
                  <a:lnTo>
                    <a:pt x="895" y="1122"/>
                  </a:lnTo>
                  <a:lnTo>
                    <a:pt x="888" y="1150"/>
                  </a:lnTo>
                  <a:lnTo>
                    <a:pt x="895" y="1150"/>
                  </a:lnTo>
                  <a:lnTo>
                    <a:pt x="952" y="1134"/>
                  </a:lnTo>
                  <a:lnTo>
                    <a:pt x="980" y="1134"/>
                  </a:lnTo>
                  <a:lnTo>
                    <a:pt x="964" y="1153"/>
                  </a:lnTo>
                  <a:lnTo>
                    <a:pt x="1004" y="1223"/>
                  </a:lnTo>
                  <a:lnTo>
                    <a:pt x="1035" y="1301"/>
                  </a:lnTo>
                  <a:lnTo>
                    <a:pt x="1016" y="1344"/>
                  </a:lnTo>
                  <a:lnTo>
                    <a:pt x="1091" y="1453"/>
                  </a:lnTo>
                  <a:lnTo>
                    <a:pt x="1117" y="1455"/>
                  </a:lnTo>
                  <a:lnTo>
                    <a:pt x="1148" y="1474"/>
                  </a:lnTo>
                  <a:lnTo>
                    <a:pt x="1172" y="971"/>
                  </a:lnTo>
                  <a:lnTo>
                    <a:pt x="1202" y="378"/>
                  </a:lnTo>
                  <a:lnTo>
                    <a:pt x="1221" y="26"/>
                  </a:lnTo>
                  <a:lnTo>
                    <a:pt x="928" y="7"/>
                  </a:lnTo>
                  <a:lnTo>
                    <a:pt x="730" y="2"/>
                  </a:lnTo>
                  <a:lnTo>
                    <a:pt x="0" y="0"/>
                  </a:lnTo>
                  <a:lnTo>
                    <a:pt x="19" y="683"/>
                  </a:lnTo>
                  <a:lnTo>
                    <a:pt x="19" y="683"/>
                  </a:lnTo>
                  <a:close/>
                </a:path>
              </a:pathLst>
            </a:custGeom>
            <a:grpFill/>
            <a:ln w="3175" cap="flat">
              <a:solidFill>
                <a:schemeClr val="bg1"/>
              </a:solidFill>
              <a:prstDash val="solid"/>
              <a:miter lim="800000"/>
              <a:headEnd/>
              <a:tailEnd/>
            </a:ln>
          </p:spPr>
          <p:txBody>
            <a:bodyPr/>
            <a:lstStyle/>
            <a:p>
              <a:endParaRPr lang="en-AU" sz="2159"/>
            </a:p>
          </p:txBody>
        </p:sp>
        <p:sp>
          <p:nvSpPr>
            <p:cNvPr id="133" name="Freeform 67"/>
            <p:cNvSpPr>
              <a:spLocks/>
            </p:cNvSpPr>
            <p:nvPr/>
          </p:nvSpPr>
          <p:spPr bwMode="auto">
            <a:xfrm>
              <a:off x="2454" y="1964"/>
              <a:ext cx="1221" cy="1474"/>
            </a:xfrm>
            <a:custGeom>
              <a:avLst/>
              <a:gdLst>
                <a:gd name="T0" fmla="*/ 19 w 1221"/>
                <a:gd name="T1" fmla="*/ 683 h 1474"/>
                <a:gd name="T2" fmla="*/ 147 w 1221"/>
                <a:gd name="T3" fmla="*/ 683 h 1474"/>
                <a:gd name="T4" fmla="*/ 222 w 1221"/>
                <a:gd name="T5" fmla="*/ 657 h 1474"/>
                <a:gd name="T6" fmla="*/ 321 w 1221"/>
                <a:gd name="T7" fmla="*/ 716 h 1474"/>
                <a:gd name="T8" fmla="*/ 359 w 1221"/>
                <a:gd name="T9" fmla="*/ 716 h 1474"/>
                <a:gd name="T10" fmla="*/ 395 w 1221"/>
                <a:gd name="T11" fmla="*/ 730 h 1474"/>
                <a:gd name="T12" fmla="*/ 470 w 1221"/>
                <a:gd name="T13" fmla="*/ 760 h 1474"/>
                <a:gd name="T14" fmla="*/ 477 w 1221"/>
                <a:gd name="T15" fmla="*/ 777 h 1474"/>
                <a:gd name="T16" fmla="*/ 489 w 1221"/>
                <a:gd name="T17" fmla="*/ 779 h 1474"/>
                <a:gd name="T18" fmla="*/ 501 w 1221"/>
                <a:gd name="T19" fmla="*/ 791 h 1474"/>
                <a:gd name="T20" fmla="*/ 492 w 1221"/>
                <a:gd name="T21" fmla="*/ 820 h 1474"/>
                <a:gd name="T22" fmla="*/ 522 w 1221"/>
                <a:gd name="T23" fmla="*/ 857 h 1474"/>
                <a:gd name="T24" fmla="*/ 558 w 1221"/>
                <a:gd name="T25" fmla="*/ 874 h 1474"/>
                <a:gd name="T26" fmla="*/ 579 w 1221"/>
                <a:gd name="T27" fmla="*/ 926 h 1474"/>
                <a:gd name="T28" fmla="*/ 621 w 1221"/>
                <a:gd name="T29" fmla="*/ 975 h 1474"/>
                <a:gd name="T30" fmla="*/ 617 w 1221"/>
                <a:gd name="T31" fmla="*/ 987 h 1474"/>
                <a:gd name="T32" fmla="*/ 624 w 1221"/>
                <a:gd name="T33" fmla="*/ 1046 h 1474"/>
                <a:gd name="T34" fmla="*/ 662 w 1221"/>
                <a:gd name="T35" fmla="*/ 1060 h 1474"/>
                <a:gd name="T36" fmla="*/ 673 w 1221"/>
                <a:gd name="T37" fmla="*/ 1053 h 1474"/>
                <a:gd name="T38" fmla="*/ 678 w 1221"/>
                <a:gd name="T39" fmla="*/ 1020 h 1474"/>
                <a:gd name="T40" fmla="*/ 721 w 1221"/>
                <a:gd name="T41" fmla="*/ 952 h 1474"/>
                <a:gd name="T42" fmla="*/ 751 w 1221"/>
                <a:gd name="T43" fmla="*/ 931 h 1474"/>
                <a:gd name="T44" fmla="*/ 815 w 1221"/>
                <a:gd name="T45" fmla="*/ 886 h 1474"/>
                <a:gd name="T46" fmla="*/ 846 w 1221"/>
                <a:gd name="T47" fmla="*/ 822 h 1474"/>
                <a:gd name="T48" fmla="*/ 865 w 1221"/>
                <a:gd name="T49" fmla="*/ 798 h 1474"/>
                <a:gd name="T50" fmla="*/ 865 w 1221"/>
                <a:gd name="T51" fmla="*/ 836 h 1474"/>
                <a:gd name="T52" fmla="*/ 851 w 1221"/>
                <a:gd name="T53" fmla="*/ 864 h 1474"/>
                <a:gd name="T54" fmla="*/ 865 w 1221"/>
                <a:gd name="T55" fmla="*/ 900 h 1474"/>
                <a:gd name="T56" fmla="*/ 841 w 1221"/>
                <a:gd name="T57" fmla="*/ 935 h 1474"/>
                <a:gd name="T58" fmla="*/ 820 w 1221"/>
                <a:gd name="T59" fmla="*/ 1027 h 1474"/>
                <a:gd name="T60" fmla="*/ 803 w 1221"/>
                <a:gd name="T61" fmla="*/ 1063 h 1474"/>
                <a:gd name="T62" fmla="*/ 782 w 1221"/>
                <a:gd name="T63" fmla="*/ 1058 h 1474"/>
                <a:gd name="T64" fmla="*/ 747 w 1221"/>
                <a:gd name="T65" fmla="*/ 1091 h 1474"/>
                <a:gd name="T66" fmla="*/ 751 w 1221"/>
                <a:gd name="T67" fmla="*/ 1117 h 1474"/>
                <a:gd name="T68" fmla="*/ 787 w 1221"/>
                <a:gd name="T69" fmla="*/ 1103 h 1474"/>
                <a:gd name="T70" fmla="*/ 829 w 1221"/>
                <a:gd name="T71" fmla="*/ 1101 h 1474"/>
                <a:gd name="T72" fmla="*/ 839 w 1221"/>
                <a:gd name="T73" fmla="*/ 1084 h 1474"/>
                <a:gd name="T74" fmla="*/ 869 w 1221"/>
                <a:gd name="T75" fmla="*/ 992 h 1474"/>
                <a:gd name="T76" fmla="*/ 877 w 1221"/>
                <a:gd name="T77" fmla="*/ 994 h 1474"/>
                <a:gd name="T78" fmla="*/ 884 w 1221"/>
                <a:gd name="T79" fmla="*/ 1006 h 1474"/>
                <a:gd name="T80" fmla="*/ 928 w 1221"/>
                <a:gd name="T81" fmla="*/ 1068 h 1474"/>
                <a:gd name="T82" fmla="*/ 895 w 1221"/>
                <a:gd name="T83" fmla="*/ 1122 h 1474"/>
                <a:gd name="T84" fmla="*/ 888 w 1221"/>
                <a:gd name="T85" fmla="*/ 1150 h 1474"/>
                <a:gd name="T86" fmla="*/ 895 w 1221"/>
                <a:gd name="T87" fmla="*/ 1150 h 1474"/>
                <a:gd name="T88" fmla="*/ 952 w 1221"/>
                <a:gd name="T89" fmla="*/ 1134 h 1474"/>
                <a:gd name="T90" fmla="*/ 980 w 1221"/>
                <a:gd name="T91" fmla="*/ 1134 h 1474"/>
                <a:gd name="T92" fmla="*/ 964 w 1221"/>
                <a:gd name="T93" fmla="*/ 1153 h 1474"/>
                <a:gd name="T94" fmla="*/ 1004 w 1221"/>
                <a:gd name="T95" fmla="*/ 1223 h 1474"/>
                <a:gd name="T96" fmla="*/ 1035 w 1221"/>
                <a:gd name="T97" fmla="*/ 1301 h 1474"/>
                <a:gd name="T98" fmla="*/ 1016 w 1221"/>
                <a:gd name="T99" fmla="*/ 1344 h 1474"/>
                <a:gd name="T100" fmla="*/ 1091 w 1221"/>
                <a:gd name="T101" fmla="*/ 1453 h 1474"/>
                <a:gd name="T102" fmla="*/ 1117 w 1221"/>
                <a:gd name="T103" fmla="*/ 1455 h 1474"/>
                <a:gd name="T104" fmla="*/ 1148 w 1221"/>
                <a:gd name="T105" fmla="*/ 1474 h 1474"/>
                <a:gd name="T106" fmla="*/ 1172 w 1221"/>
                <a:gd name="T107" fmla="*/ 971 h 1474"/>
                <a:gd name="T108" fmla="*/ 1202 w 1221"/>
                <a:gd name="T109" fmla="*/ 378 h 1474"/>
                <a:gd name="T110" fmla="*/ 1221 w 1221"/>
                <a:gd name="T111" fmla="*/ 26 h 1474"/>
                <a:gd name="T112" fmla="*/ 928 w 1221"/>
                <a:gd name="T113" fmla="*/ 7 h 1474"/>
                <a:gd name="T114" fmla="*/ 730 w 1221"/>
                <a:gd name="T115" fmla="*/ 2 h 1474"/>
                <a:gd name="T116" fmla="*/ 0 w 1221"/>
                <a:gd name="T117" fmla="*/ 0 h 1474"/>
                <a:gd name="T118" fmla="*/ 19 w 1221"/>
                <a:gd name="T119" fmla="*/ 683 h 1474"/>
                <a:gd name="T120" fmla="*/ 19 w 1221"/>
                <a:gd name="T121" fmla="*/ 683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1" h="1474">
                  <a:moveTo>
                    <a:pt x="19" y="683"/>
                  </a:moveTo>
                  <a:lnTo>
                    <a:pt x="147" y="683"/>
                  </a:lnTo>
                  <a:lnTo>
                    <a:pt x="222" y="657"/>
                  </a:lnTo>
                  <a:lnTo>
                    <a:pt x="321" y="716"/>
                  </a:lnTo>
                  <a:lnTo>
                    <a:pt x="359" y="716"/>
                  </a:lnTo>
                  <a:lnTo>
                    <a:pt x="395" y="730"/>
                  </a:lnTo>
                  <a:lnTo>
                    <a:pt x="470" y="760"/>
                  </a:lnTo>
                  <a:lnTo>
                    <a:pt x="477" y="777"/>
                  </a:lnTo>
                  <a:lnTo>
                    <a:pt x="489" y="779"/>
                  </a:lnTo>
                  <a:lnTo>
                    <a:pt x="501" y="791"/>
                  </a:lnTo>
                  <a:lnTo>
                    <a:pt x="492" y="820"/>
                  </a:lnTo>
                  <a:lnTo>
                    <a:pt x="522" y="857"/>
                  </a:lnTo>
                  <a:lnTo>
                    <a:pt x="558" y="874"/>
                  </a:lnTo>
                  <a:lnTo>
                    <a:pt x="579" y="926"/>
                  </a:lnTo>
                  <a:lnTo>
                    <a:pt x="621" y="975"/>
                  </a:lnTo>
                  <a:lnTo>
                    <a:pt x="617" y="987"/>
                  </a:lnTo>
                  <a:lnTo>
                    <a:pt x="624" y="1046"/>
                  </a:lnTo>
                  <a:lnTo>
                    <a:pt x="662" y="1060"/>
                  </a:lnTo>
                  <a:lnTo>
                    <a:pt x="673" y="1053"/>
                  </a:lnTo>
                  <a:lnTo>
                    <a:pt x="678" y="1020"/>
                  </a:lnTo>
                  <a:lnTo>
                    <a:pt x="721" y="952"/>
                  </a:lnTo>
                  <a:lnTo>
                    <a:pt x="751" y="931"/>
                  </a:lnTo>
                  <a:lnTo>
                    <a:pt x="815" y="886"/>
                  </a:lnTo>
                  <a:lnTo>
                    <a:pt x="846" y="822"/>
                  </a:lnTo>
                  <a:lnTo>
                    <a:pt x="865" y="798"/>
                  </a:lnTo>
                  <a:lnTo>
                    <a:pt x="865" y="836"/>
                  </a:lnTo>
                  <a:lnTo>
                    <a:pt x="851" y="864"/>
                  </a:lnTo>
                  <a:lnTo>
                    <a:pt x="865" y="900"/>
                  </a:lnTo>
                  <a:lnTo>
                    <a:pt x="841" y="935"/>
                  </a:lnTo>
                  <a:lnTo>
                    <a:pt x="820" y="1027"/>
                  </a:lnTo>
                  <a:lnTo>
                    <a:pt x="803" y="1063"/>
                  </a:lnTo>
                  <a:lnTo>
                    <a:pt x="782" y="1058"/>
                  </a:lnTo>
                  <a:lnTo>
                    <a:pt x="747" y="1091"/>
                  </a:lnTo>
                  <a:lnTo>
                    <a:pt x="751" y="1117"/>
                  </a:lnTo>
                  <a:lnTo>
                    <a:pt x="787" y="1103"/>
                  </a:lnTo>
                  <a:lnTo>
                    <a:pt x="829" y="1101"/>
                  </a:lnTo>
                  <a:lnTo>
                    <a:pt x="839" y="1084"/>
                  </a:lnTo>
                  <a:lnTo>
                    <a:pt x="869" y="992"/>
                  </a:lnTo>
                  <a:lnTo>
                    <a:pt x="877" y="994"/>
                  </a:lnTo>
                  <a:lnTo>
                    <a:pt x="884" y="1006"/>
                  </a:lnTo>
                  <a:lnTo>
                    <a:pt x="928" y="1068"/>
                  </a:lnTo>
                  <a:lnTo>
                    <a:pt x="895" y="1122"/>
                  </a:lnTo>
                  <a:lnTo>
                    <a:pt x="888" y="1150"/>
                  </a:lnTo>
                  <a:lnTo>
                    <a:pt x="895" y="1150"/>
                  </a:lnTo>
                  <a:lnTo>
                    <a:pt x="952" y="1134"/>
                  </a:lnTo>
                  <a:lnTo>
                    <a:pt x="980" y="1134"/>
                  </a:lnTo>
                  <a:lnTo>
                    <a:pt x="964" y="1153"/>
                  </a:lnTo>
                  <a:lnTo>
                    <a:pt x="1004" y="1223"/>
                  </a:lnTo>
                  <a:lnTo>
                    <a:pt x="1035" y="1301"/>
                  </a:lnTo>
                  <a:lnTo>
                    <a:pt x="1016" y="1344"/>
                  </a:lnTo>
                  <a:lnTo>
                    <a:pt x="1091" y="1453"/>
                  </a:lnTo>
                  <a:lnTo>
                    <a:pt x="1117" y="1455"/>
                  </a:lnTo>
                  <a:lnTo>
                    <a:pt x="1148" y="1474"/>
                  </a:lnTo>
                  <a:lnTo>
                    <a:pt x="1172" y="971"/>
                  </a:lnTo>
                  <a:lnTo>
                    <a:pt x="1202" y="378"/>
                  </a:lnTo>
                  <a:lnTo>
                    <a:pt x="1221" y="26"/>
                  </a:lnTo>
                  <a:lnTo>
                    <a:pt x="928" y="7"/>
                  </a:lnTo>
                  <a:lnTo>
                    <a:pt x="730" y="2"/>
                  </a:lnTo>
                  <a:lnTo>
                    <a:pt x="0" y="0"/>
                  </a:lnTo>
                  <a:lnTo>
                    <a:pt x="19" y="683"/>
                  </a:lnTo>
                  <a:lnTo>
                    <a:pt x="19" y="683"/>
                  </a:lnTo>
                  <a:close/>
                </a:path>
              </a:pathLst>
            </a:custGeom>
            <a:grpFill/>
            <a:ln w="3175" cap="rnd">
              <a:solidFill>
                <a:schemeClr val="bg1"/>
              </a:solidFill>
              <a:prstDash val="solid"/>
              <a:round/>
              <a:headEnd/>
              <a:tailEnd/>
            </a:ln>
          </p:spPr>
          <p:txBody>
            <a:bodyPr/>
            <a:lstStyle/>
            <a:p>
              <a:endParaRPr lang="en-AU" sz="2159"/>
            </a:p>
          </p:txBody>
        </p:sp>
        <p:sp>
          <p:nvSpPr>
            <p:cNvPr id="134" name="Freeform 68"/>
            <p:cNvSpPr>
              <a:spLocks/>
            </p:cNvSpPr>
            <p:nvPr/>
          </p:nvSpPr>
          <p:spPr bwMode="auto">
            <a:xfrm>
              <a:off x="3184" y="3112"/>
              <a:ext cx="137" cy="49"/>
            </a:xfrm>
            <a:custGeom>
              <a:avLst/>
              <a:gdLst>
                <a:gd name="T0" fmla="*/ 137 w 137"/>
                <a:gd name="T1" fmla="*/ 31 h 49"/>
                <a:gd name="T2" fmla="*/ 109 w 137"/>
                <a:gd name="T3" fmla="*/ 35 h 49"/>
                <a:gd name="T4" fmla="*/ 78 w 137"/>
                <a:gd name="T5" fmla="*/ 49 h 49"/>
                <a:gd name="T6" fmla="*/ 10 w 137"/>
                <a:gd name="T7" fmla="*/ 42 h 49"/>
                <a:gd name="T8" fmla="*/ 0 w 137"/>
                <a:gd name="T9" fmla="*/ 33 h 49"/>
                <a:gd name="T10" fmla="*/ 17 w 137"/>
                <a:gd name="T11" fmla="*/ 14 h 49"/>
                <a:gd name="T12" fmla="*/ 52 w 137"/>
                <a:gd name="T13" fmla="*/ 0 h 49"/>
                <a:gd name="T14" fmla="*/ 137 w 137"/>
                <a:gd name="T15" fmla="*/ 21 h 49"/>
                <a:gd name="T16" fmla="*/ 137 w 137"/>
                <a:gd name="T17" fmla="*/ 31 h 49"/>
                <a:gd name="T18" fmla="*/ 137 w 137"/>
                <a:gd name="T19"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49">
                  <a:moveTo>
                    <a:pt x="137" y="31"/>
                  </a:moveTo>
                  <a:lnTo>
                    <a:pt x="109" y="35"/>
                  </a:lnTo>
                  <a:lnTo>
                    <a:pt x="78" y="49"/>
                  </a:lnTo>
                  <a:lnTo>
                    <a:pt x="10" y="42"/>
                  </a:lnTo>
                  <a:lnTo>
                    <a:pt x="0" y="33"/>
                  </a:lnTo>
                  <a:lnTo>
                    <a:pt x="17" y="14"/>
                  </a:lnTo>
                  <a:lnTo>
                    <a:pt x="52" y="0"/>
                  </a:lnTo>
                  <a:lnTo>
                    <a:pt x="137" y="21"/>
                  </a:lnTo>
                  <a:lnTo>
                    <a:pt x="137" y="31"/>
                  </a:lnTo>
                  <a:lnTo>
                    <a:pt x="137" y="31"/>
                  </a:lnTo>
                  <a:close/>
                </a:path>
              </a:pathLst>
            </a:custGeom>
            <a:grpFill/>
            <a:ln w="3175" cap="flat">
              <a:solidFill>
                <a:schemeClr val="bg1"/>
              </a:solidFill>
              <a:prstDash val="solid"/>
              <a:miter lim="800000"/>
              <a:headEnd/>
              <a:tailEnd/>
            </a:ln>
          </p:spPr>
          <p:txBody>
            <a:bodyPr/>
            <a:lstStyle/>
            <a:p>
              <a:endParaRPr lang="en-AU" sz="2159"/>
            </a:p>
          </p:txBody>
        </p:sp>
        <p:sp>
          <p:nvSpPr>
            <p:cNvPr id="135" name="Freeform 69"/>
            <p:cNvSpPr>
              <a:spLocks/>
            </p:cNvSpPr>
            <p:nvPr/>
          </p:nvSpPr>
          <p:spPr bwMode="auto">
            <a:xfrm>
              <a:off x="3184" y="3112"/>
              <a:ext cx="137" cy="49"/>
            </a:xfrm>
            <a:custGeom>
              <a:avLst/>
              <a:gdLst>
                <a:gd name="T0" fmla="*/ 137 w 137"/>
                <a:gd name="T1" fmla="*/ 31 h 49"/>
                <a:gd name="T2" fmla="*/ 109 w 137"/>
                <a:gd name="T3" fmla="*/ 35 h 49"/>
                <a:gd name="T4" fmla="*/ 78 w 137"/>
                <a:gd name="T5" fmla="*/ 49 h 49"/>
                <a:gd name="T6" fmla="*/ 10 w 137"/>
                <a:gd name="T7" fmla="*/ 42 h 49"/>
                <a:gd name="T8" fmla="*/ 0 w 137"/>
                <a:gd name="T9" fmla="*/ 33 h 49"/>
                <a:gd name="T10" fmla="*/ 17 w 137"/>
                <a:gd name="T11" fmla="*/ 14 h 49"/>
                <a:gd name="T12" fmla="*/ 52 w 137"/>
                <a:gd name="T13" fmla="*/ 0 h 49"/>
                <a:gd name="T14" fmla="*/ 137 w 137"/>
                <a:gd name="T15" fmla="*/ 21 h 49"/>
                <a:gd name="T16" fmla="*/ 137 w 137"/>
                <a:gd name="T17" fmla="*/ 31 h 49"/>
                <a:gd name="T18" fmla="*/ 137 w 137"/>
                <a:gd name="T19"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49">
                  <a:moveTo>
                    <a:pt x="137" y="31"/>
                  </a:moveTo>
                  <a:lnTo>
                    <a:pt x="109" y="35"/>
                  </a:lnTo>
                  <a:lnTo>
                    <a:pt x="78" y="49"/>
                  </a:lnTo>
                  <a:lnTo>
                    <a:pt x="10" y="42"/>
                  </a:lnTo>
                  <a:lnTo>
                    <a:pt x="0" y="33"/>
                  </a:lnTo>
                  <a:lnTo>
                    <a:pt x="17" y="14"/>
                  </a:lnTo>
                  <a:lnTo>
                    <a:pt x="52" y="0"/>
                  </a:lnTo>
                  <a:lnTo>
                    <a:pt x="137" y="21"/>
                  </a:lnTo>
                  <a:lnTo>
                    <a:pt x="137" y="31"/>
                  </a:lnTo>
                  <a:lnTo>
                    <a:pt x="137" y="31"/>
                  </a:lnTo>
                  <a:close/>
                </a:path>
              </a:pathLst>
            </a:custGeom>
            <a:grpFill/>
            <a:ln w="3175" cap="rnd">
              <a:solidFill>
                <a:schemeClr val="bg1"/>
              </a:solidFill>
              <a:prstDash val="solid"/>
              <a:round/>
              <a:headEnd/>
              <a:tailEnd/>
            </a:ln>
          </p:spPr>
          <p:txBody>
            <a:bodyPr/>
            <a:lstStyle/>
            <a:p>
              <a:endParaRPr lang="en-AU" sz="2159"/>
            </a:p>
          </p:txBody>
        </p:sp>
        <p:sp>
          <p:nvSpPr>
            <p:cNvPr id="136" name="Freeform 70"/>
            <p:cNvSpPr>
              <a:spLocks/>
            </p:cNvSpPr>
            <p:nvPr/>
          </p:nvSpPr>
          <p:spPr bwMode="auto">
            <a:xfrm>
              <a:off x="2454" y="1964"/>
              <a:ext cx="1221" cy="1474"/>
            </a:xfrm>
            <a:custGeom>
              <a:avLst/>
              <a:gdLst>
                <a:gd name="T0" fmla="*/ 19 w 1221"/>
                <a:gd name="T1" fmla="*/ 683 h 1474"/>
                <a:gd name="T2" fmla="*/ 147 w 1221"/>
                <a:gd name="T3" fmla="*/ 683 h 1474"/>
                <a:gd name="T4" fmla="*/ 222 w 1221"/>
                <a:gd name="T5" fmla="*/ 657 h 1474"/>
                <a:gd name="T6" fmla="*/ 321 w 1221"/>
                <a:gd name="T7" fmla="*/ 716 h 1474"/>
                <a:gd name="T8" fmla="*/ 359 w 1221"/>
                <a:gd name="T9" fmla="*/ 716 h 1474"/>
                <a:gd name="T10" fmla="*/ 395 w 1221"/>
                <a:gd name="T11" fmla="*/ 730 h 1474"/>
                <a:gd name="T12" fmla="*/ 470 w 1221"/>
                <a:gd name="T13" fmla="*/ 760 h 1474"/>
                <a:gd name="T14" fmla="*/ 477 w 1221"/>
                <a:gd name="T15" fmla="*/ 777 h 1474"/>
                <a:gd name="T16" fmla="*/ 489 w 1221"/>
                <a:gd name="T17" fmla="*/ 779 h 1474"/>
                <a:gd name="T18" fmla="*/ 501 w 1221"/>
                <a:gd name="T19" fmla="*/ 791 h 1474"/>
                <a:gd name="T20" fmla="*/ 492 w 1221"/>
                <a:gd name="T21" fmla="*/ 820 h 1474"/>
                <a:gd name="T22" fmla="*/ 522 w 1221"/>
                <a:gd name="T23" fmla="*/ 857 h 1474"/>
                <a:gd name="T24" fmla="*/ 558 w 1221"/>
                <a:gd name="T25" fmla="*/ 874 h 1474"/>
                <a:gd name="T26" fmla="*/ 579 w 1221"/>
                <a:gd name="T27" fmla="*/ 926 h 1474"/>
                <a:gd name="T28" fmla="*/ 621 w 1221"/>
                <a:gd name="T29" fmla="*/ 975 h 1474"/>
                <a:gd name="T30" fmla="*/ 617 w 1221"/>
                <a:gd name="T31" fmla="*/ 987 h 1474"/>
                <a:gd name="T32" fmla="*/ 624 w 1221"/>
                <a:gd name="T33" fmla="*/ 1046 h 1474"/>
                <a:gd name="T34" fmla="*/ 662 w 1221"/>
                <a:gd name="T35" fmla="*/ 1060 h 1474"/>
                <a:gd name="T36" fmla="*/ 673 w 1221"/>
                <a:gd name="T37" fmla="*/ 1053 h 1474"/>
                <a:gd name="T38" fmla="*/ 678 w 1221"/>
                <a:gd name="T39" fmla="*/ 1020 h 1474"/>
                <a:gd name="T40" fmla="*/ 721 w 1221"/>
                <a:gd name="T41" fmla="*/ 952 h 1474"/>
                <a:gd name="T42" fmla="*/ 751 w 1221"/>
                <a:gd name="T43" fmla="*/ 931 h 1474"/>
                <a:gd name="T44" fmla="*/ 815 w 1221"/>
                <a:gd name="T45" fmla="*/ 886 h 1474"/>
                <a:gd name="T46" fmla="*/ 846 w 1221"/>
                <a:gd name="T47" fmla="*/ 822 h 1474"/>
                <a:gd name="T48" fmla="*/ 865 w 1221"/>
                <a:gd name="T49" fmla="*/ 798 h 1474"/>
                <a:gd name="T50" fmla="*/ 865 w 1221"/>
                <a:gd name="T51" fmla="*/ 836 h 1474"/>
                <a:gd name="T52" fmla="*/ 851 w 1221"/>
                <a:gd name="T53" fmla="*/ 864 h 1474"/>
                <a:gd name="T54" fmla="*/ 865 w 1221"/>
                <a:gd name="T55" fmla="*/ 900 h 1474"/>
                <a:gd name="T56" fmla="*/ 841 w 1221"/>
                <a:gd name="T57" fmla="*/ 935 h 1474"/>
                <a:gd name="T58" fmla="*/ 820 w 1221"/>
                <a:gd name="T59" fmla="*/ 1027 h 1474"/>
                <a:gd name="T60" fmla="*/ 803 w 1221"/>
                <a:gd name="T61" fmla="*/ 1063 h 1474"/>
                <a:gd name="T62" fmla="*/ 782 w 1221"/>
                <a:gd name="T63" fmla="*/ 1058 h 1474"/>
                <a:gd name="T64" fmla="*/ 747 w 1221"/>
                <a:gd name="T65" fmla="*/ 1091 h 1474"/>
                <a:gd name="T66" fmla="*/ 751 w 1221"/>
                <a:gd name="T67" fmla="*/ 1117 h 1474"/>
                <a:gd name="T68" fmla="*/ 787 w 1221"/>
                <a:gd name="T69" fmla="*/ 1103 h 1474"/>
                <a:gd name="T70" fmla="*/ 829 w 1221"/>
                <a:gd name="T71" fmla="*/ 1101 h 1474"/>
                <a:gd name="T72" fmla="*/ 839 w 1221"/>
                <a:gd name="T73" fmla="*/ 1084 h 1474"/>
                <a:gd name="T74" fmla="*/ 869 w 1221"/>
                <a:gd name="T75" fmla="*/ 992 h 1474"/>
                <a:gd name="T76" fmla="*/ 877 w 1221"/>
                <a:gd name="T77" fmla="*/ 994 h 1474"/>
                <a:gd name="T78" fmla="*/ 884 w 1221"/>
                <a:gd name="T79" fmla="*/ 1006 h 1474"/>
                <a:gd name="T80" fmla="*/ 928 w 1221"/>
                <a:gd name="T81" fmla="*/ 1068 h 1474"/>
                <a:gd name="T82" fmla="*/ 895 w 1221"/>
                <a:gd name="T83" fmla="*/ 1122 h 1474"/>
                <a:gd name="T84" fmla="*/ 888 w 1221"/>
                <a:gd name="T85" fmla="*/ 1150 h 1474"/>
                <a:gd name="T86" fmla="*/ 895 w 1221"/>
                <a:gd name="T87" fmla="*/ 1150 h 1474"/>
                <a:gd name="T88" fmla="*/ 952 w 1221"/>
                <a:gd name="T89" fmla="*/ 1134 h 1474"/>
                <a:gd name="T90" fmla="*/ 980 w 1221"/>
                <a:gd name="T91" fmla="*/ 1134 h 1474"/>
                <a:gd name="T92" fmla="*/ 964 w 1221"/>
                <a:gd name="T93" fmla="*/ 1153 h 1474"/>
                <a:gd name="T94" fmla="*/ 1004 w 1221"/>
                <a:gd name="T95" fmla="*/ 1223 h 1474"/>
                <a:gd name="T96" fmla="*/ 1035 w 1221"/>
                <a:gd name="T97" fmla="*/ 1301 h 1474"/>
                <a:gd name="T98" fmla="*/ 1016 w 1221"/>
                <a:gd name="T99" fmla="*/ 1344 h 1474"/>
                <a:gd name="T100" fmla="*/ 1091 w 1221"/>
                <a:gd name="T101" fmla="*/ 1453 h 1474"/>
                <a:gd name="T102" fmla="*/ 1117 w 1221"/>
                <a:gd name="T103" fmla="*/ 1455 h 1474"/>
                <a:gd name="T104" fmla="*/ 1148 w 1221"/>
                <a:gd name="T105" fmla="*/ 1474 h 1474"/>
                <a:gd name="T106" fmla="*/ 1172 w 1221"/>
                <a:gd name="T107" fmla="*/ 971 h 1474"/>
                <a:gd name="T108" fmla="*/ 1202 w 1221"/>
                <a:gd name="T109" fmla="*/ 378 h 1474"/>
                <a:gd name="T110" fmla="*/ 1221 w 1221"/>
                <a:gd name="T111" fmla="*/ 26 h 1474"/>
                <a:gd name="T112" fmla="*/ 928 w 1221"/>
                <a:gd name="T113" fmla="*/ 7 h 1474"/>
                <a:gd name="T114" fmla="*/ 730 w 1221"/>
                <a:gd name="T115" fmla="*/ 2 h 1474"/>
                <a:gd name="T116" fmla="*/ 0 w 1221"/>
                <a:gd name="T117" fmla="*/ 0 h 1474"/>
                <a:gd name="T118" fmla="*/ 19 w 1221"/>
                <a:gd name="T119" fmla="*/ 683 h 1474"/>
                <a:gd name="T120" fmla="*/ 19 w 1221"/>
                <a:gd name="T121" fmla="*/ 683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1" h="1474">
                  <a:moveTo>
                    <a:pt x="19" y="683"/>
                  </a:moveTo>
                  <a:lnTo>
                    <a:pt x="147" y="683"/>
                  </a:lnTo>
                  <a:lnTo>
                    <a:pt x="222" y="657"/>
                  </a:lnTo>
                  <a:lnTo>
                    <a:pt x="321" y="716"/>
                  </a:lnTo>
                  <a:lnTo>
                    <a:pt x="359" y="716"/>
                  </a:lnTo>
                  <a:lnTo>
                    <a:pt x="395" y="730"/>
                  </a:lnTo>
                  <a:lnTo>
                    <a:pt x="470" y="760"/>
                  </a:lnTo>
                  <a:lnTo>
                    <a:pt x="477" y="777"/>
                  </a:lnTo>
                  <a:lnTo>
                    <a:pt x="489" y="779"/>
                  </a:lnTo>
                  <a:lnTo>
                    <a:pt x="501" y="791"/>
                  </a:lnTo>
                  <a:lnTo>
                    <a:pt x="492" y="820"/>
                  </a:lnTo>
                  <a:lnTo>
                    <a:pt x="522" y="857"/>
                  </a:lnTo>
                  <a:lnTo>
                    <a:pt x="558" y="874"/>
                  </a:lnTo>
                  <a:lnTo>
                    <a:pt x="579" y="926"/>
                  </a:lnTo>
                  <a:lnTo>
                    <a:pt x="621" y="975"/>
                  </a:lnTo>
                  <a:lnTo>
                    <a:pt x="617" y="987"/>
                  </a:lnTo>
                  <a:lnTo>
                    <a:pt x="624" y="1046"/>
                  </a:lnTo>
                  <a:lnTo>
                    <a:pt x="662" y="1060"/>
                  </a:lnTo>
                  <a:lnTo>
                    <a:pt x="673" y="1053"/>
                  </a:lnTo>
                  <a:lnTo>
                    <a:pt x="678" y="1020"/>
                  </a:lnTo>
                  <a:lnTo>
                    <a:pt x="721" y="952"/>
                  </a:lnTo>
                  <a:lnTo>
                    <a:pt x="751" y="931"/>
                  </a:lnTo>
                  <a:lnTo>
                    <a:pt x="815" y="886"/>
                  </a:lnTo>
                  <a:lnTo>
                    <a:pt x="846" y="822"/>
                  </a:lnTo>
                  <a:lnTo>
                    <a:pt x="865" y="798"/>
                  </a:lnTo>
                  <a:lnTo>
                    <a:pt x="865" y="836"/>
                  </a:lnTo>
                  <a:lnTo>
                    <a:pt x="851" y="864"/>
                  </a:lnTo>
                  <a:lnTo>
                    <a:pt x="865" y="900"/>
                  </a:lnTo>
                  <a:lnTo>
                    <a:pt x="841" y="935"/>
                  </a:lnTo>
                  <a:lnTo>
                    <a:pt x="820" y="1027"/>
                  </a:lnTo>
                  <a:lnTo>
                    <a:pt x="803" y="1063"/>
                  </a:lnTo>
                  <a:lnTo>
                    <a:pt x="782" y="1058"/>
                  </a:lnTo>
                  <a:lnTo>
                    <a:pt x="747" y="1091"/>
                  </a:lnTo>
                  <a:lnTo>
                    <a:pt x="751" y="1117"/>
                  </a:lnTo>
                  <a:lnTo>
                    <a:pt x="787" y="1103"/>
                  </a:lnTo>
                  <a:lnTo>
                    <a:pt x="829" y="1101"/>
                  </a:lnTo>
                  <a:lnTo>
                    <a:pt x="839" y="1084"/>
                  </a:lnTo>
                  <a:lnTo>
                    <a:pt x="869" y="992"/>
                  </a:lnTo>
                  <a:lnTo>
                    <a:pt x="877" y="994"/>
                  </a:lnTo>
                  <a:lnTo>
                    <a:pt x="884" y="1006"/>
                  </a:lnTo>
                  <a:lnTo>
                    <a:pt x="928" y="1068"/>
                  </a:lnTo>
                  <a:lnTo>
                    <a:pt x="895" y="1122"/>
                  </a:lnTo>
                  <a:lnTo>
                    <a:pt x="888" y="1150"/>
                  </a:lnTo>
                  <a:lnTo>
                    <a:pt x="895" y="1150"/>
                  </a:lnTo>
                  <a:lnTo>
                    <a:pt x="952" y="1134"/>
                  </a:lnTo>
                  <a:lnTo>
                    <a:pt x="980" y="1134"/>
                  </a:lnTo>
                  <a:lnTo>
                    <a:pt x="964" y="1153"/>
                  </a:lnTo>
                  <a:lnTo>
                    <a:pt x="1004" y="1223"/>
                  </a:lnTo>
                  <a:lnTo>
                    <a:pt x="1035" y="1301"/>
                  </a:lnTo>
                  <a:lnTo>
                    <a:pt x="1016" y="1344"/>
                  </a:lnTo>
                  <a:lnTo>
                    <a:pt x="1091" y="1453"/>
                  </a:lnTo>
                  <a:lnTo>
                    <a:pt x="1117" y="1455"/>
                  </a:lnTo>
                  <a:lnTo>
                    <a:pt x="1148" y="1474"/>
                  </a:lnTo>
                  <a:lnTo>
                    <a:pt x="1172" y="971"/>
                  </a:lnTo>
                  <a:lnTo>
                    <a:pt x="1202" y="378"/>
                  </a:lnTo>
                  <a:lnTo>
                    <a:pt x="1221" y="26"/>
                  </a:lnTo>
                  <a:lnTo>
                    <a:pt x="928" y="7"/>
                  </a:lnTo>
                  <a:lnTo>
                    <a:pt x="730" y="2"/>
                  </a:lnTo>
                  <a:lnTo>
                    <a:pt x="0" y="0"/>
                  </a:lnTo>
                  <a:lnTo>
                    <a:pt x="19" y="683"/>
                  </a:lnTo>
                  <a:lnTo>
                    <a:pt x="19" y="683"/>
                  </a:lnTo>
                  <a:close/>
                </a:path>
              </a:pathLst>
            </a:custGeom>
            <a:grpFill/>
            <a:ln w="3175" cap="flat">
              <a:solidFill>
                <a:schemeClr val="bg1"/>
              </a:solidFill>
              <a:prstDash val="solid"/>
              <a:miter lim="800000"/>
              <a:headEnd/>
              <a:tailEnd/>
            </a:ln>
          </p:spPr>
          <p:txBody>
            <a:bodyPr/>
            <a:lstStyle/>
            <a:p>
              <a:endParaRPr lang="en-AU" sz="2159"/>
            </a:p>
          </p:txBody>
        </p:sp>
        <p:sp>
          <p:nvSpPr>
            <p:cNvPr id="137" name="Freeform 71"/>
            <p:cNvSpPr>
              <a:spLocks/>
            </p:cNvSpPr>
            <p:nvPr/>
          </p:nvSpPr>
          <p:spPr bwMode="auto">
            <a:xfrm>
              <a:off x="2454" y="1964"/>
              <a:ext cx="1221" cy="1474"/>
            </a:xfrm>
            <a:custGeom>
              <a:avLst/>
              <a:gdLst>
                <a:gd name="T0" fmla="*/ 19 w 1221"/>
                <a:gd name="T1" fmla="*/ 683 h 1474"/>
                <a:gd name="T2" fmla="*/ 147 w 1221"/>
                <a:gd name="T3" fmla="*/ 683 h 1474"/>
                <a:gd name="T4" fmla="*/ 222 w 1221"/>
                <a:gd name="T5" fmla="*/ 657 h 1474"/>
                <a:gd name="T6" fmla="*/ 321 w 1221"/>
                <a:gd name="T7" fmla="*/ 716 h 1474"/>
                <a:gd name="T8" fmla="*/ 359 w 1221"/>
                <a:gd name="T9" fmla="*/ 716 h 1474"/>
                <a:gd name="T10" fmla="*/ 395 w 1221"/>
                <a:gd name="T11" fmla="*/ 730 h 1474"/>
                <a:gd name="T12" fmla="*/ 470 w 1221"/>
                <a:gd name="T13" fmla="*/ 760 h 1474"/>
                <a:gd name="T14" fmla="*/ 477 w 1221"/>
                <a:gd name="T15" fmla="*/ 777 h 1474"/>
                <a:gd name="T16" fmla="*/ 489 w 1221"/>
                <a:gd name="T17" fmla="*/ 779 h 1474"/>
                <a:gd name="T18" fmla="*/ 501 w 1221"/>
                <a:gd name="T19" fmla="*/ 791 h 1474"/>
                <a:gd name="T20" fmla="*/ 492 w 1221"/>
                <a:gd name="T21" fmla="*/ 820 h 1474"/>
                <a:gd name="T22" fmla="*/ 522 w 1221"/>
                <a:gd name="T23" fmla="*/ 857 h 1474"/>
                <a:gd name="T24" fmla="*/ 558 w 1221"/>
                <a:gd name="T25" fmla="*/ 874 h 1474"/>
                <a:gd name="T26" fmla="*/ 579 w 1221"/>
                <a:gd name="T27" fmla="*/ 926 h 1474"/>
                <a:gd name="T28" fmla="*/ 621 w 1221"/>
                <a:gd name="T29" fmla="*/ 975 h 1474"/>
                <a:gd name="T30" fmla="*/ 617 w 1221"/>
                <a:gd name="T31" fmla="*/ 987 h 1474"/>
                <a:gd name="T32" fmla="*/ 624 w 1221"/>
                <a:gd name="T33" fmla="*/ 1046 h 1474"/>
                <a:gd name="T34" fmla="*/ 662 w 1221"/>
                <a:gd name="T35" fmla="*/ 1060 h 1474"/>
                <a:gd name="T36" fmla="*/ 673 w 1221"/>
                <a:gd name="T37" fmla="*/ 1053 h 1474"/>
                <a:gd name="T38" fmla="*/ 678 w 1221"/>
                <a:gd name="T39" fmla="*/ 1020 h 1474"/>
                <a:gd name="T40" fmla="*/ 721 w 1221"/>
                <a:gd name="T41" fmla="*/ 952 h 1474"/>
                <a:gd name="T42" fmla="*/ 751 w 1221"/>
                <a:gd name="T43" fmla="*/ 931 h 1474"/>
                <a:gd name="T44" fmla="*/ 815 w 1221"/>
                <a:gd name="T45" fmla="*/ 886 h 1474"/>
                <a:gd name="T46" fmla="*/ 846 w 1221"/>
                <a:gd name="T47" fmla="*/ 822 h 1474"/>
                <a:gd name="T48" fmla="*/ 865 w 1221"/>
                <a:gd name="T49" fmla="*/ 798 h 1474"/>
                <a:gd name="T50" fmla="*/ 865 w 1221"/>
                <a:gd name="T51" fmla="*/ 836 h 1474"/>
                <a:gd name="T52" fmla="*/ 851 w 1221"/>
                <a:gd name="T53" fmla="*/ 864 h 1474"/>
                <a:gd name="T54" fmla="*/ 865 w 1221"/>
                <a:gd name="T55" fmla="*/ 900 h 1474"/>
                <a:gd name="T56" fmla="*/ 841 w 1221"/>
                <a:gd name="T57" fmla="*/ 935 h 1474"/>
                <a:gd name="T58" fmla="*/ 820 w 1221"/>
                <a:gd name="T59" fmla="*/ 1027 h 1474"/>
                <a:gd name="T60" fmla="*/ 803 w 1221"/>
                <a:gd name="T61" fmla="*/ 1063 h 1474"/>
                <a:gd name="T62" fmla="*/ 782 w 1221"/>
                <a:gd name="T63" fmla="*/ 1058 h 1474"/>
                <a:gd name="T64" fmla="*/ 747 w 1221"/>
                <a:gd name="T65" fmla="*/ 1091 h 1474"/>
                <a:gd name="T66" fmla="*/ 751 w 1221"/>
                <a:gd name="T67" fmla="*/ 1117 h 1474"/>
                <a:gd name="T68" fmla="*/ 787 w 1221"/>
                <a:gd name="T69" fmla="*/ 1103 h 1474"/>
                <a:gd name="T70" fmla="*/ 829 w 1221"/>
                <a:gd name="T71" fmla="*/ 1101 h 1474"/>
                <a:gd name="T72" fmla="*/ 839 w 1221"/>
                <a:gd name="T73" fmla="*/ 1084 h 1474"/>
                <a:gd name="T74" fmla="*/ 869 w 1221"/>
                <a:gd name="T75" fmla="*/ 992 h 1474"/>
                <a:gd name="T76" fmla="*/ 877 w 1221"/>
                <a:gd name="T77" fmla="*/ 994 h 1474"/>
                <a:gd name="T78" fmla="*/ 884 w 1221"/>
                <a:gd name="T79" fmla="*/ 1006 h 1474"/>
                <a:gd name="T80" fmla="*/ 928 w 1221"/>
                <a:gd name="T81" fmla="*/ 1068 h 1474"/>
                <a:gd name="T82" fmla="*/ 895 w 1221"/>
                <a:gd name="T83" fmla="*/ 1122 h 1474"/>
                <a:gd name="T84" fmla="*/ 888 w 1221"/>
                <a:gd name="T85" fmla="*/ 1150 h 1474"/>
                <a:gd name="T86" fmla="*/ 895 w 1221"/>
                <a:gd name="T87" fmla="*/ 1150 h 1474"/>
                <a:gd name="T88" fmla="*/ 952 w 1221"/>
                <a:gd name="T89" fmla="*/ 1134 h 1474"/>
                <a:gd name="T90" fmla="*/ 980 w 1221"/>
                <a:gd name="T91" fmla="*/ 1134 h 1474"/>
                <a:gd name="T92" fmla="*/ 964 w 1221"/>
                <a:gd name="T93" fmla="*/ 1153 h 1474"/>
                <a:gd name="T94" fmla="*/ 1004 w 1221"/>
                <a:gd name="T95" fmla="*/ 1223 h 1474"/>
                <a:gd name="T96" fmla="*/ 1035 w 1221"/>
                <a:gd name="T97" fmla="*/ 1301 h 1474"/>
                <a:gd name="T98" fmla="*/ 1016 w 1221"/>
                <a:gd name="T99" fmla="*/ 1344 h 1474"/>
                <a:gd name="T100" fmla="*/ 1091 w 1221"/>
                <a:gd name="T101" fmla="*/ 1453 h 1474"/>
                <a:gd name="T102" fmla="*/ 1117 w 1221"/>
                <a:gd name="T103" fmla="*/ 1455 h 1474"/>
                <a:gd name="T104" fmla="*/ 1148 w 1221"/>
                <a:gd name="T105" fmla="*/ 1474 h 1474"/>
                <a:gd name="T106" fmla="*/ 1172 w 1221"/>
                <a:gd name="T107" fmla="*/ 971 h 1474"/>
                <a:gd name="T108" fmla="*/ 1202 w 1221"/>
                <a:gd name="T109" fmla="*/ 378 h 1474"/>
                <a:gd name="T110" fmla="*/ 1221 w 1221"/>
                <a:gd name="T111" fmla="*/ 26 h 1474"/>
                <a:gd name="T112" fmla="*/ 928 w 1221"/>
                <a:gd name="T113" fmla="*/ 7 h 1474"/>
                <a:gd name="T114" fmla="*/ 730 w 1221"/>
                <a:gd name="T115" fmla="*/ 2 h 1474"/>
                <a:gd name="T116" fmla="*/ 0 w 1221"/>
                <a:gd name="T117" fmla="*/ 0 h 1474"/>
                <a:gd name="T118" fmla="*/ 19 w 1221"/>
                <a:gd name="T119" fmla="*/ 683 h 1474"/>
                <a:gd name="T120" fmla="*/ 19 w 1221"/>
                <a:gd name="T121" fmla="*/ 683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1" h="1474">
                  <a:moveTo>
                    <a:pt x="19" y="683"/>
                  </a:moveTo>
                  <a:lnTo>
                    <a:pt x="147" y="683"/>
                  </a:lnTo>
                  <a:lnTo>
                    <a:pt x="222" y="657"/>
                  </a:lnTo>
                  <a:lnTo>
                    <a:pt x="321" y="716"/>
                  </a:lnTo>
                  <a:lnTo>
                    <a:pt x="359" y="716"/>
                  </a:lnTo>
                  <a:lnTo>
                    <a:pt x="395" y="730"/>
                  </a:lnTo>
                  <a:lnTo>
                    <a:pt x="470" y="760"/>
                  </a:lnTo>
                  <a:lnTo>
                    <a:pt x="477" y="777"/>
                  </a:lnTo>
                  <a:lnTo>
                    <a:pt x="489" y="779"/>
                  </a:lnTo>
                  <a:lnTo>
                    <a:pt x="501" y="791"/>
                  </a:lnTo>
                  <a:lnTo>
                    <a:pt x="492" y="820"/>
                  </a:lnTo>
                  <a:lnTo>
                    <a:pt x="522" y="857"/>
                  </a:lnTo>
                  <a:lnTo>
                    <a:pt x="558" y="874"/>
                  </a:lnTo>
                  <a:lnTo>
                    <a:pt x="579" y="926"/>
                  </a:lnTo>
                  <a:lnTo>
                    <a:pt x="621" y="975"/>
                  </a:lnTo>
                  <a:lnTo>
                    <a:pt x="617" y="987"/>
                  </a:lnTo>
                  <a:lnTo>
                    <a:pt x="624" y="1046"/>
                  </a:lnTo>
                  <a:lnTo>
                    <a:pt x="662" y="1060"/>
                  </a:lnTo>
                  <a:lnTo>
                    <a:pt x="673" y="1053"/>
                  </a:lnTo>
                  <a:lnTo>
                    <a:pt x="678" y="1020"/>
                  </a:lnTo>
                  <a:lnTo>
                    <a:pt x="721" y="952"/>
                  </a:lnTo>
                  <a:lnTo>
                    <a:pt x="751" y="931"/>
                  </a:lnTo>
                  <a:lnTo>
                    <a:pt x="815" y="886"/>
                  </a:lnTo>
                  <a:lnTo>
                    <a:pt x="846" y="822"/>
                  </a:lnTo>
                  <a:lnTo>
                    <a:pt x="865" y="798"/>
                  </a:lnTo>
                  <a:lnTo>
                    <a:pt x="865" y="836"/>
                  </a:lnTo>
                  <a:lnTo>
                    <a:pt x="851" y="864"/>
                  </a:lnTo>
                  <a:lnTo>
                    <a:pt x="865" y="900"/>
                  </a:lnTo>
                  <a:lnTo>
                    <a:pt x="841" y="935"/>
                  </a:lnTo>
                  <a:lnTo>
                    <a:pt x="820" y="1027"/>
                  </a:lnTo>
                  <a:lnTo>
                    <a:pt x="803" y="1063"/>
                  </a:lnTo>
                  <a:lnTo>
                    <a:pt x="782" y="1058"/>
                  </a:lnTo>
                  <a:lnTo>
                    <a:pt x="747" y="1091"/>
                  </a:lnTo>
                  <a:lnTo>
                    <a:pt x="751" y="1117"/>
                  </a:lnTo>
                  <a:lnTo>
                    <a:pt x="787" y="1103"/>
                  </a:lnTo>
                  <a:lnTo>
                    <a:pt x="829" y="1101"/>
                  </a:lnTo>
                  <a:lnTo>
                    <a:pt x="839" y="1084"/>
                  </a:lnTo>
                  <a:lnTo>
                    <a:pt x="869" y="992"/>
                  </a:lnTo>
                  <a:lnTo>
                    <a:pt x="877" y="994"/>
                  </a:lnTo>
                  <a:lnTo>
                    <a:pt x="884" y="1006"/>
                  </a:lnTo>
                  <a:lnTo>
                    <a:pt x="928" y="1068"/>
                  </a:lnTo>
                  <a:lnTo>
                    <a:pt x="895" y="1122"/>
                  </a:lnTo>
                  <a:lnTo>
                    <a:pt x="888" y="1150"/>
                  </a:lnTo>
                  <a:lnTo>
                    <a:pt x="895" y="1150"/>
                  </a:lnTo>
                  <a:lnTo>
                    <a:pt x="952" y="1134"/>
                  </a:lnTo>
                  <a:lnTo>
                    <a:pt x="980" y="1134"/>
                  </a:lnTo>
                  <a:lnTo>
                    <a:pt x="964" y="1153"/>
                  </a:lnTo>
                  <a:lnTo>
                    <a:pt x="1004" y="1223"/>
                  </a:lnTo>
                  <a:lnTo>
                    <a:pt x="1035" y="1301"/>
                  </a:lnTo>
                  <a:lnTo>
                    <a:pt x="1016" y="1344"/>
                  </a:lnTo>
                  <a:lnTo>
                    <a:pt x="1091" y="1453"/>
                  </a:lnTo>
                  <a:lnTo>
                    <a:pt x="1117" y="1455"/>
                  </a:lnTo>
                  <a:lnTo>
                    <a:pt x="1148" y="1474"/>
                  </a:lnTo>
                  <a:lnTo>
                    <a:pt x="1172" y="971"/>
                  </a:lnTo>
                  <a:lnTo>
                    <a:pt x="1202" y="378"/>
                  </a:lnTo>
                  <a:lnTo>
                    <a:pt x="1221" y="26"/>
                  </a:lnTo>
                  <a:lnTo>
                    <a:pt x="928" y="7"/>
                  </a:lnTo>
                  <a:lnTo>
                    <a:pt x="730" y="2"/>
                  </a:lnTo>
                  <a:lnTo>
                    <a:pt x="0" y="0"/>
                  </a:lnTo>
                  <a:lnTo>
                    <a:pt x="19" y="683"/>
                  </a:lnTo>
                  <a:lnTo>
                    <a:pt x="19" y="683"/>
                  </a:lnTo>
                  <a:close/>
                </a:path>
              </a:pathLst>
            </a:custGeom>
            <a:grpFill/>
            <a:ln w="3175" cap="rnd">
              <a:solidFill>
                <a:schemeClr val="bg1"/>
              </a:solidFill>
              <a:prstDash val="solid"/>
              <a:round/>
              <a:headEnd/>
              <a:tailEnd/>
            </a:ln>
          </p:spPr>
          <p:txBody>
            <a:bodyPr/>
            <a:lstStyle/>
            <a:p>
              <a:endParaRPr lang="en-AU" sz="2159"/>
            </a:p>
          </p:txBody>
        </p:sp>
        <p:sp>
          <p:nvSpPr>
            <p:cNvPr id="138" name="Freeform 72"/>
            <p:cNvSpPr>
              <a:spLocks/>
            </p:cNvSpPr>
            <p:nvPr/>
          </p:nvSpPr>
          <p:spPr bwMode="auto">
            <a:xfrm>
              <a:off x="3184" y="3112"/>
              <a:ext cx="137" cy="49"/>
            </a:xfrm>
            <a:custGeom>
              <a:avLst/>
              <a:gdLst>
                <a:gd name="T0" fmla="*/ 137 w 137"/>
                <a:gd name="T1" fmla="*/ 31 h 49"/>
                <a:gd name="T2" fmla="*/ 109 w 137"/>
                <a:gd name="T3" fmla="*/ 35 h 49"/>
                <a:gd name="T4" fmla="*/ 78 w 137"/>
                <a:gd name="T5" fmla="*/ 49 h 49"/>
                <a:gd name="T6" fmla="*/ 10 w 137"/>
                <a:gd name="T7" fmla="*/ 42 h 49"/>
                <a:gd name="T8" fmla="*/ 0 w 137"/>
                <a:gd name="T9" fmla="*/ 33 h 49"/>
                <a:gd name="T10" fmla="*/ 17 w 137"/>
                <a:gd name="T11" fmla="*/ 14 h 49"/>
                <a:gd name="T12" fmla="*/ 52 w 137"/>
                <a:gd name="T13" fmla="*/ 0 h 49"/>
                <a:gd name="T14" fmla="*/ 137 w 137"/>
                <a:gd name="T15" fmla="*/ 21 h 49"/>
                <a:gd name="T16" fmla="*/ 137 w 137"/>
                <a:gd name="T17" fmla="*/ 31 h 49"/>
                <a:gd name="T18" fmla="*/ 137 w 137"/>
                <a:gd name="T19"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49">
                  <a:moveTo>
                    <a:pt x="137" y="31"/>
                  </a:moveTo>
                  <a:lnTo>
                    <a:pt x="109" y="35"/>
                  </a:lnTo>
                  <a:lnTo>
                    <a:pt x="78" y="49"/>
                  </a:lnTo>
                  <a:lnTo>
                    <a:pt x="10" y="42"/>
                  </a:lnTo>
                  <a:lnTo>
                    <a:pt x="0" y="33"/>
                  </a:lnTo>
                  <a:lnTo>
                    <a:pt x="17" y="14"/>
                  </a:lnTo>
                  <a:lnTo>
                    <a:pt x="52" y="0"/>
                  </a:lnTo>
                  <a:lnTo>
                    <a:pt x="137" y="21"/>
                  </a:lnTo>
                  <a:lnTo>
                    <a:pt x="137" y="31"/>
                  </a:lnTo>
                  <a:lnTo>
                    <a:pt x="137" y="31"/>
                  </a:lnTo>
                  <a:close/>
                </a:path>
              </a:pathLst>
            </a:custGeom>
            <a:grpFill/>
            <a:ln w="3175" cap="flat">
              <a:solidFill>
                <a:schemeClr val="bg1"/>
              </a:solidFill>
              <a:prstDash val="solid"/>
              <a:miter lim="800000"/>
              <a:headEnd/>
              <a:tailEnd/>
            </a:ln>
          </p:spPr>
          <p:txBody>
            <a:bodyPr/>
            <a:lstStyle/>
            <a:p>
              <a:endParaRPr lang="en-AU" sz="2159"/>
            </a:p>
          </p:txBody>
        </p:sp>
        <p:sp>
          <p:nvSpPr>
            <p:cNvPr id="139" name="Freeform 73"/>
            <p:cNvSpPr>
              <a:spLocks/>
            </p:cNvSpPr>
            <p:nvPr/>
          </p:nvSpPr>
          <p:spPr bwMode="auto">
            <a:xfrm>
              <a:off x="3184" y="3112"/>
              <a:ext cx="137" cy="49"/>
            </a:xfrm>
            <a:custGeom>
              <a:avLst/>
              <a:gdLst>
                <a:gd name="T0" fmla="*/ 137 w 137"/>
                <a:gd name="T1" fmla="*/ 31 h 49"/>
                <a:gd name="T2" fmla="*/ 109 w 137"/>
                <a:gd name="T3" fmla="*/ 35 h 49"/>
                <a:gd name="T4" fmla="*/ 78 w 137"/>
                <a:gd name="T5" fmla="*/ 49 h 49"/>
                <a:gd name="T6" fmla="*/ 10 w 137"/>
                <a:gd name="T7" fmla="*/ 42 h 49"/>
                <a:gd name="T8" fmla="*/ 0 w 137"/>
                <a:gd name="T9" fmla="*/ 33 h 49"/>
                <a:gd name="T10" fmla="*/ 17 w 137"/>
                <a:gd name="T11" fmla="*/ 14 h 49"/>
                <a:gd name="T12" fmla="*/ 52 w 137"/>
                <a:gd name="T13" fmla="*/ 0 h 49"/>
                <a:gd name="T14" fmla="*/ 137 w 137"/>
                <a:gd name="T15" fmla="*/ 21 h 49"/>
                <a:gd name="T16" fmla="*/ 137 w 137"/>
                <a:gd name="T17" fmla="*/ 31 h 49"/>
                <a:gd name="T18" fmla="*/ 137 w 137"/>
                <a:gd name="T19"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49">
                  <a:moveTo>
                    <a:pt x="137" y="31"/>
                  </a:moveTo>
                  <a:lnTo>
                    <a:pt x="109" y="35"/>
                  </a:lnTo>
                  <a:lnTo>
                    <a:pt x="78" y="49"/>
                  </a:lnTo>
                  <a:lnTo>
                    <a:pt x="10" y="42"/>
                  </a:lnTo>
                  <a:lnTo>
                    <a:pt x="0" y="33"/>
                  </a:lnTo>
                  <a:lnTo>
                    <a:pt x="17" y="14"/>
                  </a:lnTo>
                  <a:lnTo>
                    <a:pt x="52" y="0"/>
                  </a:lnTo>
                  <a:lnTo>
                    <a:pt x="137" y="21"/>
                  </a:lnTo>
                  <a:lnTo>
                    <a:pt x="137" y="31"/>
                  </a:lnTo>
                  <a:lnTo>
                    <a:pt x="137" y="31"/>
                  </a:lnTo>
                  <a:close/>
                </a:path>
              </a:pathLst>
            </a:custGeom>
            <a:grpFill/>
            <a:ln w="3175" cap="rnd">
              <a:solidFill>
                <a:schemeClr val="bg1"/>
              </a:solidFill>
              <a:prstDash val="solid"/>
              <a:round/>
              <a:headEnd/>
              <a:tailEnd/>
            </a:ln>
          </p:spPr>
          <p:txBody>
            <a:bodyPr/>
            <a:lstStyle/>
            <a:p>
              <a:endParaRPr lang="en-AU" sz="2159"/>
            </a:p>
          </p:txBody>
        </p:sp>
        <p:sp>
          <p:nvSpPr>
            <p:cNvPr id="140" name="Freeform 74"/>
            <p:cNvSpPr>
              <a:spLocks/>
            </p:cNvSpPr>
            <p:nvPr/>
          </p:nvSpPr>
          <p:spPr bwMode="auto">
            <a:xfrm>
              <a:off x="787" y="551"/>
              <a:ext cx="1688" cy="2603"/>
            </a:xfrm>
            <a:custGeom>
              <a:avLst/>
              <a:gdLst>
                <a:gd name="T0" fmla="*/ 1625 w 1688"/>
                <a:gd name="T1" fmla="*/ 142 h 2603"/>
                <a:gd name="T2" fmla="*/ 1507 w 1688"/>
                <a:gd name="T3" fmla="*/ 144 h 2603"/>
                <a:gd name="T4" fmla="*/ 1511 w 1688"/>
                <a:gd name="T5" fmla="*/ 116 h 2603"/>
                <a:gd name="T6" fmla="*/ 1398 w 1688"/>
                <a:gd name="T7" fmla="*/ 19 h 2603"/>
                <a:gd name="T8" fmla="*/ 1341 w 1688"/>
                <a:gd name="T9" fmla="*/ 10 h 2603"/>
                <a:gd name="T10" fmla="*/ 1315 w 1688"/>
                <a:gd name="T11" fmla="*/ 45 h 2603"/>
                <a:gd name="T12" fmla="*/ 1266 w 1688"/>
                <a:gd name="T13" fmla="*/ 50 h 2603"/>
                <a:gd name="T14" fmla="*/ 1207 w 1688"/>
                <a:gd name="T15" fmla="*/ 81 h 2603"/>
                <a:gd name="T16" fmla="*/ 1159 w 1688"/>
                <a:gd name="T17" fmla="*/ 130 h 2603"/>
                <a:gd name="T18" fmla="*/ 1171 w 1688"/>
                <a:gd name="T19" fmla="*/ 166 h 2603"/>
                <a:gd name="T20" fmla="*/ 1117 w 1688"/>
                <a:gd name="T21" fmla="*/ 196 h 2603"/>
                <a:gd name="T22" fmla="*/ 1084 w 1688"/>
                <a:gd name="T23" fmla="*/ 211 h 2603"/>
                <a:gd name="T24" fmla="*/ 1084 w 1688"/>
                <a:gd name="T25" fmla="*/ 248 h 2603"/>
                <a:gd name="T26" fmla="*/ 1110 w 1688"/>
                <a:gd name="T27" fmla="*/ 298 h 2603"/>
                <a:gd name="T28" fmla="*/ 1084 w 1688"/>
                <a:gd name="T29" fmla="*/ 333 h 2603"/>
                <a:gd name="T30" fmla="*/ 961 w 1688"/>
                <a:gd name="T31" fmla="*/ 317 h 2603"/>
                <a:gd name="T32" fmla="*/ 985 w 1688"/>
                <a:gd name="T33" fmla="*/ 340 h 2603"/>
                <a:gd name="T34" fmla="*/ 1022 w 1688"/>
                <a:gd name="T35" fmla="*/ 378 h 2603"/>
                <a:gd name="T36" fmla="*/ 1027 w 1688"/>
                <a:gd name="T37" fmla="*/ 447 h 2603"/>
                <a:gd name="T38" fmla="*/ 970 w 1688"/>
                <a:gd name="T39" fmla="*/ 433 h 2603"/>
                <a:gd name="T40" fmla="*/ 933 w 1688"/>
                <a:gd name="T41" fmla="*/ 352 h 2603"/>
                <a:gd name="T42" fmla="*/ 848 w 1688"/>
                <a:gd name="T43" fmla="*/ 496 h 2603"/>
                <a:gd name="T44" fmla="*/ 848 w 1688"/>
                <a:gd name="T45" fmla="*/ 581 h 2603"/>
                <a:gd name="T46" fmla="*/ 741 w 1688"/>
                <a:gd name="T47" fmla="*/ 756 h 2603"/>
                <a:gd name="T48" fmla="*/ 533 w 1688"/>
                <a:gd name="T49" fmla="*/ 815 h 2603"/>
                <a:gd name="T50" fmla="*/ 437 w 1688"/>
                <a:gd name="T51" fmla="*/ 867 h 2603"/>
                <a:gd name="T52" fmla="*/ 337 w 1688"/>
                <a:gd name="T53" fmla="*/ 914 h 2603"/>
                <a:gd name="T54" fmla="*/ 125 w 1688"/>
                <a:gd name="T55" fmla="*/ 1085 h 2603"/>
                <a:gd name="T56" fmla="*/ 59 w 1688"/>
                <a:gd name="T57" fmla="*/ 1172 h 2603"/>
                <a:gd name="T58" fmla="*/ 47 w 1688"/>
                <a:gd name="T59" fmla="*/ 1125 h 2603"/>
                <a:gd name="T60" fmla="*/ 14 w 1688"/>
                <a:gd name="T61" fmla="*/ 1177 h 2603"/>
                <a:gd name="T62" fmla="*/ 11 w 1688"/>
                <a:gd name="T63" fmla="*/ 1337 h 2603"/>
                <a:gd name="T64" fmla="*/ 80 w 1688"/>
                <a:gd name="T65" fmla="*/ 1493 h 2603"/>
                <a:gd name="T66" fmla="*/ 115 w 1688"/>
                <a:gd name="T67" fmla="*/ 1607 h 2603"/>
                <a:gd name="T68" fmla="*/ 44 w 1688"/>
                <a:gd name="T69" fmla="*/ 1557 h 2603"/>
                <a:gd name="T70" fmla="*/ 87 w 1688"/>
                <a:gd name="T71" fmla="*/ 1647 h 2603"/>
                <a:gd name="T72" fmla="*/ 75 w 1688"/>
                <a:gd name="T73" fmla="*/ 1630 h 2603"/>
                <a:gd name="T74" fmla="*/ 16 w 1688"/>
                <a:gd name="T75" fmla="*/ 1599 h 2603"/>
                <a:gd name="T76" fmla="*/ 170 w 1688"/>
                <a:gd name="T77" fmla="*/ 1817 h 2603"/>
                <a:gd name="T78" fmla="*/ 267 w 1688"/>
                <a:gd name="T79" fmla="*/ 1987 h 2603"/>
                <a:gd name="T80" fmla="*/ 389 w 1688"/>
                <a:gd name="T81" fmla="*/ 2235 h 2603"/>
                <a:gd name="T82" fmla="*/ 394 w 1688"/>
                <a:gd name="T83" fmla="*/ 2396 h 2603"/>
                <a:gd name="T84" fmla="*/ 347 w 1688"/>
                <a:gd name="T85" fmla="*/ 2452 h 2603"/>
                <a:gd name="T86" fmla="*/ 368 w 1688"/>
                <a:gd name="T87" fmla="*/ 2551 h 2603"/>
                <a:gd name="T88" fmla="*/ 437 w 1688"/>
                <a:gd name="T89" fmla="*/ 2573 h 2603"/>
                <a:gd name="T90" fmla="*/ 562 w 1688"/>
                <a:gd name="T91" fmla="*/ 2603 h 2603"/>
                <a:gd name="T92" fmla="*/ 732 w 1688"/>
                <a:gd name="T93" fmla="*/ 2497 h 2603"/>
                <a:gd name="T94" fmla="*/ 779 w 1688"/>
                <a:gd name="T95" fmla="*/ 2488 h 2603"/>
                <a:gd name="T96" fmla="*/ 791 w 1688"/>
                <a:gd name="T97" fmla="*/ 2438 h 2603"/>
                <a:gd name="T98" fmla="*/ 1018 w 1688"/>
                <a:gd name="T99" fmla="*/ 2414 h 2603"/>
                <a:gd name="T100" fmla="*/ 1129 w 1688"/>
                <a:gd name="T101" fmla="*/ 2414 h 2603"/>
                <a:gd name="T102" fmla="*/ 1166 w 1688"/>
                <a:gd name="T103" fmla="*/ 2381 h 2603"/>
                <a:gd name="T104" fmla="*/ 1249 w 1688"/>
                <a:gd name="T105" fmla="*/ 2256 h 2603"/>
                <a:gd name="T106" fmla="*/ 1414 w 1688"/>
                <a:gd name="T107" fmla="*/ 2185 h 2603"/>
                <a:gd name="T108" fmla="*/ 1601 w 1688"/>
                <a:gd name="T109" fmla="*/ 2140 h 2603"/>
                <a:gd name="T110" fmla="*/ 1667 w 1688"/>
                <a:gd name="T111" fmla="*/ 1413 h 2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8" h="2603">
                  <a:moveTo>
                    <a:pt x="1667" y="1413"/>
                  </a:moveTo>
                  <a:lnTo>
                    <a:pt x="1625" y="142"/>
                  </a:lnTo>
                  <a:lnTo>
                    <a:pt x="1570" y="121"/>
                  </a:lnTo>
                  <a:lnTo>
                    <a:pt x="1507" y="144"/>
                  </a:lnTo>
                  <a:lnTo>
                    <a:pt x="1502" y="137"/>
                  </a:lnTo>
                  <a:lnTo>
                    <a:pt x="1511" y="116"/>
                  </a:lnTo>
                  <a:lnTo>
                    <a:pt x="1478" y="76"/>
                  </a:lnTo>
                  <a:lnTo>
                    <a:pt x="1398" y="19"/>
                  </a:lnTo>
                  <a:lnTo>
                    <a:pt x="1358" y="0"/>
                  </a:lnTo>
                  <a:lnTo>
                    <a:pt x="1341" y="10"/>
                  </a:lnTo>
                  <a:lnTo>
                    <a:pt x="1329" y="40"/>
                  </a:lnTo>
                  <a:lnTo>
                    <a:pt x="1315" y="45"/>
                  </a:lnTo>
                  <a:lnTo>
                    <a:pt x="1299" y="36"/>
                  </a:lnTo>
                  <a:lnTo>
                    <a:pt x="1266" y="50"/>
                  </a:lnTo>
                  <a:lnTo>
                    <a:pt x="1242" y="92"/>
                  </a:lnTo>
                  <a:lnTo>
                    <a:pt x="1207" y="81"/>
                  </a:lnTo>
                  <a:lnTo>
                    <a:pt x="1166" y="114"/>
                  </a:lnTo>
                  <a:lnTo>
                    <a:pt x="1159" y="130"/>
                  </a:lnTo>
                  <a:lnTo>
                    <a:pt x="1171" y="154"/>
                  </a:lnTo>
                  <a:lnTo>
                    <a:pt x="1171" y="166"/>
                  </a:lnTo>
                  <a:lnTo>
                    <a:pt x="1152" y="168"/>
                  </a:lnTo>
                  <a:lnTo>
                    <a:pt x="1117" y="196"/>
                  </a:lnTo>
                  <a:lnTo>
                    <a:pt x="1093" y="196"/>
                  </a:lnTo>
                  <a:lnTo>
                    <a:pt x="1084" y="211"/>
                  </a:lnTo>
                  <a:lnTo>
                    <a:pt x="1091" y="225"/>
                  </a:lnTo>
                  <a:lnTo>
                    <a:pt x="1084" y="248"/>
                  </a:lnTo>
                  <a:lnTo>
                    <a:pt x="1105" y="279"/>
                  </a:lnTo>
                  <a:lnTo>
                    <a:pt x="1110" y="298"/>
                  </a:lnTo>
                  <a:lnTo>
                    <a:pt x="1098" y="310"/>
                  </a:lnTo>
                  <a:lnTo>
                    <a:pt x="1084" y="333"/>
                  </a:lnTo>
                  <a:lnTo>
                    <a:pt x="992" y="317"/>
                  </a:lnTo>
                  <a:lnTo>
                    <a:pt x="961" y="317"/>
                  </a:lnTo>
                  <a:lnTo>
                    <a:pt x="961" y="331"/>
                  </a:lnTo>
                  <a:lnTo>
                    <a:pt x="985" y="340"/>
                  </a:lnTo>
                  <a:lnTo>
                    <a:pt x="985" y="362"/>
                  </a:lnTo>
                  <a:lnTo>
                    <a:pt x="1022" y="378"/>
                  </a:lnTo>
                  <a:lnTo>
                    <a:pt x="1037" y="421"/>
                  </a:lnTo>
                  <a:lnTo>
                    <a:pt x="1027" y="447"/>
                  </a:lnTo>
                  <a:lnTo>
                    <a:pt x="1003" y="452"/>
                  </a:lnTo>
                  <a:lnTo>
                    <a:pt x="970" y="433"/>
                  </a:lnTo>
                  <a:lnTo>
                    <a:pt x="942" y="352"/>
                  </a:lnTo>
                  <a:lnTo>
                    <a:pt x="933" y="352"/>
                  </a:lnTo>
                  <a:lnTo>
                    <a:pt x="871" y="433"/>
                  </a:lnTo>
                  <a:lnTo>
                    <a:pt x="848" y="496"/>
                  </a:lnTo>
                  <a:lnTo>
                    <a:pt x="869" y="553"/>
                  </a:lnTo>
                  <a:lnTo>
                    <a:pt x="848" y="581"/>
                  </a:lnTo>
                  <a:lnTo>
                    <a:pt x="791" y="688"/>
                  </a:lnTo>
                  <a:lnTo>
                    <a:pt x="741" y="756"/>
                  </a:lnTo>
                  <a:lnTo>
                    <a:pt x="659" y="803"/>
                  </a:lnTo>
                  <a:lnTo>
                    <a:pt x="533" y="815"/>
                  </a:lnTo>
                  <a:lnTo>
                    <a:pt x="507" y="851"/>
                  </a:lnTo>
                  <a:lnTo>
                    <a:pt x="437" y="867"/>
                  </a:lnTo>
                  <a:lnTo>
                    <a:pt x="399" y="907"/>
                  </a:lnTo>
                  <a:lnTo>
                    <a:pt x="337" y="914"/>
                  </a:lnTo>
                  <a:lnTo>
                    <a:pt x="292" y="943"/>
                  </a:lnTo>
                  <a:lnTo>
                    <a:pt x="125" y="1085"/>
                  </a:lnTo>
                  <a:lnTo>
                    <a:pt x="96" y="1129"/>
                  </a:lnTo>
                  <a:lnTo>
                    <a:pt x="59" y="1172"/>
                  </a:lnTo>
                  <a:lnTo>
                    <a:pt x="54" y="1165"/>
                  </a:lnTo>
                  <a:lnTo>
                    <a:pt x="47" y="1125"/>
                  </a:lnTo>
                  <a:lnTo>
                    <a:pt x="40" y="1122"/>
                  </a:lnTo>
                  <a:lnTo>
                    <a:pt x="14" y="1177"/>
                  </a:lnTo>
                  <a:lnTo>
                    <a:pt x="30" y="1257"/>
                  </a:lnTo>
                  <a:lnTo>
                    <a:pt x="11" y="1337"/>
                  </a:lnTo>
                  <a:lnTo>
                    <a:pt x="9" y="1401"/>
                  </a:lnTo>
                  <a:lnTo>
                    <a:pt x="80" y="1493"/>
                  </a:lnTo>
                  <a:lnTo>
                    <a:pt x="122" y="1599"/>
                  </a:lnTo>
                  <a:lnTo>
                    <a:pt x="115" y="1607"/>
                  </a:lnTo>
                  <a:lnTo>
                    <a:pt x="52" y="1550"/>
                  </a:lnTo>
                  <a:lnTo>
                    <a:pt x="44" y="1557"/>
                  </a:lnTo>
                  <a:lnTo>
                    <a:pt x="87" y="1635"/>
                  </a:lnTo>
                  <a:lnTo>
                    <a:pt x="87" y="1647"/>
                  </a:lnTo>
                  <a:lnTo>
                    <a:pt x="80" y="1644"/>
                  </a:lnTo>
                  <a:lnTo>
                    <a:pt x="75" y="1630"/>
                  </a:lnTo>
                  <a:lnTo>
                    <a:pt x="0" y="1555"/>
                  </a:lnTo>
                  <a:lnTo>
                    <a:pt x="16" y="1599"/>
                  </a:lnTo>
                  <a:lnTo>
                    <a:pt x="148" y="1760"/>
                  </a:lnTo>
                  <a:lnTo>
                    <a:pt x="170" y="1817"/>
                  </a:lnTo>
                  <a:lnTo>
                    <a:pt x="259" y="1944"/>
                  </a:lnTo>
                  <a:lnTo>
                    <a:pt x="267" y="1987"/>
                  </a:lnTo>
                  <a:lnTo>
                    <a:pt x="290" y="2070"/>
                  </a:lnTo>
                  <a:lnTo>
                    <a:pt x="389" y="2235"/>
                  </a:lnTo>
                  <a:lnTo>
                    <a:pt x="378" y="2299"/>
                  </a:lnTo>
                  <a:lnTo>
                    <a:pt x="394" y="2396"/>
                  </a:lnTo>
                  <a:lnTo>
                    <a:pt x="378" y="2445"/>
                  </a:lnTo>
                  <a:lnTo>
                    <a:pt x="347" y="2452"/>
                  </a:lnTo>
                  <a:lnTo>
                    <a:pt x="333" y="2462"/>
                  </a:lnTo>
                  <a:lnTo>
                    <a:pt x="368" y="2551"/>
                  </a:lnTo>
                  <a:lnTo>
                    <a:pt x="401" y="2551"/>
                  </a:lnTo>
                  <a:lnTo>
                    <a:pt x="437" y="2573"/>
                  </a:lnTo>
                  <a:lnTo>
                    <a:pt x="496" y="2594"/>
                  </a:lnTo>
                  <a:lnTo>
                    <a:pt x="562" y="2603"/>
                  </a:lnTo>
                  <a:lnTo>
                    <a:pt x="626" y="2592"/>
                  </a:lnTo>
                  <a:lnTo>
                    <a:pt x="732" y="2497"/>
                  </a:lnTo>
                  <a:lnTo>
                    <a:pt x="748" y="2504"/>
                  </a:lnTo>
                  <a:lnTo>
                    <a:pt x="779" y="2488"/>
                  </a:lnTo>
                  <a:lnTo>
                    <a:pt x="779" y="2462"/>
                  </a:lnTo>
                  <a:lnTo>
                    <a:pt x="791" y="2438"/>
                  </a:lnTo>
                  <a:lnTo>
                    <a:pt x="992" y="2398"/>
                  </a:lnTo>
                  <a:lnTo>
                    <a:pt x="1018" y="2414"/>
                  </a:lnTo>
                  <a:lnTo>
                    <a:pt x="1070" y="2405"/>
                  </a:lnTo>
                  <a:lnTo>
                    <a:pt x="1129" y="2414"/>
                  </a:lnTo>
                  <a:lnTo>
                    <a:pt x="1138" y="2396"/>
                  </a:lnTo>
                  <a:lnTo>
                    <a:pt x="1166" y="2381"/>
                  </a:lnTo>
                  <a:lnTo>
                    <a:pt x="1218" y="2270"/>
                  </a:lnTo>
                  <a:lnTo>
                    <a:pt x="1249" y="2256"/>
                  </a:lnTo>
                  <a:lnTo>
                    <a:pt x="1341" y="2202"/>
                  </a:lnTo>
                  <a:lnTo>
                    <a:pt x="1414" y="2185"/>
                  </a:lnTo>
                  <a:lnTo>
                    <a:pt x="1537" y="2169"/>
                  </a:lnTo>
                  <a:lnTo>
                    <a:pt x="1601" y="2140"/>
                  </a:lnTo>
                  <a:lnTo>
                    <a:pt x="1688" y="2096"/>
                  </a:lnTo>
                  <a:lnTo>
                    <a:pt x="1667" y="1413"/>
                  </a:lnTo>
                  <a:lnTo>
                    <a:pt x="1667" y="1413"/>
                  </a:lnTo>
                  <a:close/>
                </a:path>
              </a:pathLst>
            </a:custGeom>
            <a:grpFill/>
            <a:ln w="3175" cap="flat">
              <a:solidFill>
                <a:schemeClr val="bg1"/>
              </a:solidFill>
              <a:prstDash val="solid"/>
              <a:miter lim="800000"/>
              <a:headEnd/>
              <a:tailEnd/>
            </a:ln>
          </p:spPr>
          <p:txBody>
            <a:bodyPr/>
            <a:lstStyle/>
            <a:p>
              <a:endParaRPr lang="en-AU" sz="2159"/>
            </a:p>
          </p:txBody>
        </p:sp>
        <p:sp>
          <p:nvSpPr>
            <p:cNvPr id="141" name="Freeform 75"/>
            <p:cNvSpPr>
              <a:spLocks/>
            </p:cNvSpPr>
            <p:nvPr/>
          </p:nvSpPr>
          <p:spPr bwMode="auto">
            <a:xfrm>
              <a:off x="787" y="551"/>
              <a:ext cx="1688" cy="2603"/>
            </a:xfrm>
            <a:custGeom>
              <a:avLst/>
              <a:gdLst>
                <a:gd name="T0" fmla="*/ 1625 w 1688"/>
                <a:gd name="T1" fmla="*/ 142 h 2603"/>
                <a:gd name="T2" fmla="*/ 1507 w 1688"/>
                <a:gd name="T3" fmla="*/ 144 h 2603"/>
                <a:gd name="T4" fmla="*/ 1511 w 1688"/>
                <a:gd name="T5" fmla="*/ 116 h 2603"/>
                <a:gd name="T6" fmla="*/ 1398 w 1688"/>
                <a:gd name="T7" fmla="*/ 19 h 2603"/>
                <a:gd name="T8" fmla="*/ 1341 w 1688"/>
                <a:gd name="T9" fmla="*/ 10 h 2603"/>
                <a:gd name="T10" fmla="*/ 1315 w 1688"/>
                <a:gd name="T11" fmla="*/ 45 h 2603"/>
                <a:gd name="T12" fmla="*/ 1266 w 1688"/>
                <a:gd name="T13" fmla="*/ 50 h 2603"/>
                <a:gd name="T14" fmla="*/ 1207 w 1688"/>
                <a:gd name="T15" fmla="*/ 81 h 2603"/>
                <a:gd name="T16" fmla="*/ 1159 w 1688"/>
                <a:gd name="T17" fmla="*/ 130 h 2603"/>
                <a:gd name="T18" fmla="*/ 1171 w 1688"/>
                <a:gd name="T19" fmla="*/ 166 h 2603"/>
                <a:gd name="T20" fmla="*/ 1117 w 1688"/>
                <a:gd name="T21" fmla="*/ 196 h 2603"/>
                <a:gd name="T22" fmla="*/ 1084 w 1688"/>
                <a:gd name="T23" fmla="*/ 211 h 2603"/>
                <a:gd name="T24" fmla="*/ 1084 w 1688"/>
                <a:gd name="T25" fmla="*/ 248 h 2603"/>
                <a:gd name="T26" fmla="*/ 1110 w 1688"/>
                <a:gd name="T27" fmla="*/ 298 h 2603"/>
                <a:gd name="T28" fmla="*/ 1084 w 1688"/>
                <a:gd name="T29" fmla="*/ 333 h 2603"/>
                <a:gd name="T30" fmla="*/ 961 w 1688"/>
                <a:gd name="T31" fmla="*/ 317 h 2603"/>
                <a:gd name="T32" fmla="*/ 985 w 1688"/>
                <a:gd name="T33" fmla="*/ 340 h 2603"/>
                <a:gd name="T34" fmla="*/ 1022 w 1688"/>
                <a:gd name="T35" fmla="*/ 378 h 2603"/>
                <a:gd name="T36" fmla="*/ 1027 w 1688"/>
                <a:gd name="T37" fmla="*/ 447 h 2603"/>
                <a:gd name="T38" fmla="*/ 970 w 1688"/>
                <a:gd name="T39" fmla="*/ 433 h 2603"/>
                <a:gd name="T40" fmla="*/ 933 w 1688"/>
                <a:gd name="T41" fmla="*/ 352 h 2603"/>
                <a:gd name="T42" fmla="*/ 848 w 1688"/>
                <a:gd name="T43" fmla="*/ 496 h 2603"/>
                <a:gd name="T44" fmla="*/ 848 w 1688"/>
                <a:gd name="T45" fmla="*/ 581 h 2603"/>
                <a:gd name="T46" fmla="*/ 741 w 1688"/>
                <a:gd name="T47" fmla="*/ 756 h 2603"/>
                <a:gd name="T48" fmla="*/ 533 w 1688"/>
                <a:gd name="T49" fmla="*/ 815 h 2603"/>
                <a:gd name="T50" fmla="*/ 437 w 1688"/>
                <a:gd name="T51" fmla="*/ 867 h 2603"/>
                <a:gd name="T52" fmla="*/ 337 w 1688"/>
                <a:gd name="T53" fmla="*/ 914 h 2603"/>
                <a:gd name="T54" fmla="*/ 125 w 1688"/>
                <a:gd name="T55" fmla="*/ 1085 h 2603"/>
                <a:gd name="T56" fmla="*/ 59 w 1688"/>
                <a:gd name="T57" fmla="*/ 1172 h 2603"/>
                <a:gd name="T58" fmla="*/ 47 w 1688"/>
                <a:gd name="T59" fmla="*/ 1125 h 2603"/>
                <a:gd name="T60" fmla="*/ 14 w 1688"/>
                <a:gd name="T61" fmla="*/ 1177 h 2603"/>
                <a:gd name="T62" fmla="*/ 11 w 1688"/>
                <a:gd name="T63" fmla="*/ 1337 h 2603"/>
                <a:gd name="T64" fmla="*/ 80 w 1688"/>
                <a:gd name="T65" fmla="*/ 1493 h 2603"/>
                <a:gd name="T66" fmla="*/ 115 w 1688"/>
                <a:gd name="T67" fmla="*/ 1607 h 2603"/>
                <a:gd name="T68" fmla="*/ 44 w 1688"/>
                <a:gd name="T69" fmla="*/ 1557 h 2603"/>
                <a:gd name="T70" fmla="*/ 87 w 1688"/>
                <a:gd name="T71" fmla="*/ 1647 h 2603"/>
                <a:gd name="T72" fmla="*/ 75 w 1688"/>
                <a:gd name="T73" fmla="*/ 1630 h 2603"/>
                <a:gd name="T74" fmla="*/ 16 w 1688"/>
                <a:gd name="T75" fmla="*/ 1599 h 2603"/>
                <a:gd name="T76" fmla="*/ 170 w 1688"/>
                <a:gd name="T77" fmla="*/ 1817 h 2603"/>
                <a:gd name="T78" fmla="*/ 267 w 1688"/>
                <a:gd name="T79" fmla="*/ 1987 h 2603"/>
                <a:gd name="T80" fmla="*/ 389 w 1688"/>
                <a:gd name="T81" fmla="*/ 2235 h 2603"/>
                <a:gd name="T82" fmla="*/ 394 w 1688"/>
                <a:gd name="T83" fmla="*/ 2396 h 2603"/>
                <a:gd name="T84" fmla="*/ 347 w 1688"/>
                <a:gd name="T85" fmla="*/ 2452 h 2603"/>
                <a:gd name="T86" fmla="*/ 368 w 1688"/>
                <a:gd name="T87" fmla="*/ 2551 h 2603"/>
                <a:gd name="T88" fmla="*/ 437 w 1688"/>
                <a:gd name="T89" fmla="*/ 2573 h 2603"/>
                <a:gd name="T90" fmla="*/ 562 w 1688"/>
                <a:gd name="T91" fmla="*/ 2603 h 2603"/>
                <a:gd name="T92" fmla="*/ 732 w 1688"/>
                <a:gd name="T93" fmla="*/ 2497 h 2603"/>
                <a:gd name="T94" fmla="*/ 779 w 1688"/>
                <a:gd name="T95" fmla="*/ 2488 h 2603"/>
                <a:gd name="T96" fmla="*/ 791 w 1688"/>
                <a:gd name="T97" fmla="*/ 2438 h 2603"/>
                <a:gd name="T98" fmla="*/ 1018 w 1688"/>
                <a:gd name="T99" fmla="*/ 2414 h 2603"/>
                <a:gd name="T100" fmla="*/ 1129 w 1688"/>
                <a:gd name="T101" fmla="*/ 2414 h 2603"/>
                <a:gd name="T102" fmla="*/ 1166 w 1688"/>
                <a:gd name="T103" fmla="*/ 2381 h 2603"/>
                <a:gd name="T104" fmla="*/ 1249 w 1688"/>
                <a:gd name="T105" fmla="*/ 2256 h 2603"/>
                <a:gd name="T106" fmla="*/ 1414 w 1688"/>
                <a:gd name="T107" fmla="*/ 2185 h 2603"/>
                <a:gd name="T108" fmla="*/ 1601 w 1688"/>
                <a:gd name="T109" fmla="*/ 2140 h 2603"/>
                <a:gd name="T110" fmla="*/ 1667 w 1688"/>
                <a:gd name="T111" fmla="*/ 1413 h 2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8" h="2603">
                  <a:moveTo>
                    <a:pt x="1667" y="1413"/>
                  </a:moveTo>
                  <a:lnTo>
                    <a:pt x="1625" y="142"/>
                  </a:lnTo>
                  <a:lnTo>
                    <a:pt x="1570" y="121"/>
                  </a:lnTo>
                  <a:lnTo>
                    <a:pt x="1507" y="144"/>
                  </a:lnTo>
                  <a:lnTo>
                    <a:pt x="1502" y="137"/>
                  </a:lnTo>
                  <a:lnTo>
                    <a:pt x="1511" y="116"/>
                  </a:lnTo>
                  <a:lnTo>
                    <a:pt x="1478" y="76"/>
                  </a:lnTo>
                  <a:lnTo>
                    <a:pt x="1398" y="19"/>
                  </a:lnTo>
                  <a:lnTo>
                    <a:pt x="1358" y="0"/>
                  </a:lnTo>
                  <a:lnTo>
                    <a:pt x="1341" y="10"/>
                  </a:lnTo>
                  <a:lnTo>
                    <a:pt x="1329" y="40"/>
                  </a:lnTo>
                  <a:lnTo>
                    <a:pt x="1315" y="45"/>
                  </a:lnTo>
                  <a:lnTo>
                    <a:pt x="1299" y="36"/>
                  </a:lnTo>
                  <a:lnTo>
                    <a:pt x="1266" y="50"/>
                  </a:lnTo>
                  <a:lnTo>
                    <a:pt x="1242" y="92"/>
                  </a:lnTo>
                  <a:lnTo>
                    <a:pt x="1207" y="81"/>
                  </a:lnTo>
                  <a:lnTo>
                    <a:pt x="1166" y="114"/>
                  </a:lnTo>
                  <a:lnTo>
                    <a:pt x="1159" y="130"/>
                  </a:lnTo>
                  <a:lnTo>
                    <a:pt x="1171" y="154"/>
                  </a:lnTo>
                  <a:lnTo>
                    <a:pt x="1171" y="166"/>
                  </a:lnTo>
                  <a:lnTo>
                    <a:pt x="1152" y="168"/>
                  </a:lnTo>
                  <a:lnTo>
                    <a:pt x="1117" y="196"/>
                  </a:lnTo>
                  <a:lnTo>
                    <a:pt x="1093" y="196"/>
                  </a:lnTo>
                  <a:lnTo>
                    <a:pt x="1084" y="211"/>
                  </a:lnTo>
                  <a:lnTo>
                    <a:pt x="1091" y="225"/>
                  </a:lnTo>
                  <a:lnTo>
                    <a:pt x="1084" y="248"/>
                  </a:lnTo>
                  <a:lnTo>
                    <a:pt x="1105" y="279"/>
                  </a:lnTo>
                  <a:lnTo>
                    <a:pt x="1110" y="298"/>
                  </a:lnTo>
                  <a:lnTo>
                    <a:pt x="1098" y="310"/>
                  </a:lnTo>
                  <a:lnTo>
                    <a:pt x="1084" y="333"/>
                  </a:lnTo>
                  <a:lnTo>
                    <a:pt x="992" y="317"/>
                  </a:lnTo>
                  <a:lnTo>
                    <a:pt x="961" y="317"/>
                  </a:lnTo>
                  <a:lnTo>
                    <a:pt x="961" y="331"/>
                  </a:lnTo>
                  <a:lnTo>
                    <a:pt x="985" y="340"/>
                  </a:lnTo>
                  <a:lnTo>
                    <a:pt x="985" y="362"/>
                  </a:lnTo>
                  <a:lnTo>
                    <a:pt x="1022" y="378"/>
                  </a:lnTo>
                  <a:lnTo>
                    <a:pt x="1037" y="421"/>
                  </a:lnTo>
                  <a:lnTo>
                    <a:pt x="1027" y="447"/>
                  </a:lnTo>
                  <a:lnTo>
                    <a:pt x="1003" y="452"/>
                  </a:lnTo>
                  <a:lnTo>
                    <a:pt x="970" y="433"/>
                  </a:lnTo>
                  <a:lnTo>
                    <a:pt x="942" y="352"/>
                  </a:lnTo>
                  <a:lnTo>
                    <a:pt x="933" y="352"/>
                  </a:lnTo>
                  <a:lnTo>
                    <a:pt x="871" y="433"/>
                  </a:lnTo>
                  <a:lnTo>
                    <a:pt x="848" y="496"/>
                  </a:lnTo>
                  <a:lnTo>
                    <a:pt x="869" y="553"/>
                  </a:lnTo>
                  <a:lnTo>
                    <a:pt x="848" y="581"/>
                  </a:lnTo>
                  <a:lnTo>
                    <a:pt x="791" y="688"/>
                  </a:lnTo>
                  <a:lnTo>
                    <a:pt x="741" y="756"/>
                  </a:lnTo>
                  <a:lnTo>
                    <a:pt x="659" y="803"/>
                  </a:lnTo>
                  <a:lnTo>
                    <a:pt x="533" y="815"/>
                  </a:lnTo>
                  <a:lnTo>
                    <a:pt x="507" y="851"/>
                  </a:lnTo>
                  <a:lnTo>
                    <a:pt x="437" y="867"/>
                  </a:lnTo>
                  <a:lnTo>
                    <a:pt x="399" y="907"/>
                  </a:lnTo>
                  <a:lnTo>
                    <a:pt x="337" y="914"/>
                  </a:lnTo>
                  <a:lnTo>
                    <a:pt x="292" y="943"/>
                  </a:lnTo>
                  <a:lnTo>
                    <a:pt x="125" y="1085"/>
                  </a:lnTo>
                  <a:lnTo>
                    <a:pt x="96" y="1129"/>
                  </a:lnTo>
                  <a:lnTo>
                    <a:pt x="59" y="1172"/>
                  </a:lnTo>
                  <a:lnTo>
                    <a:pt x="54" y="1165"/>
                  </a:lnTo>
                  <a:lnTo>
                    <a:pt x="47" y="1125"/>
                  </a:lnTo>
                  <a:lnTo>
                    <a:pt x="40" y="1122"/>
                  </a:lnTo>
                  <a:lnTo>
                    <a:pt x="14" y="1177"/>
                  </a:lnTo>
                  <a:lnTo>
                    <a:pt x="30" y="1257"/>
                  </a:lnTo>
                  <a:lnTo>
                    <a:pt x="11" y="1337"/>
                  </a:lnTo>
                  <a:lnTo>
                    <a:pt x="9" y="1401"/>
                  </a:lnTo>
                  <a:lnTo>
                    <a:pt x="80" y="1493"/>
                  </a:lnTo>
                  <a:lnTo>
                    <a:pt x="122" y="1599"/>
                  </a:lnTo>
                  <a:lnTo>
                    <a:pt x="115" y="1607"/>
                  </a:lnTo>
                  <a:lnTo>
                    <a:pt x="52" y="1550"/>
                  </a:lnTo>
                  <a:lnTo>
                    <a:pt x="44" y="1557"/>
                  </a:lnTo>
                  <a:lnTo>
                    <a:pt x="87" y="1635"/>
                  </a:lnTo>
                  <a:lnTo>
                    <a:pt x="87" y="1647"/>
                  </a:lnTo>
                  <a:lnTo>
                    <a:pt x="80" y="1644"/>
                  </a:lnTo>
                  <a:lnTo>
                    <a:pt x="75" y="1630"/>
                  </a:lnTo>
                  <a:lnTo>
                    <a:pt x="0" y="1555"/>
                  </a:lnTo>
                  <a:lnTo>
                    <a:pt x="16" y="1599"/>
                  </a:lnTo>
                  <a:lnTo>
                    <a:pt x="148" y="1760"/>
                  </a:lnTo>
                  <a:lnTo>
                    <a:pt x="170" y="1817"/>
                  </a:lnTo>
                  <a:lnTo>
                    <a:pt x="259" y="1944"/>
                  </a:lnTo>
                  <a:lnTo>
                    <a:pt x="267" y="1987"/>
                  </a:lnTo>
                  <a:lnTo>
                    <a:pt x="290" y="2070"/>
                  </a:lnTo>
                  <a:lnTo>
                    <a:pt x="389" y="2235"/>
                  </a:lnTo>
                  <a:lnTo>
                    <a:pt x="378" y="2299"/>
                  </a:lnTo>
                  <a:lnTo>
                    <a:pt x="394" y="2396"/>
                  </a:lnTo>
                  <a:lnTo>
                    <a:pt x="378" y="2445"/>
                  </a:lnTo>
                  <a:lnTo>
                    <a:pt x="347" y="2452"/>
                  </a:lnTo>
                  <a:lnTo>
                    <a:pt x="333" y="2462"/>
                  </a:lnTo>
                  <a:lnTo>
                    <a:pt x="368" y="2551"/>
                  </a:lnTo>
                  <a:lnTo>
                    <a:pt x="401" y="2551"/>
                  </a:lnTo>
                  <a:lnTo>
                    <a:pt x="437" y="2573"/>
                  </a:lnTo>
                  <a:lnTo>
                    <a:pt x="496" y="2594"/>
                  </a:lnTo>
                  <a:lnTo>
                    <a:pt x="562" y="2603"/>
                  </a:lnTo>
                  <a:lnTo>
                    <a:pt x="626" y="2592"/>
                  </a:lnTo>
                  <a:lnTo>
                    <a:pt x="732" y="2497"/>
                  </a:lnTo>
                  <a:lnTo>
                    <a:pt x="748" y="2504"/>
                  </a:lnTo>
                  <a:lnTo>
                    <a:pt x="779" y="2488"/>
                  </a:lnTo>
                  <a:lnTo>
                    <a:pt x="779" y="2462"/>
                  </a:lnTo>
                  <a:lnTo>
                    <a:pt x="791" y="2438"/>
                  </a:lnTo>
                  <a:lnTo>
                    <a:pt x="992" y="2398"/>
                  </a:lnTo>
                  <a:lnTo>
                    <a:pt x="1018" y="2414"/>
                  </a:lnTo>
                  <a:lnTo>
                    <a:pt x="1070" y="2405"/>
                  </a:lnTo>
                  <a:lnTo>
                    <a:pt x="1129" y="2414"/>
                  </a:lnTo>
                  <a:lnTo>
                    <a:pt x="1138" y="2396"/>
                  </a:lnTo>
                  <a:lnTo>
                    <a:pt x="1166" y="2381"/>
                  </a:lnTo>
                  <a:lnTo>
                    <a:pt x="1218" y="2270"/>
                  </a:lnTo>
                  <a:lnTo>
                    <a:pt x="1249" y="2256"/>
                  </a:lnTo>
                  <a:lnTo>
                    <a:pt x="1341" y="2202"/>
                  </a:lnTo>
                  <a:lnTo>
                    <a:pt x="1414" y="2185"/>
                  </a:lnTo>
                  <a:lnTo>
                    <a:pt x="1537" y="2169"/>
                  </a:lnTo>
                  <a:lnTo>
                    <a:pt x="1601" y="2140"/>
                  </a:lnTo>
                  <a:lnTo>
                    <a:pt x="1688" y="2096"/>
                  </a:lnTo>
                  <a:lnTo>
                    <a:pt x="1667" y="1413"/>
                  </a:lnTo>
                  <a:lnTo>
                    <a:pt x="1667" y="1413"/>
                  </a:lnTo>
                  <a:close/>
                </a:path>
              </a:pathLst>
            </a:custGeom>
            <a:grpFill/>
            <a:ln w="3175" cap="rnd">
              <a:solidFill>
                <a:schemeClr val="bg1"/>
              </a:solidFill>
              <a:prstDash val="solid"/>
              <a:round/>
              <a:headEnd/>
              <a:tailEnd/>
            </a:ln>
          </p:spPr>
          <p:txBody>
            <a:bodyPr/>
            <a:lstStyle/>
            <a:p>
              <a:endParaRPr lang="en-AU" sz="2159"/>
            </a:p>
          </p:txBody>
        </p:sp>
        <p:sp>
          <p:nvSpPr>
            <p:cNvPr id="142" name="Freeform 76"/>
            <p:cNvSpPr>
              <a:spLocks/>
            </p:cNvSpPr>
            <p:nvPr/>
          </p:nvSpPr>
          <p:spPr bwMode="auto">
            <a:xfrm>
              <a:off x="3602" y="2935"/>
              <a:ext cx="836" cy="645"/>
            </a:xfrm>
            <a:custGeom>
              <a:avLst/>
              <a:gdLst>
                <a:gd name="T0" fmla="*/ 0 w 836"/>
                <a:gd name="T1" fmla="*/ 503 h 645"/>
                <a:gd name="T2" fmla="*/ 26 w 836"/>
                <a:gd name="T3" fmla="*/ 0 h 645"/>
                <a:gd name="T4" fmla="*/ 26 w 836"/>
                <a:gd name="T5" fmla="*/ 0 h 645"/>
                <a:gd name="T6" fmla="*/ 109 w 836"/>
                <a:gd name="T7" fmla="*/ 4 h 645"/>
                <a:gd name="T8" fmla="*/ 168 w 836"/>
                <a:gd name="T9" fmla="*/ 87 h 645"/>
                <a:gd name="T10" fmla="*/ 196 w 836"/>
                <a:gd name="T11" fmla="*/ 73 h 645"/>
                <a:gd name="T12" fmla="*/ 229 w 836"/>
                <a:gd name="T13" fmla="*/ 87 h 645"/>
                <a:gd name="T14" fmla="*/ 234 w 836"/>
                <a:gd name="T15" fmla="*/ 115 h 645"/>
                <a:gd name="T16" fmla="*/ 239 w 836"/>
                <a:gd name="T17" fmla="*/ 146 h 645"/>
                <a:gd name="T18" fmla="*/ 317 w 836"/>
                <a:gd name="T19" fmla="*/ 198 h 645"/>
                <a:gd name="T20" fmla="*/ 350 w 836"/>
                <a:gd name="T21" fmla="*/ 252 h 645"/>
                <a:gd name="T22" fmla="*/ 376 w 836"/>
                <a:gd name="T23" fmla="*/ 262 h 645"/>
                <a:gd name="T24" fmla="*/ 414 w 836"/>
                <a:gd name="T25" fmla="*/ 241 h 645"/>
                <a:gd name="T26" fmla="*/ 458 w 836"/>
                <a:gd name="T27" fmla="*/ 252 h 645"/>
                <a:gd name="T28" fmla="*/ 501 w 836"/>
                <a:gd name="T29" fmla="*/ 271 h 645"/>
                <a:gd name="T30" fmla="*/ 652 w 836"/>
                <a:gd name="T31" fmla="*/ 290 h 645"/>
                <a:gd name="T32" fmla="*/ 680 w 836"/>
                <a:gd name="T33" fmla="*/ 340 h 645"/>
                <a:gd name="T34" fmla="*/ 688 w 836"/>
                <a:gd name="T35" fmla="*/ 385 h 645"/>
                <a:gd name="T36" fmla="*/ 836 w 836"/>
                <a:gd name="T37" fmla="*/ 486 h 645"/>
                <a:gd name="T38" fmla="*/ 789 w 836"/>
                <a:gd name="T39" fmla="*/ 515 h 645"/>
                <a:gd name="T40" fmla="*/ 636 w 836"/>
                <a:gd name="T41" fmla="*/ 536 h 645"/>
                <a:gd name="T42" fmla="*/ 600 w 836"/>
                <a:gd name="T43" fmla="*/ 541 h 645"/>
                <a:gd name="T44" fmla="*/ 520 w 836"/>
                <a:gd name="T45" fmla="*/ 604 h 645"/>
                <a:gd name="T46" fmla="*/ 489 w 836"/>
                <a:gd name="T47" fmla="*/ 611 h 645"/>
                <a:gd name="T48" fmla="*/ 482 w 836"/>
                <a:gd name="T49" fmla="*/ 616 h 645"/>
                <a:gd name="T50" fmla="*/ 491 w 836"/>
                <a:gd name="T51" fmla="*/ 628 h 645"/>
                <a:gd name="T52" fmla="*/ 484 w 836"/>
                <a:gd name="T53" fmla="*/ 640 h 645"/>
                <a:gd name="T54" fmla="*/ 473 w 836"/>
                <a:gd name="T55" fmla="*/ 645 h 645"/>
                <a:gd name="T56" fmla="*/ 430 w 836"/>
                <a:gd name="T57" fmla="*/ 600 h 645"/>
                <a:gd name="T58" fmla="*/ 411 w 836"/>
                <a:gd name="T59" fmla="*/ 581 h 645"/>
                <a:gd name="T60" fmla="*/ 392 w 836"/>
                <a:gd name="T61" fmla="*/ 578 h 645"/>
                <a:gd name="T62" fmla="*/ 362 w 836"/>
                <a:gd name="T63" fmla="*/ 562 h 645"/>
                <a:gd name="T64" fmla="*/ 345 w 836"/>
                <a:gd name="T65" fmla="*/ 555 h 645"/>
                <a:gd name="T66" fmla="*/ 340 w 836"/>
                <a:gd name="T67" fmla="*/ 543 h 645"/>
                <a:gd name="T68" fmla="*/ 366 w 836"/>
                <a:gd name="T69" fmla="*/ 508 h 645"/>
                <a:gd name="T70" fmla="*/ 357 w 836"/>
                <a:gd name="T71" fmla="*/ 484 h 645"/>
                <a:gd name="T72" fmla="*/ 326 w 836"/>
                <a:gd name="T73" fmla="*/ 496 h 645"/>
                <a:gd name="T74" fmla="*/ 321 w 836"/>
                <a:gd name="T75" fmla="*/ 500 h 645"/>
                <a:gd name="T76" fmla="*/ 331 w 836"/>
                <a:gd name="T77" fmla="*/ 512 h 645"/>
                <a:gd name="T78" fmla="*/ 336 w 836"/>
                <a:gd name="T79" fmla="*/ 517 h 645"/>
                <a:gd name="T80" fmla="*/ 215 w 836"/>
                <a:gd name="T81" fmla="*/ 593 h 645"/>
                <a:gd name="T82" fmla="*/ 151 w 836"/>
                <a:gd name="T83" fmla="*/ 555 h 645"/>
                <a:gd name="T84" fmla="*/ 102 w 836"/>
                <a:gd name="T85" fmla="*/ 522 h 645"/>
                <a:gd name="T86" fmla="*/ 73 w 836"/>
                <a:gd name="T87" fmla="*/ 522 h 645"/>
                <a:gd name="T88" fmla="*/ 50 w 836"/>
                <a:gd name="T89" fmla="*/ 522 h 645"/>
                <a:gd name="T90" fmla="*/ 36 w 836"/>
                <a:gd name="T91" fmla="*/ 524 h 645"/>
                <a:gd name="T92" fmla="*/ 0 w 836"/>
                <a:gd name="T93" fmla="*/ 503 h 645"/>
                <a:gd name="T94" fmla="*/ 0 w 836"/>
                <a:gd name="T95" fmla="*/ 50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36" h="645">
                  <a:moveTo>
                    <a:pt x="0" y="503"/>
                  </a:moveTo>
                  <a:lnTo>
                    <a:pt x="26" y="0"/>
                  </a:lnTo>
                  <a:lnTo>
                    <a:pt x="26" y="0"/>
                  </a:lnTo>
                  <a:lnTo>
                    <a:pt x="109" y="4"/>
                  </a:lnTo>
                  <a:lnTo>
                    <a:pt x="168" y="87"/>
                  </a:lnTo>
                  <a:lnTo>
                    <a:pt x="196" y="73"/>
                  </a:lnTo>
                  <a:lnTo>
                    <a:pt x="229" y="87"/>
                  </a:lnTo>
                  <a:lnTo>
                    <a:pt x="234" y="115"/>
                  </a:lnTo>
                  <a:lnTo>
                    <a:pt x="239" y="146"/>
                  </a:lnTo>
                  <a:lnTo>
                    <a:pt x="317" y="198"/>
                  </a:lnTo>
                  <a:lnTo>
                    <a:pt x="350" y="252"/>
                  </a:lnTo>
                  <a:lnTo>
                    <a:pt x="376" y="262"/>
                  </a:lnTo>
                  <a:lnTo>
                    <a:pt x="414" y="241"/>
                  </a:lnTo>
                  <a:lnTo>
                    <a:pt x="458" y="252"/>
                  </a:lnTo>
                  <a:lnTo>
                    <a:pt x="501" y="271"/>
                  </a:lnTo>
                  <a:lnTo>
                    <a:pt x="652" y="290"/>
                  </a:lnTo>
                  <a:lnTo>
                    <a:pt x="680" y="340"/>
                  </a:lnTo>
                  <a:lnTo>
                    <a:pt x="688" y="385"/>
                  </a:lnTo>
                  <a:lnTo>
                    <a:pt x="836" y="486"/>
                  </a:lnTo>
                  <a:lnTo>
                    <a:pt x="789" y="515"/>
                  </a:lnTo>
                  <a:lnTo>
                    <a:pt x="636" y="536"/>
                  </a:lnTo>
                  <a:lnTo>
                    <a:pt x="600" y="541"/>
                  </a:lnTo>
                  <a:lnTo>
                    <a:pt x="520" y="604"/>
                  </a:lnTo>
                  <a:lnTo>
                    <a:pt x="489" y="611"/>
                  </a:lnTo>
                  <a:lnTo>
                    <a:pt x="482" y="616"/>
                  </a:lnTo>
                  <a:lnTo>
                    <a:pt x="491" y="628"/>
                  </a:lnTo>
                  <a:lnTo>
                    <a:pt x="484" y="640"/>
                  </a:lnTo>
                  <a:lnTo>
                    <a:pt x="473" y="645"/>
                  </a:lnTo>
                  <a:lnTo>
                    <a:pt x="430" y="600"/>
                  </a:lnTo>
                  <a:lnTo>
                    <a:pt x="411" y="581"/>
                  </a:lnTo>
                  <a:lnTo>
                    <a:pt x="392" y="578"/>
                  </a:lnTo>
                  <a:lnTo>
                    <a:pt x="362" y="562"/>
                  </a:lnTo>
                  <a:lnTo>
                    <a:pt x="345" y="555"/>
                  </a:lnTo>
                  <a:lnTo>
                    <a:pt x="340" y="543"/>
                  </a:lnTo>
                  <a:lnTo>
                    <a:pt x="366" y="508"/>
                  </a:lnTo>
                  <a:lnTo>
                    <a:pt x="357" y="484"/>
                  </a:lnTo>
                  <a:lnTo>
                    <a:pt x="326" y="496"/>
                  </a:lnTo>
                  <a:lnTo>
                    <a:pt x="321" y="500"/>
                  </a:lnTo>
                  <a:lnTo>
                    <a:pt x="331" y="512"/>
                  </a:lnTo>
                  <a:lnTo>
                    <a:pt x="336" y="517"/>
                  </a:lnTo>
                  <a:lnTo>
                    <a:pt x="215" y="593"/>
                  </a:lnTo>
                  <a:lnTo>
                    <a:pt x="151" y="555"/>
                  </a:lnTo>
                  <a:lnTo>
                    <a:pt x="102" y="522"/>
                  </a:lnTo>
                  <a:lnTo>
                    <a:pt x="73" y="522"/>
                  </a:lnTo>
                  <a:lnTo>
                    <a:pt x="50" y="522"/>
                  </a:lnTo>
                  <a:lnTo>
                    <a:pt x="36" y="524"/>
                  </a:lnTo>
                  <a:lnTo>
                    <a:pt x="0" y="503"/>
                  </a:lnTo>
                  <a:lnTo>
                    <a:pt x="0" y="503"/>
                  </a:lnTo>
                  <a:close/>
                </a:path>
              </a:pathLst>
            </a:custGeom>
            <a:grpFill/>
            <a:ln w="3175" cap="flat">
              <a:solidFill>
                <a:schemeClr val="bg1"/>
              </a:solidFill>
              <a:prstDash val="solid"/>
              <a:miter lim="800000"/>
              <a:headEnd/>
              <a:tailEnd/>
            </a:ln>
          </p:spPr>
          <p:txBody>
            <a:bodyPr/>
            <a:lstStyle/>
            <a:p>
              <a:endParaRPr lang="en-AU" sz="2159"/>
            </a:p>
          </p:txBody>
        </p:sp>
        <p:sp>
          <p:nvSpPr>
            <p:cNvPr id="143" name="Freeform 77"/>
            <p:cNvSpPr>
              <a:spLocks/>
            </p:cNvSpPr>
            <p:nvPr/>
          </p:nvSpPr>
          <p:spPr bwMode="auto">
            <a:xfrm>
              <a:off x="3602" y="2935"/>
              <a:ext cx="836" cy="645"/>
            </a:xfrm>
            <a:custGeom>
              <a:avLst/>
              <a:gdLst>
                <a:gd name="T0" fmla="*/ 0 w 836"/>
                <a:gd name="T1" fmla="*/ 503 h 645"/>
                <a:gd name="T2" fmla="*/ 26 w 836"/>
                <a:gd name="T3" fmla="*/ 0 h 645"/>
                <a:gd name="T4" fmla="*/ 26 w 836"/>
                <a:gd name="T5" fmla="*/ 0 h 645"/>
                <a:gd name="T6" fmla="*/ 109 w 836"/>
                <a:gd name="T7" fmla="*/ 4 h 645"/>
                <a:gd name="T8" fmla="*/ 168 w 836"/>
                <a:gd name="T9" fmla="*/ 87 h 645"/>
                <a:gd name="T10" fmla="*/ 196 w 836"/>
                <a:gd name="T11" fmla="*/ 73 h 645"/>
                <a:gd name="T12" fmla="*/ 229 w 836"/>
                <a:gd name="T13" fmla="*/ 87 h 645"/>
                <a:gd name="T14" fmla="*/ 234 w 836"/>
                <a:gd name="T15" fmla="*/ 115 h 645"/>
                <a:gd name="T16" fmla="*/ 239 w 836"/>
                <a:gd name="T17" fmla="*/ 146 h 645"/>
                <a:gd name="T18" fmla="*/ 317 w 836"/>
                <a:gd name="T19" fmla="*/ 198 h 645"/>
                <a:gd name="T20" fmla="*/ 350 w 836"/>
                <a:gd name="T21" fmla="*/ 252 h 645"/>
                <a:gd name="T22" fmla="*/ 376 w 836"/>
                <a:gd name="T23" fmla="*/ 262 h 645"/>
                <a:gd name="T24" fmla="*/ 414 w 836"/>
                <a:gd name="T25" fmla="*/ 241 h 645"/>
                <a:gd name="T26" fmla="*/ 458 w 836"/>
                <a:gd name="T27" fmla="*/ 252 h 645"/>
                <a:gd name="T28" fmla="*/ 501 w 836"/>
                <a:gd name="T29" fmla="*/ 271 h 645"/>
                <a:gd name="T30" fmla="*/ 652 w 836"/>
                <a:gd name="T31" fmla="*/ 290 h 645"/>
                <a:gd name="T32" fmla="*/ 680 w 836"/>
                <a:gd name="T33" fmla="*/ 340 h 645"/>
                <a:gd name="T34" fmla="*/ 688 w 836"/>
                <a:gd name="T35" fmla="*/ 385 h 645"/>
                <a:gd name="T36" fmla="*/ 836 w 836"/>
                <a:gd name="T37" fmla="*/ 486 h 645"/>
                <a:gd name="T38" fmla="*/ 789 w 836"/>
                <a:gd name="T39" fmla="*/ 515 h 645"/>
                <a:gd name="T40" fmla="*/ 636 w 836"/>
                <a:gd name="T41" fmla="*/ 536 h 645"/>
                <a:gd name="T42" fmla="*/ 600 w 836"/>
                <a:gd name="T43" fmla="*/ 541 h 645"/>
                <a:gd name="T44" fmla="*/ 520 w 836"/>
                <a:gd name="T45" fmla="*/ 604 h 645"/>
                <a:gd name="T46" fmla="*/ 489 w 836"/>
                <a:gd name="T47" fmla="*/ 611 h 645"/>
                <a:gd name="T48" fmla="*/ 482 w 836"/>
                <a:gd name="T49" fmla="*/ 616 h 645"/>
                <a:gd name="T50" fmla="*/ 491 w 836"/>
                <a:gd name="T51" fmla="*/ 628 h 645"/>
                <a:gd name="T52" fmla="*/ 484 w 836"/>
                <a:gd name="T53" fmla="*/ 640 h 645"/>
                <a:gd name="T54" fmla="*/ 473 w 836"/>
                <a:gd name="T55" fmla="*/ 645 h 645"/>
                <a:gd name="T56" fmla="*/ 430 w 836"/>
                <a:gd name="T57" fmla="*/ 600 h 645"/>
                <a:gd name="T58" fmla="*/ 411 w 836"/>
                <a:gd name="T59" fmla="*/ 581 h 645"/>
                <a:gd name="T60" fmla="*/ 392 w 836"/>
                <a:gd name="T61" fmla="*/ 578 h 645"/>
                <a:gd name="T62" fmla="*/ 362 w 836"/>
                <a:gd name="T63" fmla="*/ 562 h 645"/>
                <a:gd name="T64" fmla="*/ 345 w 836"/>
                <a:gd name="T65" fmla="*/ 555 h 645"/>
                <a:gd name="T66" fmla="*/ 340 w 836"/>
                <a:gd name="T67" fmla="*/ 543 h 645"/>
                <a:gd name="T68" fmla="*/ 366 w 836"/>
                <a:gd name="T69" fmla="*/ 508 h 645"/>
                <a:gd name="T70" fmla="*/ 357 w 836"/>
                <a:gd name="T71" fmla="*/ 484 h 645"/>
                <a:gd name="T72" fmla="*/ 326 w 836"/>
                <a:gd name="T73" fmla="*/ 496 h 645"/>
                <a:gd name="T74" fmla="*/ 321 w 836"/>
                <a:gd name="T75" fmla="*/ 500 h 645"/>
                <a:gd name="T76" fmla="*/ 331 w 836"/>
                <a:gd name="T77" fmla="*/ 512 h 645"/>
                <a:gd name="T78" fmla="*/ 336 w 836"/>
                <a:gd name="T79" fmla="*/ 517 h 645"/>
                <a:gd name="T80" fmla="*/ 215 w 836"/>
                <a:gd name="T81" fmla="*/ 593 h 645"/>
                <a:gd name="T82" fmla="*/ 151 w 836"/>
                <a:gd name="T83" fmla="*/ 555 h 645"/>
                <a:gd name="T84" fmla="*/ 102 w 836"/>
                <a:gd name="T85" fmla="*/ 522 h 645"/>
                <a:gd name="T86" fmla="*/ 73 w 836"/>
                <a:gd name="T87" fmla="*/ 522 h 645"/>
                <a:gd name="T88" fmla="*/ 50 w 836"/>
                <a:gd name="T89" fmla="*/ 522 h 645"/>
                <a:gd name="T90" fmla="*/ 36 w 836"/>
                <a:gd name="T91" fmla="*/ 524 h 645"/>
                <a:gd name="T92" fmla="*/ 0 w 836"/>
                <a:gd name="T93" fmla="*/ 503 h 645"/>
                <a:gd name="T94" fmla="*/ 0 w 836"/>
                <a:gd name="T95" fmla="*/ 50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36" h="645">
                  <a:moveTo>
                    <a:pt x="0" y="503"/>
                  </a:moveTo>
                  <a:lnTo>
                    <a:pt x="26" y="0"/>
                  </a:lnTo>
                  <a:lnTo>
                    <a:pt x="26" y="0"/>
                  </a:lnTo>
                  <a:lnTo>
                    <a:pt x="109" y="4"/>
                  </a:lnTo>
                  <a:lnTo>
                    <a:pt x="168" y="87"/>
                  </a:lnTo>
                  <a:lnTo>
                    <a:pt x="196" y="73"/>
                  </a:lnTo>
                  <a:lnTo>
                    <a:pt x="229" y="87"/>
                  </a:lnTo>
                  <a:lnTo>
                    <a:pt x="234" y="115"/>
                  </a:lnTo>
                  <a:lnTo>
                    <a:pt x="239" y="146"/>
                  </a:lnTo>
                  <a:lnTo>
                    <a:pt x="317" y="198"/>
                  </a:lnTo>
                  <a:lnTo>
                    <a:pt x="350" y="252"/>
                  </a:lnTo>
                  <a:lnTo>
                    <a:pt x="376" y="262"/>
                  </a:lnTo>
                  <a:lnTo>
                    <a:pt x="414" y="241"/>
                  </a:lnTo>
                  <a:lnTo>
                    <a:pt x="458" y="252"/>
                  </a:lnTo>
                  <a:lnTo>
                    <a:pt x="501" y="271"/>
                  </a:lnTo>
                  <a:lnTo>
                    <a:pt x="652" y="290"/>
                  </a:lnTo>
                  <a:lnTo>
                    <a:pt x="680" y="340"/>
                  </a:lnTo>
                  <a:lnTo>
                    <a:pt x="688" y="385"/>
                  </a:lnTo>
                  <a:lnTo>
                    <a:pt x="836" y="486"/>
                  </a:lnTo>
                  <a:lnTo>
                    <a:pt x="789" y="515"/>
                  </a:lnTo>
                  <a:lnTo>
                    <a:pt x="636" y="536"/>
                  </a:lnTo>
                  <a:lnTo>
                    <a:pt x="600" y="541"/>
                  </a:lnTo>
                  <a:lnTo>
                    <a:pt x="520" y="604"/>
                  </a:lnTo>
                  <a:lnTo>
                    <a:pt x="489" y="611"/>
                  </a:lnTo>
                  <a:lnTo>
                    <a:pt x="482" y="616"/>
                  </a:lnTo>
                  <a:lnTo>
                    <a:pt x="491" y="628"/>
                  </a:lnTo>
                  <a:lnTo>
                    <a:pt x="484" y="640"/>
                  </a:lnTo>
                  <a:lnTo>
                    <a:pt x="473" y="645"/>
                  </a:lnTo>
                  <a:lnTo>
                    <a:pt x="430" y="600"/>
                  </a:lnTo>
                  <a:lnTo>
                    <a:pt x="411" y="581"/>
                  </a:lnTo>
                  <a:lnTo>
                    <a:pt x="392" y="578"/>
                  </a:lnTo>
                  <a:lnTo>
                    <a:pt x="362" y="562"/>
                  </a:lnTo>
                  <a:lnTo>
                    <a:pt x="345" y="555"/>
                  </a:lnTo>
                  <a:lnTo>
                    <a:pt x="340" y="543"/>
                  </a:lnTo>
                  <a:lnTo>
                    <a:pt x="366" y="508"/>
                  </a:lnTo>
                  <a:lnTo>
                    <a:pt x="357" y="484"/>
                  </a:lnTo>
                  <a:lnTo>
                    <a:pt x="326" y="496"/>
                  </a:lnTo>
                  <a:lnTo>
                    <a:pt x="321" y="500"/>
                  </a:lnTo>
                  <a:lnTo>
                    <a:pt x="331" y="512"/>
                  </a:lnTo>
                  <a:lnTo>
                    <a:pt x="336" y="517"/>
                  </a:lnTo>
                  <a:lnTo>
                    <a:pt x="215" y="593"/>
                  </a:lnTo>
                  <a:lnTo>
                    <a:pt x="151" y="555"/>
                  </a:lnTo>
                  <a:lnTo>
                    <a:pt x="102" y="522"/>
                  </a:lnTo>
                  <a:lnTo>
                    <a:pt x="73" y="522"/>
                  </a:lnTo>
                  <a:lnTo>
                    <a:pt x="50" y="522"/>
                  </a:lnTo>
                  <a:lnTo>
                    <a:pt x="36" y="524"/>
                  </a:lnTo>
                  <a:lnTo>
                    <a:pt x="0" y="503"/>
                  </a:lnTo>
                  <a:lnTo>
                    <a:pt x="0" y="503"/>
                  </a:lnTo>
                  <a:close/>
                </a:path>
              </a:pathLst>
            </a:custGeom>
            <a:grpFill/>
            <a:ln w="3175" cap="rnd">
              <a:solidFill>
                <a:schemeClr val="bg1"/>
              </a:solidFill>
              <a:prstDash val="solid"/>
              <a:round/>
              <a:headEnd/>
              <a:tailEnd/>
            </a:ln>
          </p:spPr>
          <p:txBody>
            <a:bodyPr/>
            <a:lstStyle/>
            <a:p>
              <a:endParaRPr lang="en-AU" sz="2159"/>
            </a:p>
          </p:txBody>
        </p:sp>
        <p:sp>
          <p:nvSpPr>
            <p:cNvPr id="144" name="Freeform 78"/>
            <p:cNvSpPr>
              <a:spLocks/>
            </p:cNvSpPr>
            <p:nvPr/>
          </p:nvSpPr>
          <p:spPr bwMode="auto">
            <a:xfrm>
              <a:off x="3382" y="199"/>
              <a:ext cx="1552" cy="2249"/>
            </a:xfrm>
            <a:custGeom>
              <a:avLst/>
              <a:gdLst>
                <a:gd name="T0" fmla="*/ 34 w 1552"/>
                <a:gd name="T1" fmla="*/ 692 h 2249"/>
                <a:gd name="T2" fmla="*/ 149 w 1552"/>
                <a:gd name="T3" fmla="*/ 742 h 2249"/>
                <a:gd name="T4" fmla="*/ 218 w 1552"/>
                <a:gd name="T5" fmla="*/ 818 h 2249"/>
                <a:gd name="T6" fmla="*/ 336 w 1552"/>
                <a:gd name="T7" fmla="*/ 785 h 2249"/>
                <a:gd name="T8" fmla="*/ 430 w 1552"/>
                <a:gd name="T9" fmla="*/ 567 h 2249"/>
                <a:gd name="T10" fmla="*/ 426 w 1552"/>
                <a:gd name="T11" fmla="*/ 442 h 2249"/>
                <a:gd name="T12" fmla="*/ 437 w 1552"/>
                <a:gd name="T13" fmla="*/ 374 h 2249"/>
                <a:gd name="T14" fmla="*/ 445 w 1552"/>
                <a:gd name="T15" fmla="*/ 317 h 2249"/>
                <a:gd name="T16" fmla="*/ 463 w 1552"/>
                <a:gd name="T17" fmla="*/ 215 h 2249"/>
                <a:gd name="T18" fmla="*/ 511 w 1552"/>
                <a:gd name="T19" fmla="*/ 121 h 2249"/>
                <a:gd name="T20" fmla="*/ 574 w 1552"/>
                <a:gd name="T21" fmla="*/ 0 h 2249"/>
                <a:gd name="T22" fmla="*/ 598 w 1552"/>
                <a:gd name="T23" fmla="*/ 43 h 2249"/>
                <a:gd name="T24" fmla="*/ 615 w 1552"/>
                <a:gd name="T25" fmla="*/ 159 h 2249"/>
                <a:gd name="T26" fmla="*/ 638 w 1552"/>
                <a:gd name="T27" fmla="*/ 189 h 2249"/>
                <a:gd name="T28" fmla="*/ 667 w 1552"/>
                <a:gd name="T29" fmla="*/ 241 h 2249"/>
                <a:gd name="T30" fmla="*/ 676 w 1552"/>
                <a:gd name="T31" fmla="*/ 303 h 2249"/>
                <a:gd name="T32" fmla="*/ 688 w 1552"/>
                <a:gd name="T33" fmla="*/ 440 h 2249"/>
                <a:gd name="T34" fmla="*/ 711 w 1552"/>
                <a:gd name="T35" fmla="*/ 468 h 2249"/>
                <a:gd name="T36" fmla="*/ 761 w 1552"/>
                <a:gd name="T37" fmla="*/ 454 h 2249"/>
                <a:gd name="T38" fmla="*/ 785 w 1552"/>
                <a:gd name="T39" fmla="*/ 449 h 2249"/>
                <a:gd name="T40" fmla="*/ 856 w 1552"/>
                <a:gd name="T41" fmla="*/ 537 h 2249"/>
                <a:gd name="T42" fmla="*/ 841 w 1552"/>
                <a:gd name="T43" fmla="*/ 619 h 2249"/>
                <a:gd name="T44" fmla="*/ 856 w 1552"/>
                <a:gd name="T45" fmla="*/ 711 h 2249"/>
                <a:gd name="T46" fmla="*/ 896 w 1552"/>
                <a:gd name="T47" fmla="*/ 768 h 2249"/>
                <a:gd name="T48" fmla="*/ 908 w 1552"/>
                <a:gd name="T49" fmla="*/ 822 h 2249"/>
                <a:gd name="T50" fmla="*/ 919 w 1552"/>
                <a:gd name="T51" fmla="*/ 936 h 2249"/>
                <a:gd name="T52" fmla="*/ 926 w 1552"/>
                <a:gd name="T53" fmla="*/ 995 h 2249"/>
                <a:gd name="T54" fmla="*/ 993 w 1552"/>
                <a:gd name="T55" fmla="*/ 1059 h 2249"/>
                <a:gd name="T56" fmla="*/ 1049 w 1552"/>
                <a:gd name="T57" fmla="*/ 1092 h 2249"/>
                <a:gd name="T58" fmla="*/ 1085 w 1552"/>
                <a:gd name="T59" fmla="*/ 1129 h 2249"/>
                <a:gd name="T60" fmla="*/ 1120 w 1552"/>
                <a:gd name="T61" fmla="*/ 1163 h 2249"/>
                <a:gd name="T62" fmla="*/ 1158 w 1552"/>
                <a:gd name="T63" fmla="*/ 1189 h 2249"/>
                <a:gd name="T64" fmla="*/ 1170 w 1552"/>
                <a:gd name="T65" fmla="*/ 1243 h 2249"/>
                <a:gd name="T66" fmla="*/ 1241 w 1552"/>
                <a:gd name="T67" fmla="*/ 1387 h 2249"/>
                <a:gd name="T68" fmla="*/ 1267 w 1552"/>
                <a:gd name="T69" fmla="*/ 1472 h 2249"/>
                <a:gd name="T70" fmla="*/ 1300 w 1552"/>
                <a:gd name="T71" fmla="*/ 1470 h 2249"/>
                <a:gd name="T72" fmla="*/ 1347 w 1552"/>
                <a:gd name="T73" fmla="*/ 1470 h 2249"/>
                <a:gd name="T74" fmla="*/ 1359 w 1552"/>
                <a:gd name="T75" fmla="*/ 1489 h 2249"/>
                <a:gd name="T76" fmla="*/ 1368 w 1552"/>
                <a:gd name="T77" fmla="*/ 1602 h 2249"/>
                <a:gd name="T78" fmla="*/ 1404 w 1552"/>
                <a:gd name="T79" fmla="*/ 1661 h 2249"/>
                <a:gd name="T80" fmla="*/ 1477 w 1552"/>
                <a:gd name="T81" fmla="*/ 1755 h 2249"/>
                <a:gd name="T82" fmla="*/ 1552 w 1552"/>
                <a:gd name="T83" fmla="*/ 1921 h 2249"/>
                <a:gd name="T84" fmla="*/ 1536 w 1552"/>
                <a:gd name="T85" fmla="*/ 2079 h 2249"/>
                <a:gd name="T86" fmla="*/ 1541 w 1552"/>
                <a:gd name="T87" fmla="*/ 2176 h 2249"/>
                <a:gd name="T88" fmla="*/ 1411 w 1552"/>
                <a:gd name="T89" fmla="*/ 2188 h 2249"/>
                <a:gd name="T90" fmla="*/ 1375 w 1552"/>
                <a:gd name="T91" fmla="*/ 2230 h 2249"/>
                <a:gd name="T92" fmla="*/ 1300 w 1552"/>
                <a:gd name="T93" fmla="*/ 2249 h 2249"/>
                <a:gd name="T94" fmla="*/ 1241 w 1552"/>
                <a:gd name="T95" fmla="*/ 2195 h 2249"/>
                <a:gd name="T96" fmla="*/ 1151 w 1552"/>
                <a:gd name="T97" fmla="*/ 2185 h 2249"/>
                <a:gd name="T98" fmla="*/ 1071 w 1552"/>
                <a:gd name="T99" fmla="*/ 2211 h 2249"/>
                <a:gd name="T100" fmla="*/ 277 w 1552"/>
                <a:gd name="T101" fmla="*/ 2140 h 2249"/>
                <a:gd name="T102" fmla="*/ 0 w 1552"/>
                <a:gd name="T103" fmla="*/ 1772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52" h="2249">
                  <a:moveTo>
                    <a:pt x="0" y="1772"/>
                  </a:moveTo>
                  <a:lnTo>
                    <a:pt x="34" y="692"/>
                  </a:lnTo>
                  <a:lnTo>
                    <a:pt x="83" y="711"/>
                  </a:lnTo>
                  <a:lnTo>
                    <a:pt x="149" y="742"/>
                  </a:lnTo>
                  <a:lnTo>
                    <a:pt x="156" y="780"/>
                  </a:lnTo>
                  <a:lnTo>
                    <a:pt x="218" y="818"/>
                  </a:lnTo>
                  <a:lnTo>
                    <a:pt x="291" y="815"/>
                  </a:lnTo>
                  <a:lnTo>
                    <a:pt x="336" y="785"/>
                  </a:lnTo>
                  <a:lnTo>
                    <a:pt x="388" y="688"/>
                  </a:lnTo>
                  <a:lnTo>
                    <a:pt x="430" y="567"/>
                  </a:lnTo>
                  <a:lnTo>
                    <a:pt x="442" y="487"/>
                  </a:lnTo>
                  <a:lnTo>
                    <a:pt x="426" y="442"/>
                  </a:lnTo>
                  <a:lnTo>
                    <a:pt x="433" y="423"/>
                  </a:lnTo>
                  <a:lnTo>
                    <a:pt x="437" y="374"/>
                  </a:lnTo>
                  <a:lnTo>
                    <a:pt x="445" y="348"/>
                  </a:lnTo>
                  <a:lnTo>
                    <a:pt x="445" y="317"/>
                  </a:lnTo>
                  <a:lnTo>
                    <a:pt x="482" y="237"/>
                  </a:lnTo>
                  <a:lnTo>
                    <a:pt x="463" y="215"/>
                  </a:lnTo>
                  <a:lnTo>
                    <a:pt x="471" y="185"/>
                  </a:lnTo>
                  <a:lnTo>
                    <a:pt x="511" y="121"/>
                  </a:lnTo>
                  <a:lnTo>
                    <a:pt x="539" y="41"/>
                  </a:lnTo>
                  <a:lnTo>
                    <a:pt x="574" y="0"/>
                  </a:lnTo>
                  <a:lnTo>
                    <a:pt x="586" y="15"/>
                  </a:lnTo>
                  <a:lnTo>
                    <a:pt x="598" y="43"/>
                  </a:lnTo>
                  <a:lnTo>
                    <a:pt x="608" y="100"/>
                  </a:lnTo>
                  <a:lnTo>
                    <a:pt x="615" y="159"/>
                  </a:lnTo>
                  <a:lnTo>
                    <a:pt x="641" y="168"/>
                  </a:lnTo>
                  <a:lnTo>
                    <a:pt x="638" y="189"/>
                  </a:lnTo>
                  <a:lnTo>
                    <a:pt x="631" y="201"/>
                  </a:lnTo>
                  <a:lnTo>
                    <a:pt x="667" y="241"/>
                  </a:lnTo>
                  <a:lnTo>
                    <a:pt x="660" y="281"/>
                  </a:lnTo>
                  <a:lnTo>
                    <a:pt x="676" y="303"/>
                  </a:lnTo>
                  <a:lnTo>
                    <a:pt x="681" y="400"/>
                  </a:lnTo>
                  <a:lnTo>
                    <a:pt x="688" y="440"/>
                  </a:lnTo>
                  <a:lnTo>
                    <a:pt x="688" y="444"/>
                  </a:lnTo>
                  <a:lnTo>
                    <a:pt x="711" y="468"/>
                  </a:lnTo>
                  <a:lnTo>
                    <a:pt x="742" y="447"/>
                  </a:lnTo>
                  <a:lnTo>
                    <a:pt x="761" y="454"/>
                  </a:lnTo>
                  <a:lnTo>
                    <a:pt x="780" y="444"/>
                  </a:lnTo>
                  <a:lnTo>
                    <a:pt x="785" y="449"/>
                  </a:lnTo>
                  <a:lnTo>
                    <a:pt x="797" y="478"/>
                  </a:lnTo>
                  <a:lnTo>
                    <a:pt x="856" y="537"/>
                  </a:lnTo>
                  <a:lnTo>
                    <a:pt x="848" y="546"/>
                  </a:lnTo>
                  <a:lnTo>
                    <a:pt x="841" y="619"/>
                  </a:lnTo>
                  <a:lnTo>
                    <a:pt x="865" y="676"/>
                  </a:lnTo>
                  <a:lnTo>
                    <a:pt x="856" y="711"/>
                  </a:lnTo>
                  <a:lnTo>
                    <a:pt x="877" y="749"/>
                  </a:lnTo>
                  <a:lnTo>
                    <a:pt x="896" y="768"/>
                  </a:lnTo>
                  <a:lnTo>
                    <a:pt x="908" y="780"/>
                  </a:lnTo>
                  <a:lnTo>
                    <a:pt x="908" y="822"/>
                  </a:lnTo>
                  <a:lnTo>
                    <a:pt x="903" y="941"/>
                  </a:lnTo>
                  <a:lnTo>
                    <a:pt x="919" y="936"/>
                  </a:lnTo>
                  <a:lnTo>
                    <a:pt x="929" y="948"/>
                  </a:lnTo>
                  <a:lnTo>
                    <a:pt x="926" y="995"/>
                  </a:lnTo>
                  <a:lnTo>
                    <a:pt x="981" y="1066"/>
                  </a:lnTo>
                  <a:lnTo>
                    <a:pt x="993" y="1059"/>
                  </a:lnTo>
                  <a:lnTo>
                    <a:pt x="1011" y="1085"/>
                  </a:lnTo>
                  <a:lnTo>
                    <a:pt x="1049" y="1092"/>
                  </a:lnTo>
                  <a:lnTo>
                    <a:pt x="1068" y="1127"/>
                  </a:lnTo>
                  <a:lnTo>
                    <a:pt x="1085" y="1129"/>
                  </a:lnTo>
                  <a:lnTo>
                    <a:pt x="1094" y="1151"/>
                  </a:lnTo>
                  <a:lnTo>
                    <a:pt x="1120" y="1163"/>
                  </a:lnTo>
                  <a:lnTo>
                    <a:pt x="1139" y="1186"/>
                  </a:lnTo>
                  <a:lnTo>
                    <a:pt x="1158" y="1189"/>
                  </a:lnTo>
                  <a:lnTo>
                    <a:pt x="1177" y="1224"/>
                  </a:lnTo>
                  <a:lnTo>
                    <a:pt x="1170" y="1243"/>
                  </a:lnTo>
                  <a:lnTo>
                    <a:pt x="1208" y="1311"/>
                  </a:lnTo>
                  <a:lnTo>
                    <a:pt x="1241" y="1387"/>
                  </a:lnTo>
                  <a:lnTo>
                    <a:pt x="1241" y="1434"/>
                  </a:lnTo>
                  <a:lnTo>
                    <a:pt x="1267" y="1472"/>
                  </a:lnTo>
                  <a:lnTo>
                    <a:pt x="1278" y="1448"/>
                  </a:lnTo>
                  <a:lnTo>
                    <a:pt x="1300" y="1470"/>
                  </a:lnTo>
                  <a:lnTo>
                    <a:pt x="1333" y="1493"/>
                  </a:lnTo>
                  <a:lnTo>
                    <a:pt x="1347" y="1470"/>
                  </a:lnTo>
                  <a:lnTo>
                    <a:pt x="1349" y="1474"/>
                  </a:lnTo>
                  <a:lnTo>
                    <a:pt x="1359" y="1489"/>
                  </a:lnTo>
                  <a:lnTo>
                    <a:pt x="1356" y="1602"/>
                  </a:lnTo>
                  <a:lnTo>
                    <a:pt x="1368" y="1602"/>
                  </a:lnTo>
                  <a:lnTo>
                    <a:pt x="1396" y="1633"/>
                  </a:lnTo>
                  <a:lnTo>
                    <a:pt x="1404" y="1661"/>
                  </a:lnTo>
                  <a:lnTo>
                    <a:pt x="1427" y="1687"/>
                  </a:lnTo>
                  <a:lnTo>
                    <a:pt x="1477" y="1755"/>
                  </a:lnTo>
                  <a:lnTo>
                    <a:pt x="1536" y="1864"/>
                  </a:lnTo>
                  <a:lnTo>
                    <a:pt x="1552" y="1921"/>
                  </a:lnTo>
                  <a:lnTo>
                    <a:pt x="1543" y="1951"/>
                  </a:lnTo>
                  <a:lnTo>
                    <a:pt x="1536" y="2079"/>
                  </a:lnTo>
                  <a:lnTo>
                    <a:pt x="1548" y="2133"/>
                  </a:lnTo>
                  <a:lnTo>
                    <a:pt x="1541" y="2176"/>
                  </a:lnTo>
                  <a:lnTo>
                    <a:pt x="1446" y="2176"/>
                  </a:lnTo>
                  <a:lnTo>
                    <a:pt x="1411" y="2188"/>
                  </a:lnTo>
                  <a:lnTo>
                    <a:pt x="1389" y="2228"/>
                  </a:lnTo>
                  <a:lnTo>
                    <a:pt x="1375" y="2230"/>
                  </a:lnTo>
                  <a:lnTo>
                    <a:pt x="1333" y="2249"/>
                  </a:lnTo>
                  <a:lnTo>
                    <a:pt x="1300" y="2249"/>
                  </a:lnTo>
                  <a:lnTo>
                    <a:pt x="1274" y="2200"/>
                  </a:lnTo>
                  <a:lnTo>
                    <a:pt x="1241" y="2195"/>
                  </a:lnTo>
                  <a:lnTo>
                    <a:pt x="1179" y="2178"/>
                  </a:lnTo>
                  <a:lnTo>
                    <a:pt x="1151" y="2185"/>
                  </a:lnTo>
                  <a:lnTo>
                    <a:pt x="1108" y="2188"/>
                  </a:lnTo>
                  <a:lnTo>
                    <a:pt x="1071" y="2211"/>
                  </a:lnTo>
                  <a:lnTo>
                    <a:pt x="959" y="2200"/>
                  </a:lnTo>
                  <a:lnTo>
                    <a:pt x="277" y="2140"/>
                  </a:lnTo>
                  <a:lnTo>
                    <a:pt x="293" y="1791"/>
                  </a:lnTo>
                  <a:lnTo>
                    <a:pt x="0" y="1772"/>
                  </a:lnTo>
                  <a:lnTo>
                    <a:pt x="0" y="1772"/>
                  </a:lnTo>
                  <a:close/>
                </a:path>
              </a:pathLst>
            </a:custGeom>
            <a:grpFill/>
            <a:ln w="3175" cap="flat">
              <a:solidFill>
                <a:schemeClr val="bg1"/>
              </a:solidFill>
              <a:prstDash val="solid"/>
              <a:miter lim="800000"/>
              <a:headEnd/>
              <a:tailEnd/>
            </a:ln>
          </p:spPr>
          <p:txBody>
            <a:bodyPr/>
            <a:lstStyle/>
            <a:p>
              <a:endParaRPr lang="en-AU" sz="2159"/>
            </a:p>
          </p:txBody>
        </p:sp>
        <p:sp>
          <p:nvSpPr>
            <p:cNvPr id="145" name="Freeform 79"/>
            <p:cNvSpPr>
              <a:spLocks/>
            </p:cNvSpPr>
            <p:nvPr/>
          </p:nvSpPr>
          <p:spPr bwMode="auto">
            <a:xfrm>
              <a:off x="3382" y="199"/>
              <a:ext cx="1552" cy="2249"/>
            </a:xfrm>
            <a:custGeom>
              <a:avLst/>
              <a:gdLst>
                <a:gd name="T0" fmla="*/ 34 w 1552"/>
                <a:gd name="T1" fmla="*/ 692 h 2249"/>
                <a:gd name="T2" fmla="*/ 149 w 1552"/>
                <a:gd name="T3" fmla="*/ 742 h 2249"/>
                <a:gd name="T4" fmla="*/ 218 w 1552"/>
                <a:gd name="T5" fmla="*/ 818 h 2249"/>
                <a:gd name="T6" fmla="*/ 336 w 1552"/>
                <a:gd name="T7" fmla="*/ 785 h 2249"/>
                <a:gd name="T8" fmla="*/ 430 w 1552"/>
                <a:gd name="T9" fmla="*/ 567 h 2249"/>
                <a:gd name="T10" fmla="*/ 426 w 1552"/>
                <a:gd name="T11" fmla="*/ 442 h 2249"/>
                <a:gd name="T12" fmla="*/ 437 w 1552"/>
                <a:gd name="T13" fmla="*/ 374 h 2249"/>
                <a:gd name="T14" fmla="*/ 445 w 1552"/>
                <a:gd name="T15" fmla="*/ 317 h 2249"/>
                <a:gd name="T16" fmla="*/ 463 w 1552"/>
                <a:gd name="T17" fmla="*/ 215 h 2249"/>
                <a:gd name="T18" fmla="*/ 511 w 1552"/>
                <a:gd name="T19" fmla="*/ 121 h 2249"/>
                <a:gd name="T20" fmla="*/ 574 w 1552"/>
                <a:gd name="T21" fmla="*/ 0 h 2249"/>
                <a:gd name="T22" fmla="*/ 598 w 1552"/>
                <a:gd name="T23" fmla="*/ 43 h 2249"/>
                <a:gd name="T24" fmla="*/ 615 w 1552"/>
                <a:gd name="T25" fmla="*/ 159 h 2249"/>
                <a:gd name="T26" fmla="*/ 638 w 1552"/>
                <a:gd name="T27" fmla="*/ 189 h 2249"/>
                <a:gd name="T28" fmla="*/ 667 w 1552"/>
                <a:gd name="T29" fmla="*/ 241 h 2249"/>
                <a:gd name="T30" fmla="*/ 676 w 1552"/>
                <a:gd name="T31" fmla="*/ 303 h 2249"/>
                <a:gd name="T32" fmla="*/ 688 w 1552"/>
                <a:gd name="T33" fmla="*/ 440 h 2249"/>
                <a:gd name="T34" fmla="*/ 711 w 1552"/>
                <a:gd name="T35" fmla="*/ 468 h 2249"/>
                <a:gd name="T36" fmla="*/ 761 w 1552"/>
                <a:gd name="T37" fmla="*/ 454 h 2249"/>
                <a:gd name="T38" fmla="*/ 785 w 1552"/>
                <a:gd name="T39" fmla="*/ 449 h 2249"/>
                <a:gd name="T40" fmla="*/ 856 w 1552"/>
                <a:gd name="T41" fmla="*/ 537 h 2249"/>
                <a:gd name="T42" fmla="*/ 841 w 1552"/>
                <a:gd name="T43" fmla="*/ 619 h 2249"/>
                <a:gd name="T44" fmla="*/ 856 w 1552"/>
                <a:gd name="T45" fmla="*/ 711 h 2249"/>
                <a:gd name="T46" fmla="*/ 896 w 1552"/>
                <a:gd name="T47" fmla="*/ 768 h 2249"/>
                <a:gd name="T48" fmla="*/ 908 w 1552"/>
                <a:gd name="T49" fmla="*/ 822 h 2249"/>
                <a:gd name="T50" fmla="*/ 919 w 1552"/>
                <a:gd name="T51" fmla="*/ 936 h 2249"/>
                <a:gd name="T52" fmla="*/ 926 w 1552"/>
                <a:gd name="T53" fmla="*/ 995 h 2249"/>
                <a:gd name="T54" fmla="*/ 993 w 1552"/>
                <a:gd name="T55" fmla="*/ 1059 h 2249"/>
                <a:gd name="T56" fmla="*/ 1049 w 1552"/>
                <a:gd name="T57" fmla="*/ 1092 h 2249"/>
                <a:gd name="T58" fmla="*/ 1085 w 1552"/>
                <a:gd name="T59" fmla="*/ 1129 h 2249"/>
                <a:gd name="T60" fmla="*/ 1120 w 1552"/>
                <a:gd name="T61" fmla="*/ 1163 h 2249"/>
                <a:gd name="T62" fmla="*/ 1158 w 1552"/>
                <a:gd name="T63" fmla="*/ 1189 h 2249"/>
                <a:gd name="T64" fmla="*/ 1170 w 1552"/>
                <a:gd name="T65" fmla="*/ 1243 h 2249"/>
                <a:gd name="T66" fmla="*/ 1241 w 1552"/>
                <a:gd name="T67" fmla="*/ 1387 h 2249"/>
                <a:gd name="T68" fmla="*/ 1267 w 1552"/>
                <a:gd name="T69" fmla="*/ 1472 h 2249"/>
                <a:gd name="T70" fmla="*/ 1300 w 1552"/>
                <a:gd name="T71" fmla="*/ 1470 h 2249"/>
                <a:gd name="T72" fmla="*/ 1347 w 1552"/>
                <a:gd name="T73" fmla="*/ 1470 h 2249"/>
                <a:gd name="T74" fmla="*/ 1359 w 1552"/>
                <a:gd name="T75" fmla="*/ 1489 h 2249"/>
                <a:gd name="T76" fmla="*/ 1368 w 1552"/>
                <a:gd name="T77" fmla="*/ 1602 h 2249"/>
                <a:gd name="T78" fmla="*/ 1404 w 1552"/>
                <a:gd name="T79" fmla="*/ 1661 h 2249"/>
                <a:gd name="T80" fmla="*/ 1477 w 1552"/>
                <a:gd name="T81" fmla="*/ 1755 h 2249"/>
                <a:gd name="T82" fmla="*/ 1552 w 1552"/>
                <a:gd name="T83" fmla="*/ 1921 h 2249"/>
                <a:gd name="T84" fmla="*/ 1536 w 1552"/>
                <a:gd name="T85" fmla="*/ 2079 h 2249"/>
                <a:gd name="T86" fmla="*/ 1541 w 1552"/>
                <a:gd name="T87" fmla="*/ 2176 h 2249"/>
                <a:gd name="T88" fmla="*/ 1411 w 1552"/>
                <a:gd name="T89" fmla="*/ 2188 h 2249"/>
                <a:gd name="T90" fmla="*/ 1375 w 1552"/>
                <a:gd name="T91" fmla="*/ 2230 h 2249"/>
                <a:gd name="T92" fmla="*/ 1300 w 1552"/>
                <a:gd name="T93" fmla="*/ 2249 h 2249"/>
                <a:gd name="T94" fmla="*/ 1241 w 1552"/>
                <a:gd name="T95" fmla="*/ 2195 h 2249"/>
                <a:gd name="T96" fmla="*/ 1151 w 1552"/>
                <a:gd name="T97" fmla="*/ 2185 h 2249"/>
                <a:gd name="T98" fmla="*/ 1071 w 1552"/>
                <a:gd name="T99" fmla="*/ 2211 h 2249"/>
                <a:gd name="T100" fmla="*/ 277 w 1552"/>
                <a:gd name="T101" fmla="*/ 2140 h 2249"/>
                <a:gd name="T102" fmla="*/ 0 w 1552"/>
                <a:gd name="T103" fmla="*/ 1772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52" h="2249">
                  <a:moveTo>
                    <a:pt x="0" y="1772"/>
                  </a:moveTo>
                  <a:lnTo>
                    <a:pt x="34" y="692"/>
                  </a:lnTo>
                  <a:lnTo>
                    <a:pt x="83" y="711"/>
                  </a:lnTo>
                  <a:lnTo>
                    <a:pt x="149" y="742"/>
                  </a:lnTo>
                  <a:lnTo>
                    <a:pt x="156" y="780"/>
                  </a:lnTo>
                  <a:lnTo>
                    <a:pt x="218" y="818"/>
                  </a:lnTo>
                  <a:lnTo>
                    <a:pt x="291" y="815"/>
                  </a:lnTo>
                  <a:lnTo>
                    <a:pt x="336" y="785"/>
                  </a:lnTo>
                  <a:lnTo>
                    <a:pt x="388" y="688"/>
                  </a:lnTo>
                  <a:lnTo>
                    <a:pt x="430" y="567"/>
                  </a:lnTo>
                  <a:lnTo>
                    <a:pt x="442" y="487"/>
                  </a:lnTo>
                  <a:lnTo>
                    <a:pt x="426" y="442"/>
                  </a:lnTo>
                  <a:lnTo>
                    <a:pt x="433" y="423"/>
                  </a:lnTo>
                  <a:lnTo>
                    <a:pt x="437" y="374"/>
                  </a:lnTo>
                  <a:lnTo>
                    <a:pt x="445" y="348"/>
                  </a:lnTo>
                  <a:lnTo>
                    <a:pt x="445" y="317"/>
                  </a:lnTo>
                  <a:lnTo>
                    <a:pt x="482" y="237"/>
                  </a:lnTo>
                  <a:lnTo>
                    <a:pt x="463" y="215"/>
                  </a:lnTo>
                  <a:lnTo>
                    <a:pt x="471" y="185"/>
                  </a:lnTo>
                  <a:lnTo>
                    <a:pt x="511" y="121"/>
                  </a:lnTo>
                  <a:lnTo>
                    <a:pt x="539" y="41"/>
                  </a:lnTo>
                  <a:lnTo>
                    <a:pt x="574" y="0"/>
                  </a:lnTo>
                  <a:lnTo>
                    <a:pt x="586" y="15"/>
                  </a:lnTo>
                  <a:lnTo>
                    <a:pt x="598" y="43"/>
                  </a:lnTo>
                  <a:lnTo>
                    <a:pt x="608" y="100"/>
                  </a:lnTo>
                  <a:lnTo>
                    <a:pt x="615" y="159"/>
                  </a:lnTo>
                  <a:lnTo>
                    <a:pt x="641" y="168"/>
                  </a:lnTo>
                  <a:lnTo>
                    <a:pt x="638" y="189"/>
                  </a:lnTo>
                  <a:lnTo>
                    <a:pt x="631" y="201"/>
                  </a:lnTo>
                  <a:lnTo>
                    <a:pt x="667" y="241"/>
                  </a:lnTo>
                  <a:lnTo>
                    <a:pt x="660" y="281"/>
                  </a:lnTo>
                  <a:lnTo>
                    <a:pt x="676" y="303"/>
                  </a:lnTo>
                  <a:lnTo>
                    <a:pt x="681" y="400"/>
                  </a:lnTo>
                  <a:lnTo>
                    <a:pt x="688" y="440"/>
                  </a:lnTo>
                  <a:lnTo>
                    <a:pt x="688" y="444"/>
                  </a:lnTo>
                  <a:lnTo>
                    <a:pt x="711" y="468"/>
                  </a:lnTo>
                  <a:lnTo>
                    <a:pt x="742" y="447"/>
                  </a:lnTo>
                  <a:lnTo>
                    <a:pt x="761" y="454"/>
                  </a:lnTo>
                  <a:lnTo>
                    <a:pt x="780" y="444"/>
                  </a:lnTo>
                  <a:lnTo>
                    <a:pt x="785" y="449"/>
                  </a:lnTo>
                  <a:lnTo>
                    <a:pt x="797" y="478"/>
                  </a:lnTo>
                  <a:lnTo>
                    <a:pt x="856" y="537"/>
                  </a:lnTo>
                  <a:lnTo>
                    <a:pt x="848" y="546"/>
                  </a:lnTo>
                  <a:lnTo>
                    <a:pt x="841" y="619"/>
                  </a:lnTo>
                  <a:lnTo>
                    <a:pt x="865" y="676"/>
                  </a:lnTo>
                  <a:lnTo>
                    <a:pt x="856" y="711"/>
                  </a:lnTo>
                  <a:lnTo>
                    <a:pt x="877" y="749"/>
                  </a:lnTo>
                  <a:lnTo>
                    <a:pt x="896" y="768"/>
                  </a:lnTo>
                  <a:lnTo>
                    <a:pt x="908" y="780"/>
                  </a:lnTo>
                  <a:lnTo>
                    <a:pt x="908" y="822"/>
                  </a:lnTo>
                  <a:lnTo>
                    <a:pt x="903" y="941"/>
                  </a:lnTo>
                  <a:lnTo>
                    <a:pt x="919" y="936"/>
                  </a:lnTo>
                  <a:lnTo>
                    <a:pt x="929" y="948"/>
                  </a:lnTo>
                  <a:lnTo>
                    <a:pt x="926" y="995"/>
                  </a:lnTo>
                  <a:lnTo>
                    <a:pt x="981" y="1066"/>
                  </a:lnTo>
                  <a:lnTo>
                    <a:pt x="993" y="1059"/>
                  </a:lnTo>
                  <a:lnTo>
                    <a:pt x="1011" y="1085"/>
                  </a:lnTo>
                  <a:lnTo>
                    <a:pt x="1049" y="1092"/>
                  </a:lnTo>
                  <a:lnTo>
                    <a:pt x="1068" y="1127"/>
                  </a:lnTo>
                  <a:lnTo>
                    <a:pt x="1085" y="1129"/>
                  </a:lnTo>
                  <a:lnTo>
                    <a:pt x="1094" y="1151"/>
                  </a:lnTo>
                  <a:lnTo>
                    <a:pt x="1120" y="1163"/>
                  </a:lnTo>
                  <a:lnTo>
                    <a:pt x="1139" y="1186"/>
                  </a:lnTo>
                  <a:lnTo>
                    <a:pt x="1158" y="1189"/>
                  </a:lnTo>
                  <a:lnTo>
                    <a:pt x="1177" y="1224"/>
                  </a:lnTo>
                  <a:lnTo>
                    <a:pt x="1170" y="1243"/>
                  </a:lnTo>
                  <a:lnTo>
                    <a:pt x="1208" y="1311"/>
                  </a:lnTo>
                  <a:lnTo>
                    <a:pt x="1241" y="1387"/>
                  </a:lnTo>
                  <a:lnTo>
                    <a:pt x="1241" y="1434"/>
                  </a:lnTo>
                  <a:lnTo>
                    <a:pt x="1267" y="1472"/>
                  </a:lnTo>
                  <a:lnTo>
                    <a:pt x="1278" y="1448"/>
                  </a:lnTo>
                  <a:lnTo>
                    <a:pt x="1300" y="1470"/>
                  </a:lnTo>
                  <a:lnTo>
                    <a:pt x="1333" y="1493"/>
                  </a:lnTo>
                  <a:lnTo>
                    <a:pt x="1347" y="1470"/>
                  </a:lnTo>
                  <a:lnTo>
                    <a:pt x="1349" y="1474"/>
                  </a:lnTo>
                  <a:lnTo>
                    <a:pt x="1359" y="1489"/>
                  </a:lnTo>
                  <a:lnTo>
                    <a:pt x="1356" y="1602"/>
                  </a:lnTo>
                  <a:lnTo>
                    <a:pt x="1368" y="1602"/>
                  </a:lnTo>
                  <a:lnTo>
                    <a:pt x="1396" y="1633"/>
                  </a:lnTo>
                  <a:lnTo>
                    <a:pt x="1404" y="1661"/>
                  </a:lnTo>
                  <a:lnTo>
                    <a:pt x="1427" y="1687"/>
                  </a:lnTo>
                  <a:lnTo>
                    <a:pt x="1477" y="1755"/>
                  </a:lnTo>
                  <a:lnTo>
                    <a:pt x="1536" y="1864"/>
                  </a:lnTo>
                  <a:lnTo>
                    <a:pt x="1552" y="1921"/>
                  </a:lnTo>
                  <a:lnTo>
                    <a:pt x="1543" y="1951"/>
                  </a:lnTo>
                  <a:lnTo>
                    <a:pt x="1536" y="2079"/>
                  </a:lnTo>
                  <a:lnTo>
                    <a:pt x="1548" y="2133"/>
                  </a:lnTo>
                  <a:lnTo>
                    <a:pt x="1541" y="2176"/>
                  </a:lnTo>
                  <a:lnTo>
                    <a:pt x="1446" y="2176"/>
                  </a:lnTo>
                  <a:lnTo>
                    <a:pt x="1411" y="2188"/>
                  </a:lnTo>
                  <a:lnTo>
                    <a:pt x="1389" y="2228"/>
                  </a:lnTo>
                  <a:lnTo>
                    <a:pt x="1375" y="2230"/>
                  </a:lnTo>
                  <a:lnTo>
                    <a:pt x="1333" y="2249"/>
                  </a:lnTo>
                  <a:lnTo>
                    <a:pt x="1300" y="2249"/>
                  </a:lnTo>
                  <a:lnTo>
                    <a:pt x="1274" y="2200"/>
                  </a:lnTo>
                  <a:lnTo>
                    <a:pt x="1241" y="2195"/>
                  </a:lnTo>
                  <a:lnTo>
                    <a:pt x="1179" y="2178"/>
                  </a:lnTo>
                  <a:lnTo>
                    <a:pt x="1151" y="2185"/>
                  </a:lnTo>
                  <a:lnTo>
                    <a:pt x="1108" y="2188"/>
                  </a:lnTo>
                  <a:lnTo>
                    <a:pt x="1071" y="2211"/>
                  </a:lnTo>
                  <a:lnTo>
                    <a:pt x="959" y="2200"/>
                  </a:lnTo>
                  <a:lnTo>
                    <a:pt x="277" y="2140"/>
                  </a:lnTo>
                  <a:lnTo>
                    <a:pt x="293" y="1791"/>
                  </a:lnTo>
                  <a:lnTo>
                    <a:pt x="0" y="1772"/>
                  </a:lnTo>
                  <a:lnTo>
                    <a:pt x="0" y="1772"/>
                  </a:lnTo>
                  <a:close/>
                </a:path>
              </a:pathLst>
            </a:custGeom>
            <a:grpFill/>
            <a:ln w="3175" cap="rnd">
              <a:solidFill>
                <a:schemeClr val="bg1"/>
              </a:solidFill>
              <a:prstDash val="solid"/>
              <a:round/>
              <a:headEnd/>
              <a:tailEnd/>
            </a:ln>
          </p:spPr>
          <p:txBody>
            <a:bodyPr/>
            <a:lstStyle/>
            <a:p>
              <a:endParaRPr lang="en-AU" sz="2159"/>
            </a:p>
          </p:txBody>
        </p:sp>
        <p:sp>
          <p:nvSpPr>
            <p:cNvPr id="146" name="Freeform 80"/>
            <p:cNvSpPr>
              <a:spLocks/>
            </p:cNvSpPr>
            <p:nvPr/>
          </p:nvSpPr>
          <p:spPr bwMode="auto">
            <a:xfrm>
              <a:off x="4937" y="1988"/>
              <a:ext cx="35" cy="94"/>
            </a:xfrm>
            <a:custGeom>
              <a:avLst/>
              <a:gdLst>
                <a:gd name="T0" fmla="*/ 23 w 35"/>
                <a:gd name="T1" fmla="*/ 73 h 94"/>
                <a:gd name="T2" fmla="*/ 0 w 35"/>
                <a:gd name="T3" fmla="*/ 94 h 94"/>
                <a:gd name="T4" fmla="*/ 0 w 35"/>
                <a:gd name="T5" fmla="*/ 61 h 94"/>
                <a:gd name="T6" fmla="*/ 16 w 35"/>
                <a:gd name="T7" fmla="*/ 25 h 94"/>
                <a:gd name="T8" fmla="*/ 23 w 35"/>
                <a:gd name="T9" fmla="*/ 0 h 94"/>
                <a:gd name="T10" fmla="*/ 35 w 35"/>
                <a:gd name="T11" fmla="*/ 37 h 94"/>
                <a:gd name="T12" fmla="*/ 23 w 35"/>
                <a:gd name="T13" fmla="*/ 73 h 94"/>
                <a:gd name="T14" fmla="*/ 23 w 35"/>
                <a:gd name="T15" fmla="*/ 73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94">
                  <a:moveTo>
                    <a:pt x="23" y="73"/>
                  </a:moveTo>
                  <a:lnTo>
                    <a:pt x="0" y="94"/>
                  </a:lnTo>
                  <a:lnTo>
                    <a:pt x="0" y="61"/>
                  </a:lnTo>
                  <a:lnTo>
                    <a:pt x="16" y="25"/>
                  </a:lnTo>
                  <a:lnTo>
                    <a:pt x="23" y="0"/>
                  </a:lnTo>
                  <a:lnTo>
                    <a:pt x="35" y="37"/>
                  </a:lnTo>
                  <a:lnTo>
                    <a:pt x="23" y="73"/>
                  </a:lnTo>
                  <a:lnTo>
                    <a:pt x="23" y="73"/>
                  </a:lnTo>
                  <a:close/>
                </a:path>
              </a:pathLst>
            </a:custGeom>
            <a:grpFill/>
            <a:ln w="3175" cap="flat">
              <a:solidFill>
                <a:schemeClr val="bg1"/>
              </a:solidFill>
              <a:prstDash val="solid"/>
              <a:miter lim="800000"/>
              <a:headEnd/>
              <a:tailEnd/>
            </a:ln>
          </p:spPr>
          <p:txBody>
            <a:bodyPr/>
            <a:lstStyle/>
            <a:p>
              <a:endParaRPr lang="en-AU" sz="2159"/>
            </a:p>
          </p:txBody>
        </p:sp>
        <p:sp>
          <p:nvSpPr>
            <p:cNvPr id="147" name="Freeform 81"/>
            <p:cNvSpPr>
              <a:spLocks/>
            </p:cNvSpPr>
            <p:nvPr/>
          </p:nvSpPr>
          <p:spPr bwMode="auto">
            <a:xfrm>
              <a:off x="4937" y="1988"/>
              <a:ext cx="35" cy="94"/>
            </a:xfrm>
            <a:custGeom>
              <a:avLst/>
              <a:gdLst>
                <a:gd name="T0" fmla="*/ 23 w 35"/>
                <a:gd name="T1" fmla="*/ 73 h 94"/>
                <a:gd name="T2" fmla="*/ 0 w 35"/>
                <a:gd name="T3" fmla="*/ 94 h 94"/>
                <a:gd name="T4" fmla="*/ 0 w 35"/>
                <a:gd name="T5" fmla="*/ 61 h 94"/>
                <a:gd name="T6" fmla="*/ 16 w 35"/>
                <a:gd name="T7" fmla="*/ 25 h 94"/>
                <a:gd name="T8" fmla="*/ 23 w 35"/>
                <a:gd name="T9" fmla="*/ 0 h 94"/>
                <a:gd name="T10" fmla="*/ 35 w 35"/>
                <a:gd name="T11" fmla="*/ 37 h 94"/>
                <a:gd name="T12" fmla="*/ 23 w 35"/>
                <a:gd name="T13" fmla="*/ 73 h 94"/>
                <a:gd name="T14" fmla="*/ 23 w 35"/>
                <a:gd name="T15" fmla="*/ 73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94">
                  <a:moveTo>
                    <a:pt x="23" y="73"/>
                  </a:moveTo>
                  <a:lnTo>
                    <a:pt x="0" y="94"/>
                  </a:lnTo>
                  <a:lnTo>
                    <a:pt x="0" y="61"/>
                  </a:lnTo>
                  <a:lnTo>
                    <a:pt x="16" y="25"/>
                  </a:lnTo>
                  <a:lnTo>
                    <a:pt x="23" y="0"/>
                  </a:lnTo>
                  <a:lnTo>
                    <a:pt x="35" y="37"/>
                  </a:lnTo>
                  <a:lnTo>
                    <a:pt x="23" y="73"/>
                  </a:lnTo>
                  <a:lnTo>
                    <a:pt x="23" y="73"/>
                  </a:lnTo>
                  <a:close/>
                </a:path>
              </a:pathLst>
            </a:custGeom>
            <a:grpFill/>
            <a:ln w="3175" cap="rnd">
              <a:solidFill>
                <a:schemeClr val="bg1"/>
              </a:solidFill>
              <a:prstDash val="solid"/>
              <a:round/>
              <a:headEnd/>
              <a:tailEnd/>
            </a:ln>
          </p:spPr>
          <p:txBody>
            <a:bodyPr/>
            <a:lstStyle/>
            <a:p>
              <a:endParaRPr lang="en-AU" sz="2159"/>
            </a:p>
          </p:txBody>
        </p:sp>
        <p:sp>
          <p:nvSpPr>
            <p:cNvPr id="148" name="Freeform 82"/>
            <p:cNvSpPr>
              <a:spLocks/>
            </p:cNvSpPr>
            <p:nvPr/>
          </p:nvSpPr>
          <p:spPr bwMode="auto">
            <a:xfrm>
              <a:off x="3382" y="199"/>
              <a:ext cx="1552" cy="2249"/>
            </a:xfrm>
            <a:custGeom>
              <a:avLst/>
              <a:gdLst>
                <a:gd name="T0" fmla="*/ 34 w 1552"/>
                <a:gd name="T1" fmla="*/ 692 h 2249"/>
                <a:gd name="T2" fmla="*/ 149 w 1552"/>
                <a:gd name="T3" fmla="*/ 742 h 2249"/>
                <a:gd name="T4" fmla="*/ 218 w 1552"/>
                <a:gd name="T5" fmla="*/ 818 h 2249"/>
                <a:gd name="T6" fmla="*/ 336 w 1552"/>
                <a:gd name="T7" fmla="*/ 785 h 2249"/>
                <a:gd name="T8" fmla="*/ 430 w 1552"/>
                <a:gd name="T9" fmla="*/ 567 h 2249"/>
                <a:gd name="T10" fmla="*/ 426 w 1552"/>
                <a:gd name="T11" fmla="*/ 442 h 2249"/>
                <a:gd name="T12" fmla="*/ 437 w 1552"/>
                <a:gd name="T13" fmla="*/ 374 h 2249"/>
                <a:gd name="T14" fmla="*/ 445 w 1552"/>
                <a:gd name="T15" fmla="*/ 317 h 2249"/>
                <a:gd name="T16" fmla="*/ 463 w 1552"/>
                <a:gd name="T17" fmla="*/ 215 h 2249"/>
                <a:gd name="T18" fmla="*/ 511 w 1552"/>
                <a:gd name="T19" fmla="*/ 121 h 2249"/>
                <a:gd name="T20" fmla="*/ 574 w 1552"/>
                <a:gd name="T21" fmla="*/ 0 h 2249"/>
                <a:gd name="T22" fmla="*/ 598 w 1552"/>
                <a:gd name="T23" fmla="*/ 43 h 2249"/>
                <a:gd name="T24" fmla="*/ 615 w 1552"/>
                <a:gd name="T25" fmla="*/ 159 h 2249"/>
                <a:gd name="T26" fmla="*/ 638 w 1552"/>
                <a:gd name="T27" fmla="*/ 189 h 2249"/>
                <a:gd name="T28" fmla="*/ 667 w 1552"/>
                <a:gd name="T29" fmla="*/ 241 h 2249"/>
                <a:gd name="T30" fmla="*/ 676 w 1552"/>
                <a:gd name="T31" fmla="*/ 303 h 2249"/>
                <a:gd name="T32" fmla="*/ 688 w 1552"/>
                <a:gd name="T33" fmla="*/ 440 h 2249"/>
                <a:gd name="T34" fmla="*/ 711 w 1552"/>
                <a:gd name="T35" fmla="*/ 468 h 2249"/>
                <a:gd name="T36" fmla="*/ 761 w 1552"/>
                <a:gd name="T37" fmla="*/ 454 h 2249"/>
                <a:gd name="T38" fmla="*/ 785 w 1552"/>
                <a:gd name="T39" fmla="*/ 449 h 2249"/>
                <a:gd name="T40" fmla="*/ 856 w 1552"/>
                <a:gd name="T41" fmla="*/ 537 h 2249"/>
                <a:gd name="T42" fmla="*/ 841 w 1552"/>
                <a:gd name="T43" fmla="*/ 619 h 2249"/>
                <a:gd name="T44" fmla="*/ 856 w 1552"/>
                <a:gd name="T45" fmla="*/ 711 h 2249"/>
                <a:gd name="T46" fmla="*/ 896 w 1552"/>
                <a:gd name="T47" fmla="*/ 768 h 2249"/>
                <a:gd name="T48" fmla="*/ 908 w 1552"/>
                <a:gd name="T49" fmla="*/ 822 h 2249"/>
                <a:gd name="T50" fmla="*/ 919 w 1552"/>
                <a:gd name="T51" fmla="*/ 936 h 2249"/>
                <a:gd name="T52" fmla="*/ 926 w 1552"/>
                <a:gd name="T53" fmla="*/ 995 h 2249"/>
                <a:gd name="T54" fmla="*/ 993 w 1552"/>
                <a:gd name="T55" fmla="*/ 1059 h 2249"/>
                <a:gd name="T56" fmla="*/ 1049 w 1552"/>
                <a:gd name="T57" fmla="*/ 1092 h 2249"/>
                <a:gd name="T58" fmla="*/ 1085 w 1552"/>
                <a:gd name="T59" fmla="*/ 1129 h 2249"/>
                <a:gd name="T60" fmla="*/ 1120 w 1552"/>
                <a:gd name="T61" fmla="*/ 1163 h 2249"/>
                <a:gd name="T62" fmla="*/ 1158 w 1552"/>
                <a:gd name="T63" fmla="*/ 1189 h 2249"/>
                <a:gd name="T64" fmla="*/ 1170 w 1552"/>
                <a:gd name="T65" fmla="*/ 1243 h 2249"/>
                <a:gd name="T66" fmla="*/ 1241 w 1552"/>
                <a:gd name="T67" fmla="*/ 1387 h 2249"/>
                <a:gd name="T68" fmla="*/ 1267 w 1552"/>
                <a:gd name="T69" fmla="*/ 1472 h 2249"/>
                <a:gd name="T70" fmla="*/ 1300 w 1552"/>
                <a:gd name="T71" fmla="*/ 1470 h 2249"/>
                <a:gd name="T72" fmla="*/ 1347 w 1552"/>
                <a:gd name="T73" fmla="*/ 1470 h 2249"/>
                <a:gd name="T74" fmla="*/ 1359 w 1552"/>
                <a:gd name="T75" fmla="*/ 1489 h 2249"/>
                <a:gd name="T76" fmla="*/ 1368 w 1552"/>
                <a:gd name="T77" fmla="*/ 1602 h 2249"/>
                <a:gd name="T78" fmla="*/ 1404 w 1552"/>
                <a:gd name="T79" fmla="*/ 1661 h 2249"/>
                <a:gd name="T80" fmla="*/ 1477 w 1552"/>
                <a:gd name="T81" fmla="*/ 1755 h 2249"/>
                <a:gd name="T82" fmla="*/ 1552 w 1552"/>
                <a:gd name="T83" fmla="*/ 1921 h 2249"/>
                <a:gd name="T84" fmla="*/ 1536 w 1552"/>
                <a:gd name="T85" fmla="*/ 2079 h 2249"/>
                <a:gd name="T86" fmla="*/ 1541 w 1552"/>
                <a:gd name="T87" fmla="*/ 2176 h 2249"/>
                <a:gd name="T88" fmla="*/ 1411 w 1552"/>
                <a:gd name="T89" fmla="*/ 2188 h 2249"/>
                <a:gd name="T90" fmla="*/ 1375 w 1552"/>
                <a:gd name="T91" fmla="*/ 2230 h 2249"/>
                <a:gd name="T92" fmla="*/ 1300 w 1552"/>
                <a:gd name="T93" fmla="*/ 2249 h 2249"/>
                <a:gd name="T94" fmla="*/ 1241 w 1552"/>
                <a:gd name="T95" fmla="*/ 2195 h 2249"/>
                <a:gd name="T96" fmla="*/ 1151 w 1552"/>
                <a:gd name="T97" fmla="*/ 2185 h 2249"/>
                <a:gd name="T98" fmla="*/ 1071 w 1552"/>
                <a:gd name="T99" fmla="*/ 2211 h 2249"/>
                <a:gd name="T100" fmla="*/ 277 w 1552"/>
                <a:gd name="T101" fmla="*/ 2140 h 2249"/>
                <a:gd name="T102" fmla="*/ 0 w 1552"/>
                <a:gd name="T103" fmla="*/ 1772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52" h="2249">
                  <a:moveTo>
                    <a:pt x="0" y="1772"/>
                  </a:moveTo>
                  <a:lnTo>
                    <a:pt x="34" y="692"/>
                  </a:lnTo>
                  <a:lnTo>
                    <a:pt x="83" y="711"/>
                  </a:lnTo>
                  <a:lnTo>
                    <a:pt x="149" y="742"/>
                  </a:lnTo>
                  <a:lnTo>
                    <a:pt x="156" y="780"/>
                  </a:lnTo>
                  <a:lnTo>
                    <a:pt x="218" y="818"/>
                  </a:lnTo>
                  <a:lnTo>
                    <a:pt x="291" y="815"/>
                  </a:lnTo>
                  <a:lnTo>
                    <a:pt x="336" y="785"/>
                  </a:lnTo>
                  <a:lnTo>
                    <a:pt x="388" y="688"/>
                  </a:lnTo>
                  <a:lnTo>
                    <a:pt x="430" y="567"/>
                  </a:lnTo>
                  <a:lnTo>
                    <a:pt x="442" y="487"/>
                  </a:lnTo>
                  <a:lnTo>
                    <a:pt x="426" y="442"/>
                  </a:lnTo>
                  <a:lnTo>
                    <a:pt x="433" y="423"/>
                  </a:lnTo>
                  <a:lnTo>
                    <a:pt x="437" y="374"/>
                  </a:lnTo>
                  <a:lnTo>
                    <a:pt x="445" y="348"/>
                  </a:lnTo>
                  <a:lnTo>
                    <a:pt x="445" y="317"/>
                  </a:lnTo>
                  <a:lnTo>
                    <a:pt x="482" y="237"/>
                  </a:lnTo>
                  <a:lnTo>
                    <a:pt x="463" y="215"/>
                  </a:lnTo>
                  <a:lnTo>
                    <a:pt x="471" y="185"/>
                  </a:lnTo>
                  <a:lnTo>
                    <a:pt x="511" y="121"/>
                  </a:lnTo>
                  <a:lnTo>
                    <a:pt x="539" y="41"/>
                  </a:lnTo>
                  <a:lnTo>
                    <a:pt x="574" y="0"/>
                  </a:lnTo>
                  <a:lnTo>
                    <a:pt x="586" y="15"/>
                  </a:lnTo>
                  <a:lnTo>
                    <a:pt x="598" y="43"/>
                  </a:lnTo>
                  <a:lnTo>
                    <a:pt x="608" y="100"/>
                  </a:lnTo>
                  <a:lnTo>
                    <a:pt x="615" y="159"/>
                  </a:lnTo>
                  <a:lnTo>
                    <a:pt x="641" y="168"/>
                  </a:lnTo>
                  <a:lnTo>
                    <a:pt x="638" y="189"/>
                  </a:lnTo>
                  <a:lnTo>
                    <a:pt x="631" y="201"/>
                  </a:lnTo>
                  <a:lnTo>
                    <a:pt x="667" y="241"/>
                  </a:lnTo>
                  <a:lnTo>
                    <a:pt x="660" y="281"/>
                  </a:lnTo>
                  <a:lnTo>
                    <a:pt x="676" y="303"/>
                  </a:lnTo>
                  <a:lnTo>
                    <a:pt x="681" y="400"/>
                  </a:lnTo>
                  <a:lnTo>
                    <a:pt x="688" y="440"/>
                  </a:lnTo>
                  <a:lnTo>
                    <a:pt x="688" y="444"/>
                  </a:lnTo>
                  <a:lnTo>
                    <a:pt x="711" y="468"/>
                  </a:lnTo>
                  <a:lnTo>
                    <a:pt x="742" y="447"/>
                  </a:lnTo>
                  <a:lnTo>
                    <a:pt x="761" y="454"/>
                  </a:lnTo>
                  <a:lnTo>
                    <a:pt x="780" y="444"/>
                  </a:lnTo>
                  <a:lnTo>
                    <a:pt x="785" y="449"/>
                  </a:lnTo>
                  <a:lnTo>
                    <a:pt x="797" y="478"/>
                  </a:lnTo>
                  <a:lnTo>
                    <a:pt x="856" y="537"/>
                  </a:lnTo>
                  <a:lnTo>
                    <a:pt x="848" y="546"/>
                  </a:lnTo>
                  <a:lnTo>
                    <a:pt x="841" y="619"/>
                  </a:lnTo>
                  <a:lnTo>
                    <a:pt x="865" y="676"/>
                  </a:lnTo>
                  <a:lnTo>
                    <a:pt x="856" y="711"/>
                  </a:lnTo>
                  <a:lnTo>
                    <a:pt x="877" y="749"/>
                  </a:lnTo>
                  <a:lnTo>
                    <a:pt x="896" y="768"/>
                  </a:lnTo>
                  <a:lnTo>
                    <a:pt x="908" y="780"/>
                  </a:lnTo>
                  <a:lnTo>
                    <a:pt x="908" y="822"/>
                  </a:lnTo>
                  <a:lnTo>
                    <a:pt x="903" y="941"/>
                  </a:lnTo>
                  <a:lnTo>
                    <a:pt x="919" y="936"/>
                  </a:lnTo>
                  <a:lnTo>
                    <a:pt x="929" y="948"/>
                  </a:lnTo>
                  <a:lnTo>
                    <a:pt x="926" y="995"/>
                  </a:lnTo>
                  <a:lnTo>
                    <a:pt x="981" y="1066"/>
                  </a:lnTo>
                  <a:lnTo>
                    <a:pt x="993" y="1059"/>
                  </a:lnTo>
                  <a:lnTo>
                    <a:pt x="1011" y="1085"/>
                  </a:lnTo>
                  <a:lnTo>
                    <a:pt x="1049" y="1092"/>
                  </a:lnTo>
                  <a:lnTo>
                    <a:pt x="1068" y="1127"/>
                  </a:lnTo>
                  <a:lnTo>
                    <a:pt x="1085" y="1129"/>
                  </a:lnTo>
                  <a:lnTo>
                    <a:pt x="1094" y="1151"/>
                  </a:lnTo>
                  <a:lnTo>
                    <a:pt x="1120" y="1163"/>
                  </a:lnTo>
                  <a:lnTo>
                    <a:pt x="1139" y="1186"/>
                  </a:lnTo>
                  <a:lnTo>
                    <a:pt x="1158" y="1189"/>
                  </a:lnTo>
                  <a:lnTo>
                    <a:pt x="1177" y="1224"/>
                  </a:lnTo>
                  <a:lnTo>
                    <a:pt x="1170" y="1243"/>
                  </a:lnTo>
                  <a:lnTo>
                    <a:pt x="1208" y="1311"/>
                  </a:lnTo>
                  <a:lnTo>
                    <a:pt x="1241" y="1387"/>
                  </a:lnTo>
                  <a:lnTo>
                    <a:pt x="1241" y="1434"/>
                  </a:lnTo>
                  <a:lnTo>
                    <a:pt x="1267" y="1472"/>
                  </a:lnTo>
                  <a:lnTo>
                    <a:pt x="1278" y="1448"/>
                  </a:lnTo>
                  <a:lnTo>
                    <a:pt x="1300" y="1470"/>
                  </a:lnTo>
                  <a:lnTo>
                    <a:pt x="1333" y="1493"/>
                  </a:lnTo>
                  <a:lnTo>
                    <a:pt x="1347" y="1470"/>
                  </a:lnTo>
                  <a:lnTo>
                    <a:pt x="1349" y="1474"/>
                  </a:lnTo>
                  <a:lnTo>
                    <a:pt x="1359" y="1489"/>
                  </a:lnTo>
                  <a:lnTo>
                    <a:pt x="1356" y="1602"/>
                  </a:lnTo>
                  <a:lnTo>
                    <a:pt x="1368" y="1602"/>
                  </a:lnTo>
                  <a:lnTo>
                    <a:pt x="1396" y="1633"/>
                  </a:lnTo>
                  <a:lnTo>
                    <a:pt x="1404" y="1661"/>
                  </a:lnTo>
                  <a:lnTo>
                    <a:pt x="1427" y="1687"/>
                  </a:lnTo>
                  <a:lnTo>
                    <a:pt x="1477" y="1755"/>
                  </a:lnTo>
                  <a:lnTo>
                    <a:pt x="1536" y="1864"/>
                  </a:lnTo>
                  <a:lnTo>
                    <a:pt x="1552" y="1921"/>
                  </a:lnTo>
                  <a:lnTo>
                    <a:pt x="1543" y="1951"/>
                  </a:lnTo>
                  <a:lnTo>
                    <a:pt x="1536" y="2079"/>
                  </a:lnTo>
                  <a:lnTo>
                    <a:pt x="1548" y="2133"/>
                  </a:lnTo>
                  <a:lnTo>
                    <a:pt x="1541" y="2176"/>
                  </a:lnTo>
                  <a:lnTo>
                    <a:pt x="1446" y="2176"/>
                  </a:lnTo>
                  <a:lnTo>
                    <a:pt x="1411" y="2188"/>
                  </a:lnTo>
                  <a:lnTo>
                    <a:pt x="1389" y="2228"/>
                  </a:lnTo>
                  <a:lnTo>
                    <a:pt x="1375" y="2230"/>
                  </a:lnTo>
                  <a:lnTo>
                    <a:pt x="1333" y="2249"/>
                  </a:lnTo>
                  <a:lnTo>
                    <a:pt x="1300" y="2249"/>
                  </a:lnTo>
                  <a:lnTo>
                    <a:pt x="1274" y="2200"/>
                  </a:lnTo>
                  <a:lnTo>
                    <a:pt x="1241" y="2195"/>
                  </a:lnTo>
                  <a:lnTo>
                    <a:pt x="1179" y="2178"/>
                  </a:lnTo>
                  <a:lnTo>
                    <a:pt x="1151" y="2185"/>
                  </a:lnTo>
                  <a:lnTo>
                    <a:pt x="1108" y="2188"/>
                  </a:lnTo>
                  <a:lnTo>
                    <a:pt x="1071" y="2211"/>
                  </a:lnTo>
                  <a:lnTo>
                    <a:pt x="959" y="2200"/>
                  </a:lnTo>
                  <a:lnTo>
                    <a:pt x="277" y="2140"/>
                  </a:lnTo>
                  <a:lnTo>
                    <a:pt x="293" y="1791"/>
                  </a:lnTo>
                  <a:lnTo>
                    <a:pt x="0" y="1772"/>
                  </a:lnTo>
                  <a:lnTo>
                    <a:pt x="0" y="1772"/>
                  </a:lnTo>
                  <a:close/>
                </a:path>
              </a:pathLst>
            </a:custGeom>
            <a:grpFill/>
            <a:ln w="3175" cap="flat">
              <a:solidFill>
                <a:schemeClr val="bg1"/>
              </a:solidFill>
              <a:prstDash val="solid"/>
              <a:miter lim="800000"/>
              <a:headEnd/>
              <a:tailEnd/>
            </a:ln>
          </p:spPr>
          <p:txBody>
            <a:bodyPr/>
            <a:lstStyle/>
            <a:p>
              <a:endParaRPr lang="en-AU" sz="2159"/>
            </a:p>
          </p:txBody>
        </p:sp>
        <p:sp>
          <p:nvSpPr>
            <p:cNvPr id="149" name="Freeform 83"/>
            <p:cNvSpPr>
              <a:spLocks/>
            </p:cNvSpPr>
            <p:nvPr/>
          </p:nvSpPr>
          <p:spPr bwMode="auto">
            <a:xfrm>
              <a:off x="3382" y="199"/>
              <a:ext cx="1552" cy="2249"/>
            </a:xfrm>
            <a:custGeom>
              <a:avLst/>
              <a:gdLst>
                <a:gd name="T0" fmla="*/ 34 w 1552"/>
                <a:gd name="T1" fmla="*/ 692 h 2249"/>
                <a:gd name="T2" fmla="*/ 149 w 1552"/>
                <a:gd name="T3" fmla="*/ 742 h 2249"/>
                <a:gd name="T4" fmla="*/ 218 w 1552"/>
                <a:gd name="T5" fmla="*/ 818 h 2249"/>
                <a:gd name="T6" fmla="*/ 336 w 1552"/>
                <a:gd name="T7" fmla="*/ 785 h 2249"/>
                <a:gd name="T8" fmla="*/ 430 w 1552"/>
                <a:gd name="T9" fmla="*/ 567 h 2249"/>
                <a:gd name="T10" fmla="*/ 426 w 1552"/>
                <a:gd name="T11" fmla="*/ 442 h 2249"/>
                <a:gd name="T12" fmla="*/ 437 w 1552"/>
                <a:gd name="T13" fmla="*/ 374 h 2249"/>
                <a:gd name="T14" fmla="*/ 445 w 1552"/>
                <a:gd name="T15" fmla="*/ 317 h 2249"/>
                <a:gd name="T16" fmla="*/ 463 w 1552"/>
                <a:gd name="T17" fmla="*/ 215 h 2249"/>
                <a:gd name="T18" fmla="*/ 511 w 1552"/>
                <a:gd name="T19" fmla="*/ 121 h 2249"/>
                <a:gd name="T20" fmla="*/ 574 w 1552"/>
                <a:gd name="T21" fmla="*/ 0 h 2249"/>
                <a:gd name="T22" fmla="*/ 598 w 1552"/>
                <a:gd name="T23" fmla="*/ 43 h 2249"/>
                <a:gd name="T24" fmla="*/ 615 w 1552"/>
                <a:gd name="T25" fmla="*/ 159 h 2249"/>
                <a:gd name="T26" fmla="*/ 638 w 1552"/>
                <a:gd name="T27" fmla="*/ 189 h 2249"/>
                <a:gd name="T28" fmla="*/ 667 w 1552"/>
                <a:gd name="T29" fmla="*/ 241 h 2249"/>
                <a:gd name="T30" fmla="*/ 676 w 1552"/>
                <a:gd name="T31" fmla="*/ 303 h 2249"/>
                <a:gd name="T32" fmla="*/ 688 w 1552"/>
                <a:gd name="T33" fmla="*/ 440 h 2249"/>
                <a:gd name="T34" fmla="*/ 711 w 1552"/>
                <a:gd name="T35" fmla="*/ 468 h 2249"/>
                <a:gd name="T36" fmla="*/ 761 w 1552"/>
                <a:gd name="T37" fmla="*/ 454 h 2249"/>
                <a:gd name="T38" fmla="*/ 785 w 1552"/>
                <a:gd name="T39" fmla="*/ 449 h 2249"/>
                <a:gd name="T40" fmla="*/ 856 w 1552"/>
                <a:gd name="T41" fmla="*/ 537 h 2249"/>
                <a:gd name="T42" fmla="*/ 841 w 1552"/>
                <a:gd name="T43" fmla="*/ 619 h 2249"/>
                <a:gd name="T44" fmla="*/ 856 w 1552"/>
                <a:gd name="T45" fmla="*/ 711 h 2249"/>
                <a:gd name="T46" fmla="*/ 896 w 1552"/>
                <a:gd name="T47" fmla="*/ 768 h 2249"/>
                <a:gd name="T48" fmla="*/ 908 w 1552"/>
                <a:gd name="T49" fmla="*/ 822 h 2249"/>
                <a:gd name="T50" fmla="*/ 919 w 1552"/>
                <a:gd name="T51" fmla="*/ 936 h 2249"/>
                <a:gd name="T52" fmla="*/ 926 w 1552"/>
                <a:gd name="T53" fmla="*/ 995 h 2249"/>
                <a:gd name="T54" fmla="*/ 993 w 1552"/>
                <a:gd name="T55" fmla="*/ 1059 h 2249"/>
                <a:gd name="T56" fmla="*/ 1049 w 1552"/>
                <a:gd name="T57" fmla="*/ 1092 h 2249"/>
                <a:gd name="T58" fmla="*/ 1085 w 1552"/>
                <a:gd name="T59" fmla="*/ 1129 h 2249"/>
                <a:gd name="T60" fmla="*/ 1120 w 1552"/>
                <a:gd name="T61" fmla="*/ 1163 h 2249"/>
                <a:gd name="T62" fmla="*/ 1158 w 1552"/>
                <a:gd name="T63" fmla="*/ 1189 h 2249"/>
                <a:gd name="T64" fmla="*/ 1170 w 1552"/>
                <a:gd name="T65" fmla="*/ 1243 h 2249"/>
                <a:gd name="T66" fmla="*/ 1241 w 1552"/>
                <a:gd name="T67" fmla="*/ 1387 h 2249"/>
                <a:gd name="T68" fmla="*/ 1267 w 1552"/>
                <a:gd name="T69" fmla="*/ 1472 h 2249"/>
                <a:gd name="T70" fmla="*/ 1300 w 1552"/>
                <a:gd name="T71" fmla="*/ 1470 h 2249"/>
                <a:gd name="T72" fmla="*/ 1347 w 1552"/>
                <a:gd name="T73" fmla="*/ 1470 h 2249"/>
                <a:gd name="T74" fmla="*/ 1359 w 1552"/>
                <a:gd name="T75" fmla="*/ 1489 h 2249"/>
                <a:gd name="T76" fmla="*/ 1368 w 1552"/>
                <a:gd name="T77" fmla="*/ 1602 h 2249"/>
                <a:gd name="T78" fmla="*/ 1404 w 1552"/>
                <a:gd name="T79" fmla="*/ 1661 h 2249"/>
                <a:gd name="T80" fmla="*/ 1477 w 1552"/>
                <a:gd name="T81" fmla="*/ 1755 h 2249"/>
                <a:gd name="T82" fmla="*/ 1552 w 1552"/>
                <a:gd name="T83" fmla="*/ 1921 h 2249"/>
                <a:gd name="T84" fmla="*/ 1536 w 1552"/>
                <a:gd name="T85" fmla="*/ 2079 h 2249"/>
                <a:gd name="T86" fmla="*/ 1541 w 1552"/>
                <a:gd name="T87" fmla="*/ 2176 h 2249"/>
                <a:gd name="T88" fmla="*/ 1411 w 1552"/>
                <a:gd name="T89" fmla="*/ 2188 h 2249"/>
                <a:gd name="T90" fmla="*/ 1375 w 1552"/>
                <a:gd name="T91" fmla="*/ 2230 h 2249"/>
                <a:gd name="T92" fmla="*/ 1300 w 1552"/>
                <a:gd name="T93" fmla="*/ 2249 h 2249"/>
                <a:gd name="T94" fmla="*/ 1241 w 1552"/>
                <a:gd name="T95" fmla="*/ 2195 h 2249"/>
                <a:gd name="T96" fmla="*/ 1151 w 1552"/>
                <a:gd name="T97" fmla="*/ 2185 h 2249"/>
                <a:gd name="T98" fmla="*/ 1071 w 1552"/>
                <a:gd name="T99" fmla="*/ 2211 h 2249"/>
                <a:gd name="T100" fmla="*/ 277 w 1552"/>
                <a:gd name="T101" fmla="*/ 2140 h 2249"/>
                <a:gd name="T102" fmla="*/ 0 w 1552"/>
                <a:gd name="T103" fmla="*/ 1772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52" h="2249">
                  <a:moveTo>
                    <a:pt x="0" y="1772"/>
                  </a:moveTo>
                  <a:lnTo>
                    <a:pt x="34" y="692"/>
                  </a:lnTo>
                  <a:lnTo>
                    <a:pt x="83" y="711"/>
                  </a:lnTo>
                  <a:lnTo>
                    <a:pt x="149" y="742"/>
                  </a:lnTo>
                  <a:lnTo>
                    <a:pt x="156" y="780"/>
                  </a:lnTo>
                  <a:lnTo>
                    <a:pt x="218" y="818"/>
                  </a:lnTo>
                  <a:lnTo>
                    <a:pt x="291" y="815"/>
                  </a:lnTo>
                  <a:lnTo>
                    <a:pt x="336" y="785"/>
                  </a:lnTo>
                  <a:lnTo>
                    <a:pt x="388" y="688"/>
                  </a:lnTo>
                  <a:lnTo>
                    <a:pt x="430" y="567"/>
                  </a:lnTo>
                  <a:lnTo>
                    <a:pt x="442" y="487"/>
                  </a:lnTo>
                  <a:lnTo>
                    <a:pt x="426" y="442"/>
                  </a:lnTo>
                  <a:lnTo>
                    <a:pt x="433" y="423"/>
                  </a:lnTo>
                  <a:lnTo>
                    <a:pt x="437" y="374"/>
                  </a:lnTo>
                  <a:lnTo>
                    <a:pt x="445" y="348"/>
                  </a:lnTo>
                  <a:lnTo>
                    <a:pt x="445" y="317"/>
                  </a:lnTo>
                  <a:lnTo>
                    <a:pt x="482" y="237"/>
                  </a:lnTo>
                  <a:lnTo>
                    <a:pt x="463" y="215"/>
                  </a:lnTo>
                  <a:lnTo>
                    <a:pt x="471" y="185"/>
                  </a:lnTo>
                  <a:lnTo>
                    <a:pt x="511" y="121"/>
                  </a:lnTo>
                  <a:lnTo>
                    <a:pt x="539" y="41"/>
                  </a:lnTo>
                  <a:lnTo>
                    <a:pt x="574" y="0"/>
                  </a:lnTo>
                  <a:lnTo>
                    <a:pt x="586" y="15"/>
                  </a:lnTo>
                  <a:lnTo>
                    <a:pt x="598" y="43"/>
                  </a:lnTo>
                  <a:lnTo>
                    <a:pt x="608" y="100"/>
                  </a:lnTo>
                  <a:lnTo>
                    <a:pt x="615" y="159"/>
                  </a:lnTo>
                  <a:lnTo>
                    <a:pt x="641" y="168"/>
                  </a:lnTo>
                  <a:lnTo>
                    <a:pt x="638" y="189"/>
                  </a:lnTo>
                  <a:lnTo>
                    <a:pt x="631" y="201"/>
                  </a:lnTo>
                  <a:lnTo>
                    <a:pt x="667" y="241"/>
                  </a:lnTo>
                  <a:lnTo>
                    <a:pt x="660" y="281"/>
                  </a:lnTo>
                  <a:lnTo>
                    <a:pt x="676" y="303"/>
                  </a:lnTo>
                  <a:lnTo>
                    <a:pt x="681" y="400"/>
                  </a:lnTo>
                  <a:lnTo>
                    <a:pt x="688" y="440"/>
                  </a:lnTo>
                  <a:lnTo>
                    <a:pt x="688" y="444"/>
                  </a:lnTo>
                  <a:lnTo>
                    <a:pt x="711" y="468"/>
                  </a:lnTo>
                  <a:lnTo>
                    <a:pt x="742" y="447"/>
                  </a:lnTo>
                  <a:lnTo>
                    <a:pt x="761" y="454"/>
                  </a:lnTo>
                  <a:lnTo>
                    <a:pt x="780" y="444"/>
                  </a:lnTo>
                  <a:lnTo>
                    <a:pt x="785" y="449"/>
                  </a:lnTo>
                  <a:lnTo>
                    <a:pt x="797" y="478"/>
                  </a:lnTo>
                  <a:lnTo>
                    <a:pt x="856" y="537"/>
                  </a:lnTo>
                  <a:lnTo>
                    <a:pt x="848" y="546"/>
                  </a:lnTo>
                  <a:lnTo>
                    <a:pt x="841" y="619"/>
                  </a:lnTo>
                  <a:lnTo>
                    <a:pt x="865" y="676"/>
                  </a:lnTo>
                  <a:lnTo>
                    <a:pt x="856" y="711"/>
                  </a:lnTo>
                  <a:lnTo>
                    <a:pt x="877" y="749"/>
                  </a:lnTo>
                  <a:lnTo>
                    <a:pt x="896" y="768"/>
                  </a:lnTo>
                  <a:lnTo>
                    <a:pt x="908" y="780"/>
                  </a:lnTo>
                  <a:lnTo>
                    <a:pt x="908" y="822"/>
                  </a:lnTo>
                  <a:lnTo>
                    <a:pt x="903" y="941"/>
                  </a:lnTo>
                  <a:lnTo>
                    <a:pt x="919" y="936"/>
                  </a:lnTo>
                  <a:lnTo>
                    <a:pt x="929" y="948"/>
                  </a:lnTo>
                  <a:lnTo>
                    <a:pt x="926" y="995"/>
                  </a:lnTo>
                  <a:lnTo>
                    <a:pt x="981" y="1066"/>
                  </a:lnTo>
                  <a:lnTo>
                    <a:pt x="993" y="1059"/>
                  </a:lnTo>
                  <a:lnTo>
                    <a:pt x="1011" y="1085"/>
                  </a:lnTo>
                  <a:lnTo>
                    <a:pt x="1049" y="1092"/>
                  </a:lnTo>
                  <a:lnTo>
                    <a:pt x="1068" y="1127"/>
                  </a:lnTo>
                  <a:lnTo>
                    <a:pt x="1085" y="1129"/>
                  </a:lnTo>
                  <a:lnTo>
                    <a:pt x="1094" y="1151"/>
                  </a:lnTo>
                  <a:lnTo>
                    <a:pt x="1120" y="1163"/>
                  </a:lnTo>
                  <a:lnTo>
                    <a:pt x="1139" y="1186"/>
                  </a:lnTo>
                  <a:lnTo>
                    <a:pt x="1158" y="1189"/>
                  </a:lnTo>
                  <a:lnTo>
                    <a:pt x="1177" y="1224"/>
                  </a:lnTo>
                  <a:lnTo>
                    <a:pt x="1170" y="1243"/>
                  </a:lnTo>
                  <a:lnTo>
                    <a:pt x="1208" y="1311"/>
                  </a:lnTo>
                  <a:lnTo>
                    <a:pt x="1241" y="1387"/>
                  </a:lnTo>
                  <a:lnTo>
                    <a:pt x="1241" y="1434"/>
                  </a:lnTo>
                  <a:lnTo>
                    <a:pt x="1267" y="1472"/>
                  </a:lnTo>
                  <a:lnTo>
                    <a:pt x="1278" y="1448"/>
                  </a:lnTo>
                  <a:lnTo>
                    <a:pt x="1300" y="1470"/>
                  </a:lnTo>
                  <a:lnTo>
                    <a:pt x="1333" y="1493"/>
                  </a:lnTo>
                  <a:lnTo>
                    <a:pt x="1347" y="1470"/>
                  </a:lnTo>
                  <a:lnTo>
                    <a:pt x="1349" y="1474"/>
                  </a:lnTo>
                  <a:lnTo>
                    <a:pt x="1359" y="1489"/>
                  </a:lnTo>
                  <a:lnTo>
                    <a:pt x="1356" y="1602"/>
                  </a:lnTo>
                  <a:lnTo>
                    <a:pt x="1368" y="1602"/>
                  </a:lnTo>
                  <a:lnTo>
                    <a:pt x="1396" y="1633"/>
                  </a:lnTo>
                  <a:lnTo>
                    <a:pt x="1404" y="1661"/>
                  </a:lnTo>
                  <a:lnTo>
                    <a:pt x="1427" y="1687"/>
                  </a:lnTo>
                  <a:lnTo>
                    <a:pt x="1477" y="1755"/>
                  </a:lnTo>
                  <a:lnTo>
                    <a:pt x="1536" y="1864"/>
                  </a:lnTo>
                  <a:lnTo>
                    <a:pt x="1552" y="1921"/>
                  </a:lnTo>
                  <a:lnTo>
                    <a:pt x="1543" y="1951"/>
                  </a:lnTo>
                  <a:lnTo>
                    <a:pt x="1536" y="2079"/>
                  </a:lnTo>
                  <a:lnTo>
                    <a:pt x="1548" y="2133"/>
                  </a:lnTo>
                  <a:lnTo>
                    <a:pt x="1541" y="2176"/>
                  </a:lnTo>
                  <a:lnTo>
                    <a:pt x="1446" y="2176"/>
                  </a:lnTo>
                  <a:lnTo>
                    <a:pt x="1411" y="2188"/>
                  </a:lnTo>
                  <a:lnTo>
                    <a:pt x="1389" y="2228"/>
                  </a:lnTo>
                  <a:lnTo>
                    <a:pt x="1375" y="2230"/>
                  </a:lnTo>
                  <a:lnTo>
                    <a:pt x="1333" y="2249"/>
                  </a:lnTo>
                  <a:lnTo>
                    <a:pt x="1300" y="2249"/>
                  </a:lnTo>
                  <a:lnTo>
                    <a:pt x="1274" y="2200"/>
                  </a:lnTo>
                  <a:lnTo>
                    <a:pt x="1241" y="2195"/>
                  </a:lnTo>
                  <a:lnTo>
                    <a:pt x="1179" y="2178"/>
                  </a:lnTo>
                  <a:lnTo>
                    <a:pt x="1151" y="2185"/>
                  </a:lnTo>
                  <a:lnTo>
                    <a:pt x="1108" y="2188"/>
                  </a:lnTo>
                  <a:lnTo>
                    <a:pt x="1071" y="2211"/>
                  </a:lnTo>
                  <a:lnTo>
                    <a:pt x="959" y="2200"/>
                  </a:lnTo>
                  <a:lnTo>
                    <a:pt x="277" y="2140"/>
                  </a:lnTo>
                  <a:lnTo>
                    <a:pt x="293" y="1791"/>
                  </a:lnTo>
                  <a:lnTo>
                    <a:pt x="0" y="1772"/>
                  </a:lnTo>
                  <a:lnTo>
                    <a:pt x="0" y="1772"/>
                  </a:lnTo>
                  <a:close/>
                </a:path>
              </a:pathLst>
            </a:custGeom>
            <a:grpFill/>
            <a:ln w="3175" cap="rnd">
              <a:solidFill>
                <a:schemeClr val="bg1"/>
              </a:solidFill>
              <a:prstDash val="solid"/>
              <a:round/>
              <a:headEnd/>
              <a:tailEnd/>
            </a:ln>
          </p:spPr>
          <p:txBody>
            <a:bodyPr/>
            <a:lstStyle/>
            <a:p>
              <a:endParaRPr lang="en-AU" sz="2159"/>
            </a:p>
          </p:txBody>
        </p:sp>
        <p:sp>
          <p:nvSpPr>
            <p:cNvPr id="150" name="Freeform 84"/>
            <p:cNvSpPr>
              <a:spLocks/>
            </p:cNvSpPr>
            <p:nvPr/>
          </p:nvSpPr>
          <p:spPr bwMode="auto">
            <a:xfrm>
              <a:off x="4937" y="1988"/>
              <a:ext cx="35" cy="94"/>
            </a:xfrm>
            <a:custGeom>
              <a:avLst/>
              <a:gdLst>
                <a:gd name="T0" fmla="*/ 23 w 35"/>
                <a:gd name="T1" fmla="*/ 73 h 94"/>
                <a:gd name="T2" fmla="*/ 0 w 35"/>
                <a:gd name="T3" fmla="*/ 94 h 94"/>
                <a:gd name="T4" fmla="*/ 0 w 35"/>
                <a:gd name="T5" fmla="*/ 61 h 94"/>
                <a:gd name="T6" fmla="*/ 16 w 35"/>
                <a:gd name="T7" fmla="*/ 25 h 94"/>
                <a:gd name="T8" fmla="*/ 23 w 35"/>
                <a:gd name="T9" fmla="*/ 0 h 94"/>
                <a:gd name="T10" fmla="*/ 35 w 35"/>
                <a:gd name="T11" fmla="*/ 37 h 94"/>
                <a:gd name="T12" fmla="*/ 23 w 35"/>
                <a:gd name="T13" fmla="*/ 73 h 94"/>
                <a:gd name="T14" fmla="*/ 23 w 35"/>
                <a:gd name="T15" fmla="*/ 73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94">
                  <a:moveTo>
                    <a:pt x="23" y="73"/>
                  </a:moveTo>
                  <a:lnTo>
                    <a:pt x="0" y="94"/>
                  </a:lnTo>
                  <a:lnTo>
                    <a:pt x="0" y="61"/>
                  </a:lnTo>
                  <a:lnTo>
                    <a:pt x="16" y="25"/>
                  </a:lnTo>
                  <a:lnTo>
                    <a:pt x="23" y="0"/>
                  </a:lnTo>
                  <a:lnTo>
                    <a:pt x="35" y="37"/>
                  </a:lnTo>
                  <a:lnTo>
                    <a:pt x="23" y="73"/>
                  </a:lnTo>
                  <a:lnTo>
                    <a:pt x="23" y="73"/>
                  </a:lnTo>
                  <a:close/>
                </a:path>
              </a:pathLst>
            </a:custGeom>
            <a:grpFill/>
            <a:ln w="3175" cap="flat">
              <a:solidFill>
                <a:schemeClr val="bg1"/>
              </a:solidFill>
              <a:prstDash val="solid"/>
              <a:miter lim="800000"/>
              <a:headEnd/>
              <a:tailEnd/>
            </a:ln>
          </p:spPr>
          <p:txBody>
            <a:bodyPr/>
            <a:lstStyle/>
            <a:p>
              <a:endParaRPr lang="en-AU" sz="2159"/>
            </a:p>
          </p:txBody>
        </p:sp>
        <p:sp>
          <p:nvSpPr>
            <p:cNvPr id="151" name="Freeform 85"/>
            <p:cNvSpPr>
              <a:spLocks/>
            </p:cNvSpPr>
            <p:nvPr/>
          </p:nvSpPr>
          <p:spPr bwMode="auto">
            <a:xfrm>
              <a:off x="4937" y="1988"/>
              <a:ext cx="35" cy="94"/>
            </a:xfrm>
            <a:custGeom>
              <a:avLst/>
              <a:gdLst>
                <a:gd name="T0" fmla="*/ 23 w 35"/>
                <a:gd name="T1" fmla="*/ 73 h 94"/>
                <a:gd name="T2" fmla="*/ 0 w 35"/>
                <a:gd name="T3" fmla="*/ 94 h 94"/>
                <a:gd name="T4" fmla="*/ 0 w 35"/>
                <a:gd name="T5" fmla="*/ 61 h 94"/>
                <a:gd name="T6" fmla="*/ 16 w 35"/>
                <a:gd name="T7" fmla="*/ 25 h 94"/>
                <a:gd name="T8" fmla="*/ 23 w 35"/>
                <a:gd name="T9" fmla="*/ 0 h 94"/>
                <a:gd name="T10" fmla="*/ 35 w 35"/>
                <a:gd name="T11" fmla="*/ 37 h 94"/>
                <a:gd name="T12" fmla="*/ 23 w 35"/>
                <a:gd name="T13" fmla="*/ 73 h 94"/>
                <a:gd name="T14" fmla="*/ 23 w 35"/>
                <a:gd name="T15" fmla="*/ 73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94">
                  <a:moveTo>
                    <a:pt x="23" y="73"/>
                  </a:moveTo>
                  <a:lnTo>
                    <a:pt x="0" y="94"/>
                  </a:lnTo>
                  <a:lnTo>
                    <a:pt x="0" y="61"/>
                  </a:lnTo>
                  <a:lnTo>
                    <a:pt x="16" y="25"/>
                  </a:lnTo>
                  <a:lnTo>
                    <a:pt x="23" y="0"/>
                  </a:lnTo>
                  <a:lnTo>
                    <a:pt x="35" y="37"/>
                  </a:lnTo>
                  <a:lnTo>
                    <a:pt x="23" y="73"/>
                  </a:lnTo>
                  <a:lnTo>
                    <a:pt x="23" y="73"/>
                  </a:lnTo>
                  <a:close/>
                </a:path>
              </a:pathLst>
            </a:custGeom>
            <a:grpFill/>
            <a:ln w="3175" cap="rnd">
              <a:solidFill>
                <a:schemeClr val="bg1"/>
              </a:solidFill>
              <a:prstDash val="solid"/>
              <a:round/>
              <a:headEnd/>
              <a:tailEnd/>
            </a:ln>
          </p:spPr>
          <p:txBody>
            <a:bodyPr/>
            <a:lstStyle/>
            <a:p>
              <a:endParaRPr lang="en-AU" sz="2159"/>
            </a:p>
          </p:txBody>
        </p:sp>
        <p:sp>
          <p:nvSpPr>
            <p:cNvPr id="152" name="Freeform 86"/>
            <p:cNvSpPr>
              <a:spLocks/>
            </p:cNvSpPr>
            <p:nvPr/>
          </p:nvSpPr>
          <p:spPr bwMode="auto">
            <a:xfrm>
              <a:off x="3905" y="3764"/>
              <a:ext cx="321" cy="364"/>
            </a:xfrm>
            <a:custGeom>
              <a:avLst/>
              <a:gdLst>
                <a:gd name="T0" fmla="*/ 255 w 321"/>
                <a:gd name="T1" fmla="*/ 49 h 364"/>
                <a:gd name="T2" fmla="*/ 292 w 321"/>
                <a:gd name="T3" fmla="*/ 28 h 364"/>
                <a:gd name="T4" fmla="*/ 321 w 321"/>
                <a:gd name="T5" fmla="*/ 57 h 364"/>
                <a:gd name="T6" fmla="*/ 311 w 321"/>
                <a:gd name="T7" fmla="*/ 168 h 364"/>
                <a:gd name="T8" fmla="*/ 271 w 321"/>
                <a:gd name="T9" fmla="*/ 234 h 364"/>
                <a:gd name="T10" fmla="*/ 269 w 321"/>
                <a:gd name="T11" fmla="*/ 274 h 364"/>
                <a:gd name="T12" fmla="*/ 250 w 321"/>
                <a:gd name="T13" fmla="*/ 321 h 364"/>
                <a:gd name="T14" fmla="*/ 233 w 321"/>
                <a:gd name="T15" fmla="*/ 288 h 364"/>
                <a:gd name="T16" fmla="*/ 217 w 321"/>
                <a:gd name="T17" fmla="*/ 283 h 364"/>
                <a:gd name="T18" fmla="*/ 177 w 321"/>
                <a:gd name="T19" fmla="*/ 354 h 364"/>
                <a:gd name="T20" fmla="*/ 155 w 321"/>
                <a:gd name="T21" fmla="*/ 364 h 364"/>
                <a:gd name="T22" fmla="*/ 120 w 321"/>
                <a:gd name="T23" fmla="*/ 352 h 364"/>
                <a:gd name="T24" fmla="*/ 96 w 321"/>
                <a:gd name="T25" fmla="*/ 359 h 364"/>
                <a:gd name="T26" fmla="*/ 89 w 321"/>
                <a:gd name="T27" fmla="*/ 356 h 364"/>
                <a:gd name="T28" fmla="*/ 89 w 321"/>
                <a:gd name="T29" fmla="*/ 326 h 364"/>
                <a:gd name="T30" fmla="*/ 40 w 321"/>
                <a:gd name="T31" fmla="*/ 257 h 364"/>
                <a:gd name="T32" fmla="*/ 28 w 321"/>
                <a:gd name="T33" fmla="*/ 205 h 364"/>
                <a:gd name="T34" fmla="*/ 42 w 321"/>
                <a:gd name="T35" fmla="*/ 182 h 364"/>
                <a:gd name="T36" fmla="*/ 0 w 321"/>
                <a:gd name="T37" fmla="*/ 80 h 364"/>
                <a:gd name="T38" fmla="*/ 2 w 321"/>
                <a:gd name="T39" fmla="*/ 14 h 364"/>
                <a:gd name="T40" fmla="*/ 18 w 321"/>
                <a:gd name="T41" fmla="*/ 0 h 364"/>
                <a:gd name="T42" fmla="*/ 148 w 321"/>
                <a:gd name="T43" fmla="*/ 61 h 364"/>
                <a:gd name="T44" fmla="*/ 255 w 321"/>
                <a:gd name="T45" fmla="*/ 49 h 364"/>
                <a:gd name="T46" fmla="*/ 255 w 321"/>
                <a:gd name="T47" fmla="*/ 4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1" h="364">
                  <a:moveTo>
                    <a:pt x="255" y="49"/>
                  </a:moveTo>
                  <a:lnTo>
                    <a:pt x="292" y="28"/>
                  </a:lnTo>
                  <a:lnTo>
                    <a:pt x="321" y="57"/>
                  </a:lnTo>
                  <a:lnTo>
                    <a:pt x="311" y="168"/>
                  </a:lnTo>
                  <a:lnTo>
                    <a:pt x="271" y="234"/>
                  </a:lnTo>
                  <a:lnTo>
                    <a:pt x="269" y="274"/>
                  </a:lnTo>
                  <a:lnTo>
                    <a:pt x="250" y="321"/>
                  </a:lnTo>
                  <a:lnTo>
                    <a:pt x="233" y="288"/>
                  </a:lnTo>
                  <a:lnTo>
                    <a:pt x="217" y="283"/>
                  </a:lnTo>
                  <a:lnTo>
                    <a:pt x="177" y="354"/>
                  </a:lnTo>
                  <a:lnTo>
                    <a:pt x="155" y="364"/>
                  </a:lnTo>
                  <a:lnTo>
                    <a:pt x="120" y="352"/>
                  </a:lnTo>
                  <a:lnTo>
                    <a:pt x="96" y="359"/>
                  </a:lnTo>
                  <a:lnTo>
                    <a:pt x="89" y="356"/>
                  </a:lnTo>
                  <a:lnTo>
                    <a:pt x="89" y="326"/>
                  </a:lnTo>
                  <a:lnTo>
                    <a:pt x="40" y="257"/>
                  </a:lnTo>
                  <a:lnTo>
                    <a:pt x="28" y="205"/>
                  </a:lnTo>
                  <a:lnTo>
                    <a:pt x="42" y="182"/>
                  </a:lnTo>
                  <a:lnTo>
                    <a:pt x="0" y="80"/>
                  </a:lnTo>
                  <a:lnTo>
                    <a:pt x="2" y="14"/>
                  </a:lnTo>
                  <a:lnTo>
                    <a:pt x="18" y="0"/>
                  </a:lnTo>
                  <a:lnTo>
                    <a:pt x="148" y="61"/>
                  </a:lnTo>
                  <a:lnTo>
                    <a:pt x="255" y="49"/>
                  </a:lnTo>
                  <a:lnTo>
                    <a:pt x="255" y="49"/>
                  </a:lnTo>
                  <a:close/>
                </a:path>
              </a:pathLst>
            </a:custGeom>
            <a:grpFill/>
            <a:ln w="3175" cap="flat">
              <a:solidFill>
                <a:schemeClr val="bg1"/>
              </a:solidFill>
              <a:prstDash val="solid"/>
              <a:miter lim="800000"/>
              <a:headEnd/>
              <a:tailEnd/>
            </a:ln>
          </p:spPr>
          <p:txBody>
            <a:bodyPr/>
            <a:lstStyle/>
            <a:p>
              <a:endParaRPr lang="en-AU" sz="2159"/>
            </a:p>
          </p:txBody>
        </p:sp>
        <p:sp>
          <p:nvSpPr>
            <p:cNvPr id="153" name="Freeform 87"/>
            <p:cNvSpPr>
              <a:spLocks/>
            </p:cNvSpPr>
            <p:nvPr/>
          </p:nvSpPr>
          <p:spPr bwMode="auto">
            <a:xfrm>
              <a:off x="3905" y="3764"/>
              <a:ext cx="321" cy="364"/>
            </a:xfrm>
            <a:custGeom>
              <a:avLst/>
              <a:gdLst>
                <a:gd name="T0" fmla="*/ 255 w 321"/>
                <a:gd name="T1" fmla="*/ 49 h 364"/>
                <a:gd name="T2" fmla="*/ 292 w 321"/>
                <a:gd name="T3" fmla="*/ 28 h 364"/>
                <a:gd name="T4" fmla="*/ 321 w 321"/>
                <a:gd name="T5" fmla="*/ 57 h 364"/>
                <a:gd name="T6" fmla="*/ 311 w 321"/>
                <a:gd name="T7" fmla="*/ 168 h 364"/>
                <a:gd name="T8" fmla="*/ 271 w 321"/>
                <a:gd name="T9" fmla="*/ 234 h 364"/>
                <a:gd name="T10" fmla="*/ 269 w 321"/>
                <a:gd name="T11" fmla="*/ 274 h 364"/>
                <a:gd name="T12" fmla="*/ 250 w 321"/>
                <a:gd name="T13" fmla="*/ 321 h 364"/>
                <a:gd name="T14" fmla="*/ 233 w 321"/>
                <a:gd name="T15" fmla="*/ 288 h 364"/>
                <a:gd name="T16" fmla="*/ 217 w 321"/>
                <a:gd name="T17" fmla="*/ 283 h 364"/>
                <a:gd name="T18" fmla="*/ 177 w 321"/>
                <a:gd name="T19" fmla="*/ 354 h 364"/>
                <a:gd name="T20" fmla="*/ 155 w 321"/>
                <a:gd name="T21" fmla="*/ 364 h 364"/>
                <a:gd name="T22" fmla="*/ 120 w 321"/>
                <a:gd name="T23" fmla="*/ 352 h 364"/>
                <a:gd name="T24" fmla="*/ 96 w 321"/>
                <a:gd name="T25" fmla="*/ 359 h 364"/>
                <a:gd name="T26" fmla="*/ 89 w 321"/>
                <a:gd name="T27" fmla="*/ 356 h 364"/>
                <a:gd name="T28" fmla="*/ 89 w 321"/>
                <a:gd name="T29" fmla="*/ 326 h 364"/>
                <a:gd name="T30" fmla="*/ 40 w 321"/>
                <a:gd name="T31" fmla="*/ 257 h 364"/>
                <a:gd name="T32" fmla="*/ 28 w 321"/>
                <a:gd name="T33" fmla="*/ 205 h 364"/>
                <a:gd name="T34" fmla="*/ 42 w 321"/>
                <a:gd name="T35" fmla="*/ 182 h 364"/>
                <a:gd name="T36" fmla="*/ 0 w 321"/>
                <a:gd name="T37" fmla="*/ 80 h 364"/>
                <a:gd name="T38" fmla="*/ 2 w 321"/>
                <a:gd name="T39" fmla="*/ 14 h 364"/>
                <a:gd name="T40" fmla="*/ 18 w 321"/>
                <a:gd name="T41" fmla="*/ 0 h 364"/>
                <a:gd name="T42" fmla="*/ 148 w 321"/>
                <a:gd name="T43" fmla="*/ 61 h 364"/>
                <a:gd name="T44" fmla="*/ 255 w 321"/>
                <a:gd name="T45" fmla="*/ 49 h 364"/>
                <a:gd name="T46" fmla="*/ 255 w 321"/>
                <a:gd name="T47" fmla="*/ 4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1" h="364">
                  <a:moveTo>
                    <a:pt x="255" y="49"/>
                  </a:moveTo>
                  <a:lnTo>
                    <a:pt x="292" y="28"/>
                  </a:lnTo>
                  <a:lnTo>
                    <a:pt x="321" y="57"/>
                  </a:lnTo>
                  <a:lnTo>
                    <a:pt x="311" y="168"/>
                  </a:lnTo>
                  <a:lnTo>
                    <a:pt x="271" y="234"/>
                  </a:lnTo>
                  <a:lnTo>
                    <a:pt x="269" y="274"/>
                  </a:lnTo>
                  <a:lnTo>
                    <a:pt x="250" y="321"/>
                  </a:lnTo>
                  <a:lnTo>
                    <a:pt x="233" y="288"/>
                  </a:lnTo>
                  <a:lnTo>
                    <a:pt x="217" y="283"/>
                  </a:lnTo>
                  <a:lnTo>
                    <a:pt x="177" y="354"/>
                  </a:lnTo>
                  <a:lnTo>
                    <a:pt x="155" y="364"/>
                  </a:lnTo>
                  <a:lnTo>
                    <a:pt x="120" y="352"/>
                  </a:lnTo>
                  <a:lnTo>
                    <a:pt x="96" y="359"/>
                  </a:lnTo>
                  <a:lnTo>
                    <a:pt x="89" y="356"/>
                  </a:lnTo>
                  <a:lnTo>
                    <a:pt x="89" y="326"/>
                  </a:lnTo>
                  <a:lnTo>
                    <a:pt x="40" y="257"/>
                  </a:lnTo>
                  <a:lnTo>
                    <a:pt x="28" y="205"/>
                  </a:lnTo>
                  <a:lnTo>
                    <a:pt x="42" y="182"/>
                  </a:lnTo>
                  <a:lnTo>
                    <a:pt x="0" y="80"/>
                  </a:lnTo>
                  <a:lnTo>
                    <a:pt x="2" y="14"/>
                  </a:lnTo>
                  <a:lnTo>
                    <a:pt x="18" y="0"/>
                  </a:lnTo>
                  <a:lnTo>
                    <a:pt x="148" y="61"/>
                  </a:lnTo>
                  <a:lnTo>
                    <a:pt x="255" y="49"/>
                  </a:lnTo>
                  <a:lnTo>
                    <a:pt x="255" y="49"/>
                  </a:lnTo>
                  <a:close/>
                </a:path>
              </a:pathLst>
            </a:custGeom>
            <a:grpFill/>
            <a:ln w="3175" cap="rnd">
              <a:solidFill>
                <a:schemeClr val="bg1"/>
              </a:solidFill>
              <a:prstDash val="solid"/>
              <a:round/>
              <a:headEnd/>
              <a:tailEnd/>
            </a:ln>
          </p:spPr>
          <p:txBody>
            <a:bodyPr/>
            <a:lstStyle/>
            <a:p>
              <a:endParaRPr lang="en-AU" sz="2159"/>
            </a:p>
          </p:txBody>
        </p:sp>
        <p:sp>
          <p:nvSpPr>
            <p:cNvPr id="154" name="Freeform 88"/>
            <p:cNvSpPr>
              <a:spLocks/>
            </p:cNvSpPr>
            <p:nvPr/>
          </p:nvSpPr>
          <p:spPr bwMode="auto">
            <a:xfrm>
              <a:off x="4365" y="3143"/>
              <a:ext cx="43" cy="89"/>
            </a:xfrm>
            <a:custGeom>
              <a:avLst/>
              <a:gdLst>
                <a:gd name="T0" fmla="*/ 8 w 18"/>
                <a:gd name="T1" fmla="*/ 5 h 38"/>
                <a:gd name="T2" fmla="*/ 2 w 18"/>
                <a:gd name="T3" fmla="*/ 5 h 38"/>
                <a:gd name="T4" fmla="*/ 6 w 18"/>
                <a:gd name="T5" fmla="*/ 28 h 38"/>
                <a:gd name="T6" fmla="*/ 12 w 18"/>
                <a:gd name="T7" fmla="*/ 36 h 38"/>
                <a:gd name="T8" fmla="*/ 15 w 18"/>
                <a:gd name="T9" fmla="*/ 25 h 38"/>
                <a:gd name="T10" fmla="*/ 18 w 18"/>
                <a:gd name="T11" fmla="*/ 1 h 38"/>
                <a:gd name="T12" fmla="*/ 7 w 18"/>
                <a:gd name="T13" fmla="*/ 4 h 38"/>
              </a:gdLst>
              <a:ahLst/>
              <a:cxnLst>
                <a:cxn ang="0">
                  <a:pos x="T0" y="T1"/>
                </a:cxn>
                <a:cxn ang="0">
                  <a:pos x="T2" y="T3"/>
                </a:cxn>
                <a:cxn ang="0">
                  <a:pos x="T4" y="T5"/>
                </a:cxn>
                <a:cxn ang="0">
                  <a:pos x="T6" y="T7"/>
                </a:cxn>
                <a:cxn ang="0">
                  <a:pos x="T8" y="T9"/>
                </a:cxn>
                <a:cxn ang="0">
                  <a:pos x="T10" y="T11"/>
                </a:cxn>
                <a:cxn ang="0">
                  <a:pos x="T12" y="T13"/>
                </a:cxn>
              </a:cxnLst>
              <a:rect l="0" t="0" r="r" b="b"/>
              <a:pathLst>
                <a:path w="18" h="38">
                  <a:moveTo>
                    <a:pt x="8" y="5"/>
                  </a:moveTo>
                  <a:cubicBezTo>
                    <a:pt x="6" y="4"/>
                    <a:pt x="4" y="5"/>
                    <a:pt x="2" y="5"/>
                  </a:cubicBezTo>
                  <a:cubicBezTo>
                    <a:pt x="2" y="10"/>
                    <a:pt x="0" y="27"/>
                    <a:pt x="6" y="28"/>
                  </a:cubicBezTo>
                  <a:cubicBezTo>
                    <a:pt x="6" y="30"/>
                    <a:pt x="10" y="38"/>
                    <a:pt x="12" y="36"/>
                  </a:cubicBezTo>
                  <a:cubicBezTo>
                    <a:pt x="13" y="36"/>
                    <a:pt x="15" y="26"/>
                    <a:pt x="15" y="25"/>
                  </a:cubicBezTo>
                  <a:cubicBezTo>
                    <a:pt x="17" y="18"/>
                    <a:pt x="18" y="9"/>
                    <a:pt x="18" y="1"/>
                  </a:cubicBezTo>
                  <a:cubicBezTo>
                    <a:pt x="13" y="0"/>
                    <a:pt x="11" y="4"/>
                    <a:pt x="7" y="4"/>
                  </a:cubicBezTo>
                </a:path>
              </a:pathLst>
            </a:custGeom>
            <a:grpFill/>
            <a:ln w="3175" cap="flat">
              <a:solidFill>
                <a:schemeClr val="bg1"/>
              </a:solidFill>
              <a:prstDash val="solid"/>
              <a:miter lim="800000"/>
              <a:headEnd/>
              <a:tailEnd/>
            </a:ln>
          </p:spPr>
          <p:txBody>
            <a:bodyPr/>
            <a:lstStyle/>
            <a:p>
              <a:endParaRPr lang="en-AU" sz="2159"/>
            </a:p>
          </p:txBody>
        </p:sp>
        <p:sp>
          <p:nvSpPr>
            <p:cNvPr id="155" name="Freeform 89"/>
            <p:cNvSpPr>
              <a:spLocks/>
            </p:cNvSpPr>
            <p:nvPr/>
          </p:nvSpPr>
          <p:spPr bwMode="auto">
            <a:xfrm>
              <a:off x="4365" y="3143"/>
              <a:ext cx="43" cy="89"/>
            </a:xfrm>
            <a:custGeom>
              <a:avLst/>
              <a:gdLst>
                <a:gd name="T0" fmla="*/ 8 w 18"/>
                <a:gd name="T1" fmla="*/ 5 h 38"/>
                <a:gd name="T2" fmla="*/ 2 w 18"/>
                <a:gd name="T3" fmla="*/ 5 h 38"/>
                <a:gd name="T4" fmla="*/ 6 w 18"/>
                <a:gd name="T5" fmla="*/ 28 h 38"/>
                <a:gd name="T6" fmla="*/ 12 w 18"/>
                <a:gd name="T7" fmla="*/ 36 h 38"/>
                <a:gd name="T8" fmla="*/ 15 w 18"/>
                <a:gd name="T9" fmla="*/ 25 h 38"/>
                <a:gd name="T10" fmla="*/ 18 w 18"/>
                <a:gd name="T11" fmla="*/ 1 h 38"/>
                <a:gd name="T12" fmla="*/ 7 w 18"/>
                <a:gd name="T13" fmla="*/ 4 h 38"/>
              </a:gdLst>
              <a:ahLst/>
              <a:cxnLst>
                <a:cxn ang="0">
                  <a:pos x="T0" y="T1"/>
                </a:cxn>
                <a:cxn ang="0">
                  <a:pos x="T2" y="T3"/>
                </a:cxn>
                <a:cxn ang="0">
                  <a:pos x="T4" y="T5"/>
                </a:cxn>
                <a:cxn ang="0">
                  <a:pos x="T6" y="T7"/>
                </a:cxn>
                <a:cxn ang="0">
                  <a:pos x="T8" y="T9"/>
                </a:cxn>
                <a:cxn ang="0">
                  <a:pos x="T10" y="T11"/>
                </a:cxn>
                <a:cxn ang="0">
                  <a:pos x="T12" y="T13"/>
                </a:cxn>
              </a:cxnLst>
              <a:rect l="0" t="0" r="r" b="b"/>
              <a:pathLst>
                <a:path w="18" h="38">
                  <a:moveTo>
                    <a:pt x="8" y="5"/>
                  </a:moveTo>
                  <a:cubicBezTo>
                    <a:pt x="6" y="4"/>
                    <a:pt x="4" y="5"/>
                    <a:pt x="2" y="5"/>
                  </a:cubicBezTo>
                  <a:cubicBezTo>
                    <a:pt x="2" y="10"/>
                    <a:pt x="0" y="27"/>
                    <a:pt x="6" y="28"/>
                  </a:cubicBezTo>
                  <a:cubicBezTo>
                    <a:pt x="6" y="30"/>
                    <a:pt x="10" y="38"/>
                    <a:pt x="12" y="36"/>
                  </a:cubicBezTo>
                  <a:cubicBezTo>
                    <a:pt x="13" y="36"/>
                    <a:pt x="15" y="26"/>
                    <a:pt x="15" y="25"/>
                  </a:cubicBezTo>
                  <a:cubicBezTo>
                    <a:pt x="17" y="18"/>
                    <a:pt x="18" y="9"/>
                    <a:pt x="18" y="1"/>
                  </a:cubicBezTo>
                  <a:cubicBezTo>
                    <a:pt x="13" y="0"/>
                    <a:pt x="11" y="4"/>
                    <a:pt x="7" y="4"/>
                  </a:cubicBezTo>
                </a:path>
              </a:pathLst>
            </a:custGeom>
            <a:grpFill/>
            <a:ln w="3175" cap="flat">
              <a:solidFill>
                <a:schemeClr val="bg1"/>
              </a:solidFill>
              <a:prstDash val="solid"/>
              <a:miter lim="800000"/>
              <a:headEnd/>
              <a:tailEnd/>
            </a:ln>
          </p:spPr>
          <p:txBody>
            <a:bodyPr/>
            <a:lstStyle/>
            <a:p>
              <a:endParaRPr lang="en-AU" sz="2159"/>
            </a:p>
          </p:txBody>
        </p:sp>
      </p:grpSp>
      <p:sp>
        <p:nvSpPr>
          <p:cNvPr id="3" name="Freeform 2" hidden="1"/>
          <p:cNvSpPr/>
          <p:nvPr/>
        </p:nvSpPr>
        <p:spPr>
          <a:xfrm>
            <a:off x="709466" y="4952792"/>
            <a:ext cx="3565394" cy="1624574"/>
          </a:xfrm>
          <a:custGeom>
            <a:avLst/>
            <a:gdLst/>
            <a:ahLst/>
            <a:cxnLst/>
            <a:rect l="l" t="t" r="r" b="b"/>
            <a:pathLst>
              <a:path w="3302859" h="1504950">
                <a:moveTo>
                  <a:pt x="0" y="0"/>
                </a:moveTo>
                <a:lnTo>
                  <a:pt x="2617120" y="390189"/>
                </a:lnTo>
                <a:lnTo>
                  <a:pt x="2617233" y="388009"/>
                </a:lnTo>
                <a:lnTo>
                  <a:pt x="2687488" y="391395"/>
                </a:lnTo>
                <a:lnTo>
                  <a:pt x="2737429" y="461650"/>
                </a:lnTo>
                <a:lnTo>
                  <a:pt x="2761130" y="449800"/>
                </a:lnTo>
                <a:lnTo>
                  <a:pt x="2789063" y="461650"/>
                </a:lnTo>
                <a:lnTo>
                  <a:pt x="2793295" y="485351"/>
                </a:lnTo>
                <a:lnTo>
                  <a:pt x="2797527" y="511591"/>
                </a:lnTo>
                <a:lnTo>
                  <a:pt x="2863550" y="555607"/>
                </a:lnTo>
                <a:lnTo>
                  <a:pt x="2891483" y="601315"/>
                </a:lnTo>
                <a:lnTo>
                  <a:pt x="2913491" y="609779"/>
                </a:lnTo>
                <a:lnTo>
                  <a:pt x="2945656" y="592004"/>
                </a:lnTo>
                <a:lnTo>
                  <a:pt x="2982900" y="601315"/>
                </a:lnTo>
                <a:lnTo>
                  <a:pt x="3019298" y="617398"/>
                </a:lnTo>
                <a:lnTo>
                  <a:pt x="3147112" y="633480"/>
                </a:lnTo>
                <a:lnTo>
                  <a:pt x="3170813" y="675803"/>
                </a:lnTo>
                <a:lnTo>
                  <a:pt x="3177584" y="713893"/>
                </a:lnTo>
                <a:lnTo>
                  <a:pt x="3302859" y="799385"/>
                </a:lnTo>
                <a:lnTo>
                  <a:pt x="3263076" y="823932"/>
                </a:lnTo>
                <a:lnTo>
                  <a:pt x="3133569" y="841707"/>
                </a:lnTo>
                <a:lnTo>
                  <a:pt x="3103096" y="845939"/>
                </a:lnTo>
                <a:lnTo>
                  <a:pt x="3035380" y="899266"/>
                </a:lnTo>
                <a:lnTo>
                  <a:pt x="3011755" y="904600"/>
                </a:lnTo>
                <a:lnTo>
                  <a:pt x="3019425" y="914400"/>
                </a:lnTo>
                <a:lnTo>
                  <a:pt x="3009201" y="917405"/>
                </a:lnTo>
                <a:lnTo>
                  <a:pt x="3010833" y="919581"/>
                </a:lnTo>
                <a:lnTo>
                  <a:pt x="3004908" y="929738"/>
                </a:lnTo>
                <a:lnTo>
                  <a:pt x="2995597" y="933970"/>
                </a:lnTo>
                <a:lnTo>
                  <a:pt x="2986220" y="924157"/>
                </a:lnTo>
                <a:lnTo>
                  <a:pt x="1009650" y="1504950"/>
                </a:lnTo>
                <a:lnTo>
                  <a:pt x="847725" y="895350"/>
                </a:ln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59"/>
          </a:p>
        </p:txBody>
      </p:sp>
      <p:sp>
        <p:nvSpPr>
          <p:cNvPr id="28" name="Text Placeholder 27"/>
          <p:cNvSpPr>
            <a:spLocks noGrp="1"/>
          </p:cNvSpPr>
          <p:nvPr>
            <p:ph type="body" sz="quarter" idx="11"/>
          </p:nvPr>
        </p:nvSpPr>
        <p:spPr>
          <a:xfrm>
            <a:off x="380438" y="6902800"/>
            <a:ext cx="9870831" cy="311891"/>
          </a:xfrm>
        </p:spPr>
        <p:txBody>
          <a:bodyPr vert="horz" lIns="0" tIns="0" rIns="0" bIns="0" rtlCol="0" anchor="b" anchorCtr="0">
            <a:noAutofit/>
          </a:bodyPr>
          <a:lstStyle/>
          <a:p>
            <a:pPr>
              <a:buClr>
                <a:schemeClr val="accent2"/>
              </a:buClr>
              <a:tabLst>
                <a:tab pos="195363" algn="l"/>
              </a:tabLst>
            </a:pPr>
            <a:r>
              <a:rPr lang="en-AU" dirty="0"/>
              <a:t>Note: operating figures includes Bingo’s recent acquisitions (National Recycling Group (including DATS) and Paton’s Lane). </a:t>
            </a:r>
          </a:p>
        </p:txBody>
      </p:sp>
      <p:sp>
        <p:nvSpPr>
          <p:cNvPr id="2669" name="Title 2668"/>
          <p:cNvSpPr>
            <a:spLocks noGrp="1"/>
          </p:cNvSpPr>
          <p:nvPr>
            <p:ph type="title"/>
          </p:nvPr>
        </p:nvSpPr>
        <p:spPr/>
        <p:txBody>
          <a:bodyPr vert="horz" lIns="0" tIns="36000" rIns="36000" bIns="36000" rtlCol="0" anchor="b" anchorCtr="0">
            <a:noAutofit/>
          </a:bodyPr>
          <a:lstStyle/>
          <a:p>
            <a:r>
              <a:rPr lang="en-AU" dirty="0"/>
              <a:t>Overview of Bingo</a:t>
            </a:r>
          </a:p>
        </p:txBody>
      </p:sp>
      <p:sp>
        <p:nvSpPr>
          <p:cNvPr id="159" name="Text Placeholder 5"/>
          <p:cNvSpPr txBox="1">
            <a:spLocks/>
          </p:cNvSpPr>
          <p:nvPr/>
        </p:nvSpPr>
        <p:spPr>
          <a:xfrm>
            <a:off x="390724" y="2088155"/>
            <a:ext cx="4797224" cy="383866"/>
          </a:xfrm>
          <a:prstGeom prst="rect">
            <a:avLst/>
          </a:prstGeom>
          <a:ln w="3175">
            <a:noFill/>
          </a:ln>
        </p:spPr>
        <p:txBody>
          <a:bodyPr vert="horz" lIns="0" tIns="0" rIns="0" bIns="0" rtlCol="0" anchor="t">
            <a:noAutofit/>
          </a:bodyPr>
          <a:lstStyle>
            <a:lvl1pPr marL="0" indent="0" algn="l" defTabSz="914400" rtl="0" eaLnBrk="1" latinLnBrk="0" hangingPunct="1">
              <a:spcBef>
                <a:spcPts val="0"/>
              </a:spcBef>
              <a:spcAft>
                <a:spcPts val="600"/>
              </a:spcAft>
              <a:buClr>
                <a:schemeClr val="accent3"/>
              </a:buClr>
              <a:buSzPct val="80000"/>
              <a:buFont typeface="Wingdings" pitchFamily="2" charset="2"/>
              <a:buNone/>
              <a:defRPr sz="10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2"/>
              </a:buClr>
              <a:buSzPct val="85000"/>
              <a:buFont typeface="Wingdings" pitchFamily="2" charset="2"/>
              <a:buChar char=""/>
              <a:defRPr sz="1000" kern="1200">
                <a:solidFill>
                  <a:schemeClr val="tx1"/>
                </a:solidFill>
                <a:latin typeface="+mn-lt"/>
                <a:ea typeface="+mn-ea"/>
                <a:cs typeface="+mn-cs"/>
              </a:defRPr>
            </a:lvl2pPr>
            <a:lvl3pPr marL="361950" indent="-180975" algn="l" defTabSz="914400" rtl="0" eaLnBrk="1" latinLnBrk="0" hangingPunct="1">
              <a:spcBef>
                <a:spcPts val="0"/>
              </a:spcBef>
              <a:spcAft>
                <a:spcPts val="600"/>
              </a:spcAft>
              <a:buClr>
                <a:schemeClr val="tx2"/>
              </a:buClr>
              <a:buSzPct val="120000"/>
              <a:buFont typeface="HelveticaNeue LT 45 Lt" pitchFamily="34" charset="0"/>
              <a:buChar char="—"/>
              <a:defRPr sz="1000" kern="1200">
                <a:solidFill>
                  <a:schemeClr val="tx1"/>
                </a:solidFill>
                <a:latin typeface="+mn-lt"/>
                <a:ea typeface="+mn-ea"/>
                <a:cs typeface="+mn-cs"/>
              </a:defRPr>
            </a:lvl3pPr>
            <a:lvl4pPr marL="542925" indent="-180975" algn="l" defTabSz="914400" rtl="0" eaLnBrk="1" latinLnBrk="0" hangingPunct="1">
              <a:spcBef>
                <a:spcPts val="0"/>
              </a:spcBef>
              <a:spcAft>
                <a:spcPts val="600"/>
              </a:spcAft>
              <a:buClr>
                <a:schemeClr val="tx2"/>
              </a:buClr>
              <a:buSzPct val="120000"/>
              <a:buFont typeface="HelveticaNeue LT 45 Lt" pitchFamily="34" charset="0"/>
              <a:buChar char="—"/>
              <a:defRPr sz="1000" kern="1200" baseline="0">
                <a:solidFill>
                  <a:schemeClr val="tx1"/>
                </a:solidFill>
                <a:latin typeface="+mn-lt"/>
                <a:ea typeface="+mn-ea"/>
                <a:cs typeface="+mn-cs"/>
              </a:defRPr>
            </a:lvl4pPr>
            <a:lvl5pPr marL="2057400" indent="-228600" algn="l" defTabSz="914400" rtl="0" eaLnBrk="1" latinLnBrk="0" hangingPunct="1">
              <a:spcBef>
                <a:spcPts val="0"/>
              </a:spcBef>
              <a:spcAft>
                <a:spcPts val="360"/>
              </a:spcAft>
              <a:buFont typeface="Calibri" pitchFamily="34" charset="0"/>
              <a:buChar char="—"/>
              <a:defRPr sz="1000" kern="1200">
                <a:solidFill>
                  <a:srgbClr val="4D4F53"/>
                </a:solidFill>
                <a:latin typeface="HelveticaNeue LT 45 L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295" b="1" dirty="0">
                <a:solidFill>
                  <a:schemeClr val="accent2"/>
                </a:solidFill>
              </a:rPr>
              <a:t>Strategic network of recycling facilities</a:t>
            </a:r>
          </a:p>
        </p:txBody>
      </p:sp>
      <p:sp>
        <p:nvSpPr>
          <p:cNvPr id="7" name="Rectangle 6"/>
          <p:cNvSpPr/>
          <p:nvPr/>
        </p:nvSpPr>
        <p:spPr>
          <a:xfrm>
            <a:off x="6196518" y="5995558"/>
            <a:ext cx="777231" cy="7267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lstStyle/>
          <a:p>
            <a:pPr algn="ctr"/>
            <a:endParaRPr lang="en-AU" sz="1080" dirty="0" err="1">
              <a:solidFill>
                <a:schemeClr val="bg1"/>
              </a:solidFill>
            </a:endParaRPr>
          </a:p>
        </p:txBody>
      </p:sp>
      <p:grpSp>
        <p:nvGrpSpPr>
          <p:cNvPr id="2673" name="Group 2672"/>
          <p:cNvGrpSpPr/>
          <p:nvPr/>
        </p:nvGrpSpPr>
        <p:grpSpPr>
          <a:xfrm>
            <a:off x="5644023" y="6103481"/>
            <a:ext cx="512305" cy="357160"/>
            <a:chOff x="6132505" y="5312041"/>
            <a:chExt cx="435564" cy="296955"/>
          </a:xfrm>
        </p:grpSpPr>
        <p:sp>
          <p:nvSpPr>
            <p:cNvPr id="2573" name="Freeform 245"/>
            <p:cNvSpPr>
              <a:spLocks/>
            </p:cNvSpPr>
            <p:nvPr/>
          </p:nvSpPr>
          <p:spPr bwMode="auto">
            <a:xfrm>
              <a:off x="6231497" y="5361534"/>
              <a:ext cx="238030" cy="247462"/>
            </a:xfrm>
            <a:custGeom>
              <a:avLst/>
              <a:gdLst>
                <a:gd name="T0" fmla="+- 0 13727 13456"/>
                <a:gd name="T1" fmla="*/ T0 w 529"/>
                <a:gd name="T2" fmla="+- 0 13500 13500"/>
                <a:gd name="T3" fmla="*/ 13500 h 550"/>
                <a:gd name="T4" fmla="+- 0 13658 13456"/>
                <a:gd name="T5" fmla="*/ T4 w 529"/>
                <a:gd name="T6" fmla="+- 0 13513 13500"/>
                <a:gd name="T7" fmla="*/ 13513 h 550"/>
                <a:gd name="T8" fmla="+- 0 13604 13456"/>
                <a:gd name="T9" fmla="*/ T8 w 529"/>
                <a:gd name="T10" fmla="+- 0 13548 13500"/>
                <a:gd name="T11" fmla="*/ 13548 h 550"/>
                <a:gd name="T12" fmla="+- 0 13567 13456"/>
                <a:gd name="T13" fmla="*/ T12 w 529"/>
                <a:gd name="T14" fmla="+- 0 13601 13500"/>
                <a:gd name="T15" fmla="*/ 13601 h 550"/>
                <a:gd name="T16" fmla="+- 0 13556 13456"/>
                <a:gd name="T17" fmla="*/ T16 w 529"/>
                <a:gd name="T18" fmla="+- 0 13643 13500"/>
                <a:gd name="T19" fmla="*/ 13643 h 550"/>
                <a:gd name="T20" fmla="+- 0 13557 13456"/>
                <a:gd name="T21" fmla="*/ T20 w 529"/>
                <a:gd name="T22" fmla="+- 0 13669 13500"/>
                <a:gd name="T23" fmla="*/ 13669 h 550"/>
                <a:gd name="T24" fmla="+- 0 13572 13456"/>
                <a:gd name="T25" fmla="*/ T24 w 529"/>
                <a:gd name="T26" fmla="+- 0 13734 13500"/>
                <a:gd name="T27" fmla="*/ 13734 h 550"/>
                <a:gd name="T28" fmla="+- 0 13617 13456"/>
                <a:gd name="T29" fmla="*/ T28 w 529"/>
                <a:gd name="T30" fmla="+- 0 13794 13500"/>
                <a:gd name="T31" fmla="*/ 13794 h 550"/>
                <a:gd name="T32" fmla="+- 0 13600 13456"/>
                <a:gd name="T33" fmla="*/ T32 w 529"/>
                <a:gd name="T34" fmla="+- 0 13803 13500"/>
                <a:gd name="T35" fmla="*/ 13803 h 550"/>
                <a:gd name="T36" fmla="+- 0 13551 13456"/>
                <a:gd name="T37" fmla="*/ T36 w 529"/>
                <a:gd name="T38" fmla="+- 0 13840 13500"/>
                <a:gd name="T39" fmla="*/ 13840 h 550"/>
                <a:gd name="T40" fmla="+- 0 13510 13456"/>
                <a:gd name="T41" fmla="*/ T40 w 529"/>
                <a:gd name="T42" fmla="+- 0 13887 13500"/>
                <a:gd name="T43" fmla="*/ 13887 h 550"/>
                <a:gd name="T44" fmla="+- 0 13478 13456"/>
                <a:gd name="T45" fmla="*/ T44 w 529"/>
                <a:gd name="T46" fmla="+- 0 13941 13500"/>
                <a:gd name="T47" fmla="*/ 13941 h 550"/>
                <a:gd name="T48" fmla="+- 0 13460 13456"/>
                <a:gd name="T49" fmla="*/ T48 w 529"/>
                <a:gd name="T50" fmla="+- 0 14003 13500"/>
                <a:gd name="T51" fmla="*/ 14003 h 550"/>
                <a:gd name="T52" fmla="+- 0 13456 13456"/>
                <a:gd name="T53" fmla="*/ T52 w 529"/>
                <a:gd name="T54" fmla="+- 0 14047 13500"/>
                <a:gd name="T55" fmla="*/ 14047 h 550"/>
                <a:gd name="T56" fmla="+- 0 13500 13456"/>
                <a:gd name="T57" fmla="*/ T56 w 529"/>
                <a:gd name="T58" fmla="+- 0 14050 13500"/>
                <a:gd name="T59" fmla="*/ 14050 h 550"/>
                <a:gd name="T60" fmla="+- 0 13501 13456"/>
                <a:gd name="T61" fmla="*/ T60 w 529"/>
                <a:gd name="T62" fmla="+- 0 14026 13500"/>
                <a:gd name="T63" fmla="*/ 14026 h 550"/>
                <a:gd name="T64" fmla="+- 0 13504 13456"/>
                <a:gd name="T65" fmla="*/ T64 w 529"/>
                <a:gd name="T66" fmla="+- 0 14004 13500"/>
                <a:gd name="T67" fmla="*/ 14004 h 550"/>
                <a:gd name="T68" fmla="+- 0 13528 13456"/>
                <a:gd name="T69" fmla="*/ T68 w 529"/>
                <a:gd name="T70" fmla="+- 0 13942 13500"/>
                <a:gd name="T71" fmla="*/ 13942 h 550"/>
                <a:gd name="T72" fmla="+- 0 13568 13456"/>
                <a:gd name="T73" fmla="*/ T72 w 529"/>
                <a:gd name="T74" fmla="+- 0 13891 13500"/>
                <a:gd name="T75" fmla="*/ 13891 h 550"/>
                <a:gd name="T76" fmla="+- 0 13621 13456"/>
                <a:gd name="T77" fmla="*/ T76 w 529"/>
                <a:gd name="T78" fmla="+- 0 13853 13500"/>
                <a:gd name="T79" fmla="*/ 13853 h 550"/>
                <a:gd name="T80" fmla="+- 0 13684 13456"/>
                <a:gd name="T81" fmla="*/ T80 w 529"/>
                <a:gd name="T82" fmla="+- 0 13833 13500"/>
                <a:gd name="T83" fmla="*/ 13833 h 550"/>
                <a:gd name="T84" fmla="+- 0 13707 13456"/>
                <a:gd name="T85" fmla="*/ T84 w 529"/>
                <a:gd name="T86" fmla="+- 0 13830 13500"/>
                <a:gd name="T87" fmla="*/ 13830 h 550"/>
                <a:gd name="T88" fmla="+- 0 13865 13456"/>
                <a:gd name="T89" fmla="*/ T88 w 529"/>
                <a:gd name="T90" fmla="+- 0 13830 13500"/>
                <a:gd name="T91" fmla="*/ 13830 h 550"/>
                <a:gd name="T92" fmla="+- 0 13851 13456"/>
                <a:gd name="T93" fmla="*/ T92 w 529"/>
                <a:gd name="T94" fmla="+- 0 13821 13500"/>
                <a:gd name="T95" fmla="*/ 13821 h 550"/>
                <a:gd name="T96" fmla="+- 0 13832 13456"/>
                <a:gd name="T97" fmla="*/ T96 w 529"/>
                <a:gd name="T98" fmla="+- 0 13811 13500"/>
                <a:gd name="T99" fmla="*/ 13811 h 550"/>
                <a:gd name="T100" fmla="+- 0 13813 13456"/>
                <a:gd name="T101" fmla="*/ T100 w 529"/>
                <a:gd name="T102" fmla="+- 0 13803 13500"/>
                <a:gd name="T103" fmla="*/ 13803 h 550"/>
                <a:gd name="T104" fmla="+- 0 13811 13456"/>
                <a:gd name="T105" fmla="*/ T104 w 529"/>
                <a:gd name="T106" fmla="+- 0 13802 13500"/>
                <a:gd name="T107" fmla="*/ 13802 h 550"/>
                <a:gd name="T108" fmla="+- 0 13827 13456"/>
                <a:gd name="T109" fmla="*/ T108 w 529"/>
                <a:gd name="T110" fmla="+- 0 13790 13500"/>
                <a:gd name="T111" fmla="*/ 13790 h 550"/>
                <a:gd name="T112" fmla="+- 0 13832 13456"/>
                <a:gd name="T113" fmla="*/ T112 w 529"/>
                <a:gd name="T114" fmla="+- 0 13785 13500"/>
                <a:gd name="T115" fmla="*/ 13785 h 550"/>
                <a:gd name="T116" fmla="+- 0 13733 13456"/>
                <a:gd name="T117" fmla="*/ T116 w 529"/>
                <a:gd name="T118" fmla="+- 0 13785 13500"/>
                <a:gd name="T119" fmla="*/ 13785 h 550"/>
                <a:gd name="T120" fmla="+- 0 13708 13456"/>
                <a:gd name="T121" fmla="*/ T120 w 529"/>
                <a:gd name="T122" fmla="+- 0 13783 13500"/>
                <a:gd name="T123" fmla="*/ 13783 h 550"/>
                <a:gd name="T124" fmla="+- 0 13645 13456"/>
                <a:gd name="T125" fmla="*/ T124 w 529"/>
                <a:gd name="T126" fmla="+- 0 13758 13500"/>
                <a:gd name="T127" fmla="*/ 13758 h 550"/>
                <a:gd name="T128" fmla="+- 0 13607 13456"/>
                <a:gd name="T129" fmla="*/ T128 w 529"/>
                <a:gd name="T130" fmla="+- 0 13708 13500"/>
                <a:gd name="T131" fmla="*/ 13708 h 550"/>
                <a:gd name="T132" fmla="+- 0 13599 13456"/>
                <a:gd name="T133" fmla="*/ T132 w 529"/>
                <a:gd name="T134" fmla="+- 0 13666 13500"/>
                <a:gd name="T135" fmla="*/ 13666 h 550"/>
                <a:gd name="T136" fmla="+- 0 13599 13456"/>
                <a:gd name="T137" fmla="*/ T136 w 529"/>
                <a:gd name="T138" fmla="+- 0 13664 13500"/>
                <a:gd name="T139" fmla="*/ 13664 h 550"/>
                <a:gd name="T140" fmla="+- 0 13617 13456"/>
                <a:gd name="T141" fmla="*/ T140 w 529"/>
                <a:gd name="T142" fmla="+- 0 13601 13500"/>
                <a:gd name="T143" fmla="*/ 13601 h 550"/>
                <a:gd name="T144" fmla="+- 0 13664 13456"/>
                <a:gd name="T145" fmla="*/ T144 w 529"/>
                <a:gd name="T146" fmla="+- 0 13557 13500"/>
                <a:gd name="T147" fmla="*/ 13557 h 550"/>
                <a:gd name="T148" fmla="+- 0 13707 13456"/>
                <a:gd name="T149" fmla="*/ T148 w 529"/>
                <a:gd name="T150" fmla="+- 0 13544 13500"/>
                <a:gd name="T151" fmla="*/ 13544 h 550"/>
                <a:gd name="T152" fmla="+- 0 13830 13456"/>
                <a:gd name="T153" fmla="*/ T152 w 529"/>
                <a:gd name="T154" fmla="+- 0 13544 13500"/>
                <a:gd name="T155" fmla="*/ 13544 h 550"/>
                <a:gd name="T156" fmla="+- 0 13824 13456"/>
                <a:gd name="T157" fmla="*/ T156 w 529"/>
                <a:gd name="T158" fmla="+- 0 13538 13500"/>
                <a:gd name="T159" fmla="*/ 13538 h 550"/>
                <a:gd name="T160" fmla="+- 0 13807 13456"/>
                <a:gd name="T161" fmla="*/ T160 w 529"/>
                <a:gd name="T162" fmla="+- 0 13525 13500"/>
                <a:gd name="T163" fmla="*/ 13525 h 550"/>
                <a:gd name="T164" fmla="+- 0 13789 13456"/>
                <a:gd name="T165" fmla="*/ T164 w 529"/>
                <a:gd name="T166" fmla="+- 0 13515 13500"/>
                <a:gd name="T167" fmla="*/ 13515 h 550"/>
                <a:gd name="T168" fmla="+- 0 13769 13456"/>
                <a:gd name="T169" fmla="*/ T168 w 529"/>
                <a:gd name="T170" fmla="+- 0 13507 13500"/>
                <a:gd name="T171" fmla="*/ 13507 h 550"/>
                <a:gd name="T172" fmla="+- 0 13749 13456"/>
                <a:gd name="T173" fmla="*/ T172 w 529"/>
                <a:gd name="T174" fmla="+- 0 13502 13500"/>
                <a:gd name="T175" fmla="*/ 13502 h 550"/>
                <a:gd name="T176" fmla="+- 0 13727 13456"/>
                <a:gd name="T177" fmla="*/ T176 w 529"/>
                <a:gd name="T178" fmla="+- 0 13500 13500"/>
                <a:gd name="T179" fmla="*/ 13500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529" h="550">
                  <a:moveTo>
                    <a:pt x="271" y="0"/>
                  </a:moveTo>
                  <a:lnTo>
                    <a:pt x="202" y="13"/>
                  </a:lnTo>
                  <a:lnTo>
                    <a:pt x="148" y="48"/>
                  </a:lnTo>
                  <a:lnTo>
                    <a:pt x="111" y="101"/>
                  </a:lnTo>
                  <a:lnTo>
                    <a:pt x="100" y="143"/>
                  </a:lnTo>
                  <a:lnTo>
                    <a:pt x="101" y="169"/>
                  </a:lnTo>
                  <a:lnTo>
                    <a:pt x="116" y="234"/>
                  </a:lnTo>
                  <a:lnTo>
                    <a:pt x="161" y="294"/>
                  </a:lnTo>
                  <a:lnTo>
                    <a:pt x="144" y="303"/>
                  </a:lnTo>
                  <a:lnTo>
                    <a:pt x="95" y="340"/>
                  </a:lnTo>
                  <a:lnTo>
                    <a:pt x="54" y="387"/>
                  </a:lnTo>
                  <a:lnTo>
                    <a:pt x="22" y="441"/>
                  </a:lnTo>
                  <a:lnTo>
                    <a:pt x="4" y="503"/>
                  </a:lnTo>
                  <a:lnTo>
                    <a:pt x="0" y="547"/>
                  </a:lnTo>
                  <a:lnTo>
                    <a:pt x="44" y="550"/>
                  </a:lnTo>
                  <a:lnTo>
                    <a:pt x="45" y="526"/>
                  </a:lnTo>
                  <a:lnTo>
                    <a:pt x="48" y="504"/>
                  </a:lnTo>
                  <a:lnTo>
                    <a:pt x="72" y="442"/>
                  </a:lnTo>
                  <a:lnTo>
                    <a:pt x="112" y="391"/>
                  </a:lnTo>
                  <a:lnTo>
                    <a:pt x="165" y="353"/>
                  </a:lnTo>
                  <a:lnTo>
                    <a:pt x="228" y="333"/>
                  </a:lnTo>
                  <a:lnTo>
                    <a:pt x="251" y="330"/>
                  </a:lnTo>
                  <a:lnTo>
                    <a:pt x="409" y="330"/>
                  </a:lnTo>
                  <a:lnTo>
                    <a:pt x="395" y="321"/>
                  </a:lnTo>
                  <a:lnTo>
                    <a:pt x="376" y="311"/>
                  </a:lnTo>
                  <a:lnTo>
                    <a:pt x="357" y="303"/>
                  </a:lnTo>
                  <a:lnTo>
                    <a:pt x="355" y="302"/>
                  </a:lnTo>
                  <a:lnTo>
                    <a:pt x="371" y="290"/>
                  </a:lnTo>
                  <a:lnTo>
                    <a:pt x="376" y="285"/>
                  </a:lnTo>
                  <a:lnTo>
                    <a:pt x="277" y="285"/>
                  </a:lnTo>
                  <a:lnTo>
                    <a:pt x="252" y="283"/>
                  </a:lnTo>
                  <a:lnTo>
                    <a:pt x="189" y="258"/>
                  </a:lnTo>
                  <a:lnTo>
                    <a:pt x="151" y="208"/>
                  </a:lnTo>
                  <a:lnTo>
                    <a:pt x="143" y="166"/>
                  </a:lnTo>
                  <a:lnTo>
                    <a:pt x="143" y="164"/>
                  </a:lnTo>
                  <a:lnTo>
                    <a:pt x="161" y="101"/>
                  </a:lnTo>
                  <a:lnTo>
                    <a:pt x="208" y="57"/>
                  </a:lnTo>
                  <a:lnTo>
                    <a:pt x="251" y="44"/>
                  </a:lnTo>
                  <a:lnTo>
                    <a:pt x="374" y="44"/>
                  </a:lnTo>
                  <a:lnTo>
                    <a:pt x="368" y="38"/>
                  </a:lnTo>
                  <a:lnTo>
                    <a:pt x="351" y="25"/>
                  </a:lnTo>
                  <a:lnTo>
                    <a:pt x="333" y="15"/>
                  </a:lnTo>
                  <a:lnTo>
                    <a:pt x="313" y="7"/>
                  </a:lnTo>
                  <a:lnTo>
                    <a:pt x="293" y="2"/>
                  </a:lnTo>
                  <a:lnTo>
                    <a:pt x="271" y="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574" name="Freeform 244"/>
            <p:cNvSpPr>
              <a:spLocks/>
            </p:cNvSpPr>
            <p:nvPr/>
          </p:nvSpPr>
          <p:spPr bwMode="auto">
            <a:xfrm>
              <a:off x="6231497" y="5361534"/>
              <a:ext cx="238030" cy="247462"/>
            </a:xfrm>
            <a:custGeom>
              <a:avLst/>
              <a:gdLst>
                <a:gd name="T0" fmla="+- 0 13865 13456"/>
                <a:gd name="T1" fmla="*/ T0 w 529"/>
                <a:gd name="T2" fmla="+- 0 13830 13500"/>
                <a:gd name="T3" fmla="*/ 13830 h 550"/>
                <a:gd name="T4" fmla="+- 0 13707 13456"/>
                <a:gd name="T5" fmla="*/ T4 w 529"/>
                <a:gd name="T6" fmla="+- 0 13830 13500"/>
                <a:gd name="T7" fmla="*/ 13830 h 550"/>
                <a:gd name="T8" fmla="+- 0 13731 13456"/>
                <a:gd name="T9" fmla="*/ T8 w 529"/>
                <a:gd name="T10" fmla="+- 0 13831 13500"/>
                <a:gd name="T11" fmla="*/ 13831 h 550"/>
                <a:gd name="T12" fmla="+- 0 13755 13456"/>
                <a:gd name="T13" fmla="*/ T12 w 529"/>
                <a:gd name="T14" fmla="+- 0 13834 13500"/>
                <a:gd name="T15" fmla="*/ 13834 h 550"/>
                <a:gd name="T16" fmla="+- 0 13820 13456"/>
                <a:gd name="T17" fmla="*/ T16 w 529"/>
                <a:gd name="T18" fmla="+- 0 13856 13500"/>
                <a:gd name="T19" fmla="*/ 13856 h 550"/>
                <a:gd name="T20" fmla="+- 0 13873 13456"/>
                <a:gd name="T21" fmla="*/ T20 w 529"/>
                <a:gd name="T22" fmla="+- 0 13894 13500"/>
                <a:gd name="T23" fmla="*/ 13894 h 550"/>
                <a:gd name="T24" fmla="+- 0 13912 13456"/>
                <a:gd name="T25" fmla="*/ T24 w 529"/>
                <a:gd name="T26" fmla="+- 0 13944 13500"/>
                <a:gd name="T27" fmla="*/ 13944 h 550"/>
                <a:gd name="T28" fmla="+- 0 13935 13456"/>
                <a:gd name="T29" fmla="*/ T28 w 529"/>
                <a:gd name="T30" fmla="+- 0 14005 13500"/>
                <a:gd name="T31" fmla="*/ 14005 h 550"/>
                <a:gd name="T32" fmla="+- 0 13940 13456"/>
                <a:gd name="T33" fmla="*/ T32 w 529"/>
                <a:gd name="T34" fmla="+- 0 14049 13500"/>
                <a:gd name="T35" fmla="*/ 14049 h 550"/>
                <a:gd name="T36" fmla="+- 0 13984 13456"/>
                <a:gd name="T37" fmla="*/ T36 w 529"/>
                <a:gd name="T38" fmla="+- 0 14050 13500"/>
                <a:gd name="T39" fmla="*/ 14050 h 550"/>
                <a:gd name="T40" fmla="+- 0 13976 13456"/>
                <a:gd name="T41" fmla="*/ T40 w 529"/>
                <a:gd name="T42" fmla="+- 0 13984 13500"/>
                <a:gd name="T43" fmla="*/ 13984 h 550"/>
                <a:gd name="T44" fmla="+- 0 13952 13456"/>
                <a:gd name="T45" fmla="*/ T44 w 529"/>
                <a:gd name="T46" fmla="+- 0 13925 13500"/>
                <a:gd name="T47" fmla="*/ 13925 h 550"/>
                <a:gd name="T48" fmla="+- 0 13916 13456"/>
                <a:gd name="T49" fmla="*/ T48 w 529"/>
                <a:gd name="T50" fmla="+- 0 13874 13500"/>
                <a:gd name="T51" fmla="*/ 13874 h 550"/>
                <a:gd name="T52" fmla="+- 0 13869 13456"/>
                <a:gd name="T53" fmla="*/ T52 w 529"/>
                <a:gd name="T54" fmla="+- 0 13832 13500"/>
                <a:gd name="T55" fmla="*/ 13832 h 550"/>
                <a:gd name="T56" fmla="+- 0 13865 13456"/>
                <a:gd name="T57" fmla="*/ T56 w 529"/>
                <a:gd name="T58" fmla="+- 0 13830 13500"/>
                <a:gd name="T59" fmla="*/ 13830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529" h="550">
                  <a:moveTo>
                    <a:pt x="409" y="330"/>
                  </a:moveTo>
                  <a:lnTo>
                    <a:pt x="251" y="330"/>
                  </a:lnTo>
                  <a:lnTo>
                    <a:pt x="275" y="331"/>
                  </a:lnTo>
                  <a:lnTo>
                    <a:pt x="299" y="334"/>
                  </a:lnTo>
                  <a:lnTo>
                    <a:pt x="364" y="356"/>
                  </a:lnTo>
                  <a:lnTo>
                    <a:pt x="417" y="394"/>
                  </a:lnTo>
                  <a:lnTo>
                    <a:pt x="456" y="444"/>
                  </a:lnTo>
                  <a:lnTo>
                    <a:pt x="479" y="505"/>
                  </a:lnTo>
                  <a:lnTo>
                    <a:pt x="484" y="549"/>
                  </a:lnTo>
                  <a:lnTo>
                    <a:pt x="528" y="550"/>
                  </a:lnTo>
                  <a:lnTo>
                    <a:pt x="520" y="484"/>
                  </a:lnTo>
                  <a:lnTo>
                    <a:pt x="496" y="425"/>
                  </a:lnTo>
                  <a:lnTo>
                    <a:pt x="460" y="374"/>
                  </a:lnTo>
                  <a:lnTo>
                    <a:pt x="413" y="332"/>
                  </a:lnTo>
                  <a:lnTo>
                    <a:pt x="409" y="33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575" name="Freeform 243"/>
            <p:cNvSpPr>
              <a:spLocks/>
            </p:cNvSpPr>
            <p:nvPr/>
          </p:nvSpPr>
          <p:spPr bwMode="auto">
            <a:xfrm>
              <a:off x="6231497" y="5361534"/>
              <a:ext cx="238030" cy="247462"/>
            </a:xfrm>
            <a:custGeom>
              <a:avLst/>
              <a:gdLst>
                <a:gd name="T0" fmla="+- 0 13830 13456"/>
                <a:gd name="T1" fmla="*/ T0 w 529"/>
                <a:gd name="T2" fmla="+- 0 13544 13500"/>
                <a:gd name="T3" fmla="*/ 13544 h 550"/>
                <a:gd name="T4" fmla="+- 0 13707 13456"/>
                <a:gd name="T5" fmla="*/ T4 w 529"/>
                <a:gd name="T6" fmla="+- 0 13544 13500"/>
                <a:gd name="T7" fmla="*/ 13544 h 550"/>
                <a:gd name="T8" fmla="+- 0 13732 13456"/>
                <a:gd name="T9" fmla="*/ T8 w 529"/>
                <a:gd name="T10" fmla="+- 0 13546 13500"/>
                <a:gd name="T11" fmla="*/ 13546 h 550"/>
                <a:gd name="T12" fmla="+- 0 13756 13456"/>
                <a:gd name="T13" fmla="*/ T12 w 529"/>
                <a:gd name="T14" fmla="+- 0 13551 13500"/>
                <a:gd name="T15" fmla="*/ 13551 h 550"/>
                <a:gd name="T16" fmla="+- 0 13811 13456"/>
                <a:gd name="T17" fmla="*/ T16 w 529"/>
                <a:gd name="T18" fmla="+- 0 13586 13500"/>
                <a:gd name="T19" fmla="*/ 13586 h 550"/>
                <a:gd name="T20" fmla="+- 0 13839 13456"/>
                <a:gd name="T21" fmla="*/ T20 w 529"/>
                <a:gd name="T22" fmla="+- 0 13642 13500"/>
                <a:gd name="T23" fmla="*/ 13642 h 550"/>
                <a:gd name="T24" fmla="+- 0 13841 13456"/>
                <a:gd name="T25" fmla="*/ T24 w 529"/>
                <a:gd name="T26" fmla="+- 0 13664 13500"/>
                <a:gd name="T27" fmla="*/ 13664 h 550"/>
                <a:gd name="T28" fmla="+- 0 13839 13456"/>
                <a:gd name="T29" fmla="*/ T28 w 529"/>
                <a:gd name="T30" fmla="+- 0 13687 13500"/>
                <a:gd name="T31" fmla="*/ 13687 h 550"/>
                <a:gd name="T32" fmla="+- 0 13810 13456"/>
                <a:gd name="T33" fmla="*/ T32 w 529"/>
                <a:gd name="T34" fmla="+- 0 13745 13500"/>
                <a:gd name="T35" fmla="*/ 13745 h 550"/>
                <a:gd name="T36" fmla="+- 0 13755 13456"/>
                <a:gd name="T37" fmla="*/ T36 w 529"/>
                <a:gd name="T38" fmla="+- 0 13780 13500"/>
                <a:gd name="T39" fmla="*/ 13780 h 550"/>
                <a:gd name="T40" fmla="+- 0 13733 13456"/>
                <a:gd name="T41" fmla="*/ T40 w 529"/>
                <a:gd name="T42" fmla="+- 0 13785 13500"/>
                <a:gd name="T43" fmla="*/ 13785 h 550"/>
                <a:gd name="T44" fmla="+- 0 13832 13456"/>
                <a:gd name="T45" fmla="*/ T44 w 529"/>
                <a:gd name="T46" fmla="+- 0 13785 13500"/>
                <a:gd name="T47" fmla="*/ 13785 h 550"/>
                <a:gd name="T48" fmla="+- 0 13874 13456"/>
                <a:gd name="T49" fmla="*/ T48 w 529"/>
                <a:gd name="T50" fmla="+- 0 13723 13500"/>
                <a:gd name="T51" fmla="*/ 13723 h 550"/>
                <a:gd name="T52" fmla="+- 0 13884 13456"/>
                <a:gd name="T53" fmla="*/ T52 w 529"/>
                <a:gd name="T54" fmla="+- 0 13682 13500"/>
                <a:gd name="T55" fmla="*/ 13682 h 550"/>
                <a:gd name="T56" fmla="+- 0 13883 13456"/>
                <a:gd name="T57" fmla="*/ T56 w 529"/>
                <a:gd name="T58" fmla="+- 0 13657 13500"/>
                <a:gd name="T59" fmla="*/ 13657 h 550"/>
                <a:gd name="T60" fmla="+- 0 13863 13456"/>
                <a:gd name="T61" fmla="*/ T60 w 529"/>
                <a:gd name="T62" fmla="+- 0 13589 13500"/>
                <a:gd name="T63" fmla="*/ 13589 h 550"/>
                <a:gd name="T64" fmla="+- 0 13839 13456"/>
                <a:gd name="T65" fmla="*/ T64 w 529"/>
                <a:gd name="T66" fmla="+- 0 13553 13500"/>
                <a:gd name="T67" fmla="*/ 13553 h 550"/>
                <a:gd name="T68" fmla="+- 0 13830 13456"/>
                <a:gd name="T69" fmla="*/ T68 w 529"/>
                <a:gd name="T70" fmla="+- 0 13544 13500"/>
                <a:gd name="T71" fmla="*/ 13544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529" h="550">
                  <a:moveTo>
                    <a:pt x="374" y="44"/>
                  </a:moveTo>
                  <a:lnTo>
                    <a:pt x="251" y="44"/>
                  </a:lnTo>
                  <a:lnTo>
                    <a:pt x="276" y="46"/>
                  </a:lnTo>
                  <a:lnTo>
                    <a:pt x="300" y="51"/>
                  </a:lnTo>
                  <a:lnTo>
                    <a:pt x="355" y="86"/>
                  </a:lnTo>
                  <a:lnTo>
                    <a:pt x="383" y="142"/>
                  </a:lnTo>
                  <a:lnTo>
                    <a:pt x="385" y="164"/>
                  </a:lnTo>
                  <a:lnTo>
                    <a:pt x="383" y="187"/>
                  </a:lnTo>
                  <a:lnTo>
                    <a:pt x="354" y="245"/>
                  </a:lnTo>
                  <a:lnTo>
                    <a:pt x="299" y="280"/>
                  </a:lnTo>
                  <a:lnTo>
                    <a:pt x="277" y="285"/>
                  </a:lnTo>
                  <a:lnTo>
                    <a:pt x="376" y="285"/>
                  </a:lnTo>
                  <a:lnTo>
                    <a:pt x="418" y="223"/>
                  </a:lnTo>
                  <a:lnTo>
                    <a:pt x="428" y="182"/>
                  </a:lnTo>
                  <a:lnTo>
                    <a:pt x="427" y="157"/>
                  </a:lnTo>
                  <a:lnTo>
                    <a:pt x="407" y="89"/>
                  </a:lnTo>
                  <a:lnTo>
                    <a:pt x="383" y="53"/>
                  </a:lnTo>
                  <a:lnTo>
                    <a:pt x="374" y="44"/>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569" name="Freeform 241"/>
            <p:cNvSpPr>
              <a:spLocks/>
            </p:cNvSpPr>
            <p:nvPr/>
          </p:nvSpPr>
          <p:spPr bwMode="auto">
            <a:xfrm>
              <a:off x="6388084" y="5312041"/>
              <a:ext cx="179985" cy="247462"/>
            </a:xfrm>
            <a:custGeom>
              <a:avLst/>
              <a:gdLst>
                <a:gd name="T0" fmla="+- 0 14085 13804"/>
                <a:gd name="T1" fmla="*/ T0 w 400"/>
                <a:gd name="T2" fmla="+- 0 13720 13390"/>
                <a:gd name="T3" fmla="*/ 13720 h 550"/>
                <a:gd name="T4" fmla="+- 0 13949 13804"/>
                <a:gd name="T5" fmla="*/ T4 w 400"/>
                <a:gd name="T6" fmla="+- 0 13720 13390"/>
                <a:gd name="T7" fmla="*/ 13720 h 550"/>
                <a:gd name="T8" fmla="+- 0 13957 13804"/>
                <a:gd name="T9" fmla="*/ T8 w 400"/>
                <a:gd name="T10" fmla="+- 0 13720 13390"/>
                <a:gd name="T11" fmla="*/ 13720 h 550"/>
                <a:gd name="T12" fmla="+- 0 13966 13804"/>
                <a:gd name="T13" fmla="*/ T12 w 400"/>
                <a:gd name="T14" fmla="+- 0 13721 13390"/>
                <a:gd name="T15" fmla="*/ 13721 h 550"/>
                <a:gd name="T16" fmla="+- 0 14030 13804"/>
                <a:gd name="T17" fmla="*/ T16 w 400"/>
                <a:gd name="T18" fmla="+- 0 13739 13390"/>
                <a:gd name="T19" fmla="*/ 13739 h 550"/>
                <a:gd name="T20" fmla="+- 0 14084 13804"/>
                <a:gd name="T21" fmla="*/ T20 w 400"/>
                <a:gd name="T22" fmla="+- 0 13774 13390"/>
                <a:gd name="T23" fmla="*/ 13774 h 550"/>
                <a:gd name="T24" fmla="+- 0 14126 13804"/>
                <a:gd name="T25" fmla="*/ T24 w 400"/>
                <a:gd name="T26" fmla="+- 0 13823 13390"/>
                <a:gd name="T27" fmla="*/ 13823 h 550"/>
                <a:gd name="T28" fmla="+- 0 14152 13804"/>
                <a:gd name="T29" fmla="*/ T28 w 400"/>
                <a:gd name="T30" fmla="+- 0 13882 13390"/>
                <a:gd name="T31" fmla="*/ 13882 h 550"/>
                <a:gd name="T32" fmla="+- 0 14159 13804"/>
                <a:gd name="T33" fmla="*/ T32 w 400"/>
                <a:gd name="T34" fmla="+- 0 13926 13390"/>
                <a:gd name="T35" fmla="*/ 13926 h 550"/>
                <a:gd name="T36" fmla="+- 0 14204 13804"/>
                <a:gd name="T37" fmla="*/ T36 w 400"/>
                <a:gd name="T38" fmla="+- 0 13940 13390"/>
                <a:gd name="T39" fmla="*/ 13940 h 550"/>
                <a:gd name="T40" fmla="+- 0 14196 13804"/>
                <a:gd name="T41" fmla="*/ T40 w 400"/>
                <a:gd name="T42" fmla="+- 0 13874 13390"/>
                <a:gd name="T43" fmla="*/ 13874 h 550"/>
                <a:gd name="T44" fmla="+- 0 14172 13804"/>
                <a:gd name="T45" fmla="*/ T44 w 400"/>
                <a:gd name="T46" fmla="+- 0 13815 13390"/>
                <a:gd name="T47" fmla="*/ 13815 h 550"/>
                <a:gd name="T48" fmla="+- 0 14136 13804"/>
                <a:gd name="T49" fmla="*/ T48 w 400"/>
                <a:gd name="T50" fmla="+- 0 13764 13390"/>
                <a:gd name="T51" fmla="*/ 13764 h 550"/>
                <a:gd name="T52" fmla="+- 0 14089 13804"/>
                <a:gd name="T53" fmla="*/ T52 w 400"/>
                <a:gd name="T54" fmla="+- 0 13722 13390"/>
                <a:gd name="T55" fmla="*/ 13722 h 550"/>
                <a:gd name="T56" fmla="+- 0 14085 13804"/>
                <a:gd name="T57" fmla="*/ T56 w 400"/>
                <a:gd name="T58" fmla="+- 0 13720 13390"/>
                <a:gd name="T59" fmla="*/ 13720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400" h="550">
                  <a:moveTo>
                    <a:pt x="281" y="330"/>
                  </a:moveTo>
                  <a:lnTo>
                    <a:pt x="145" y="330"/>
                  </a:lnTo>
                  <a:lnTo>
                    <a:pt x="153" y="330"/>
                  </a:lnTo>
                  <a:lnTo>
                    <a:pt x="162" y="331"/>
                  </a:lnTo>
                  <a:lnTo>
                    <a:pt x="226" y="349"/>
                  </a:lnTo>
                  <a:lnTo>
                    <a:pt x="280" y="384"/>
                  </a:lnTo>
                  <a:lnTo>
                    <a:pt x="322" y="433"/>
                  </a:lnTo>
                  <a:lnTo>
                    <a:pt x="348" y="492"/>
                  </a:lnTo>
                  <a:lnTo>
                    <a:pt x="355" y="536"/>
                  </a:lnTo>
                  <a:lnTo>
                    <a:pt x="400" y="550"/>
                  </a:lnTo>
                  <a:lnTo>
                    <a:pt x="392" y="484"/>
                  </a:lnTo>
                  <a:lnTo>
                    <a:pt x="368" y="425"/>
                  </a:lnTo>
                  <a:lnTo>
                    <a:pt x="332" y="374"/>
                  </a:lnTo>
                  <a:lnTo>
                    <a:pt x="285" y="332"/>
                  </a:lnTo>
                  <a:lnTo>
                    <a:pt x="281" y="33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570" name="Freeform 240"/>
            <p:cNvSpPr>
              <a:spLocks/>
            </p:cNvSpPr>
            <p:nvPr/>
          </p:nvSpPr>
          <p:spPr bwMode="auto">
            <a:xfrm>
              <a:off x="6388084" y="5312041"/>
              <a:ext cx="179985" cy="247462"/>
            </a:xfrm>
            <a:custGeom>
              <a:avLst/>
              <a:gdLst>
                <a:gd name="T0" fmla="+- 0 13928 13804"/>
                <a:gd name="T1" fmla="*/ T0 w 400"/>
                <a:gd name="T2" fmla="+- 0 13675 13390"/>
                <a:gd name="T3" fmla="*/ 13675 h 550"/>
                <a:gd name="T4" fmla="+- 0 13926 13804"/>
                <a:gd name="T5" fmla="*/ T4 w 400"/>
                <a:gd name="T6" fmla="+- 0 13695 13390"/>
                <a:gd name="T7" fmla="*/ 13695 h 550"/>
                <a:gd name="T8" fmla="+- 0 13922 13804"/>
                <a:gd name="T9" fmla="*/ T8 w 400"/>
                <a:gd name="T10" fmla="+- 0 13715 13390"/>
                <a:gd name="T11" fmla="*/ 13715 h 550"/>
                <a:gd name="T12" fmla="+- 0 13927 13804"/>
                <a:gd name="T13" fmla="*/ T12 w 400"/>
                <a:gd name="T14" fmla="+- 0 13720 13390"/>
                <a:gd name="T15" fmla="*/ 13720 h 550"/>
                <a:gd name="T16" fmla="+- 0 13933 13804"/>
                <a:gd name="T17" fmla="*/ T16 w 400"/>
                <a:gd name="T18" fmla="+- 0 13720 13390"/>
                <a:gd name="T19" fmla="*/ 13720 h 550"/>
                <a:gd name="T20" fmla="+- 0 14085 13804"/>
                <a:gd name="T21" fmla="*/ T20 w 400"/>
                <a:gd name="T22" fmla="+- 0 13720 13390"/>
                <a:gd name="T23" fmla="*/ 13720 h 550"/>
                <a:gd name="T24" fmla="+- 0 14071 13804"/>
                <a:gd name="T25" fmla="*/ T24 w 400"/>
                <a:gd name="T26" fmla="+- 0 13711 13390"/>
                <a:gd name="T27" fmla="*/ 13711 h 550"/>
                <a:gd name="T28" fmla="+- 0 14052 13804"/>
                <a:gd name="T29" fmla="*/ T28 w 400"/>
                <a:gd name="T30" fmla="+- 0 13701 13390"/>
                <a:gd name="T31" fmla="*/ 13701 h 550"/>
                <a:gd name="T32" fmla="+- 0 14033 13804"/>
                <a:gd name="T33" fmla="*/ T32 w 400"/>
                <a:gd name="T34" fmla="+- 0 13693 13390"/>
                <a:gd name="T35" fmla="*/ 13693 h 550"/>
                <a:gd name="T36" fmla="+- 0 14031 13804"/>
                <a:gd name="T37" fmla="*/ T36 w 400"/>
                <a:gd name="T38" fmla="+- 0 13692 13390"/>
                <a:gd name="T39" fmla="*/ 13692 h 550"/>
                <a:gd name="T40" fmla="+- 0 14047 13804"/>
                <a:gd name="T41" fmla="*/ T40 w 400"/>
                <a:gd name="T42" fmla="+- 0 13680 13390"/>
                <a:gd name="T43" fmla="*/ 13680 h 550"/>
                <a:gd name="T44" fmla="+- 0 14051 13804"/>
                <a:gd name="T45" fmla="*/ T44 w 400"/>
                <a:gd name="T46" fmla="+- 0 13676 13390"/>
                <a:gd name="T47" fmla="*/ 13676 h 550"/>
                <a:gd name="T48" fmla="+- 0 13936 13804"/>
                <a:gd name="T49" fmla="*/ T48 w 400"/>
                <a:gd name="T50" fmla="+- 0 13676 13390"/>
                <a:gd name="T51" fmla="*/ 13676 h 550"/>
                <a:gd name="T52" fmla="+- 0 13932 13804"/>
                <a:gd name="T53" fmla="*/ T52 w 400"/>
                <a:gd name="T54" fmla="+- 0 13675 13390"/>
                <a:gd name="T55" fmla="*/ 13675 h 550"/>
                <a:gd name="T56" fmla="+- 0 13928 13804"/>
                <a:gd name="T57" fmla="*/ T56 w 400"/>
                <a:gd name="T58" fmla="+- 0 13675 13390"/>
                <a:gd name="T59" fmla="*/ 13675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400" h="550">
                  <a:moveTo>
                    <a:pt x="124" y="285"/>
                  </a:moveTo>
                  <a:lnTo>
                    <a:pt x="122" y="305"/>
                  </a:lnTo>
                  <a:lnTo>
                    <a:pt x="118" y="325"/>
                  </a:lnTo>
                  <a:lnTo>
                    <a:pt x="123" y="330"/>
                  </a:lnTo>
                  <a:lnTo>
                    <a:pt x="129" y="330"/>
                  </a:lnTo>
                  <a:lnTo>
                    <a:pt x="281" y="330"/>
                  </a:lnTo>
                  <a:lnTo>
                    <a:pt x="267" y="321"/>
                  </a:lnTo>
                  <a:lnTo>
                    <a:pt x="248" y="311"/>
                  </a:lnTo>
                  <a:lnTo>
                    <a:pt x="229" y="303"/>
                  </a:lnTo>
                  <a:lnTo>
                    <a:pt x="227" y="302"/>
                  </a:lnTo>
                  <a:lnTo>
                    <a:pt x="243" y="290"/>
                  </a:lnTo>
                  <a:lnTo>
                    <a:pt x="247" y="286"/>
                  </a:lnTo>
                  <a:lnTo>
                    <a:pt x="132" y="286"/>
                  </a:lnTo>
                  <a:lnTo>
                    <a:pt x="128" y="285"/>
                  </a:lnTo>
                  <a:lnTo>
                    <a:pt x="124" y="285"/>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571" name="Freeform 239"/>
            <p:cNvSpPr>
              <a:spLocks/>
            </p:cNvSpPr>
            <p:nvPr/>
          </p:nvSpPr>
          <p:spPr bwMode="auto">
            <a:xfrm>
              <a:off x="6388084" y="5312041"/>
              <a:ext cx="179985" cy="247462"/>
            </a:xfrm>
            <a:custGeom>
              <a:avLst/>
              <a:gdLst>
                <a:gd name="T0" fmla="+- 0 14049 13804"/>
                <a:gd name="T1" fmla="*/ T0 w 400"/>
                <a:gd name="T2" fmla="+- 0 13434 13390"/>
                <a:gd name="T3" fmla="*/ 13434 h 550"/>
                <a:gd name="T4" fmla="+- 0 13937 13804"/>
                <a:gd name="T5" fmla="*/ T4 w 400"/>
                <a:gd name="T6" fmla="+- 0 13434 13390"/>
                <a:gd name="T7" fmla="*/ 13434 h 550"/>
                <a:gd name="T8" fmla="+- 0 13961 13804"/>
                <a:gd name="T9" fmla="*/ T8 w 400"/>
                <a:gd name="T10" fmla="+- 0 13436 13390"/>
                <a:gd name="T11" fmla="*/ 13436 h 550"/>
                <a:gd name="T12" fmla="+- 0 13982 13804"/>
                <a:gd name="T13" fmla="*/ T12 w 400"/>
                <a:gd name="T14" fmla="+- 0 13442 13390"/>
                <a:gd name="T15" fmla="*/ 13442 h 550"/>
                <a:gd name="T16" fmla="+- 0 14035 13804"/>
                <a:gd name="T17" fmla="*/ T16 w 400"/>
                <a:gd name="T18" fmla="+- 0 13480 13390"/>
                <a:gd name="T19" fmla="*/ 13480 h 550"/>
                <a:gd name="T20" fmla="+- 0 14060 13804"/>
                <a:gd name="T21" fmla="*/ T20 w 400"/>
                <a:gd name="T22" fmla="+- 0 13540 13390"/>
                <a:gd name="T23" fmla="*/ 13540 h 550"/>
                <a:gd name="T24" fmla="+- 0 14058 13804"/>
                <a:gd name="T25" fmla="*/ T24 w 400"/>
                <a:gd name="T26" fmla="+- 0 13565 13390"/>
                <a:gd name="T27" fmla="*/ 13565 h 550"/>
                <a:gd name="T28" fmla="+- 0 14035 13804"/>
                <a:gd name="T29" fmla="*/ T28 w 400"/>
                <a:gd name="T30" fmla="+- 0 13627 13390"/>
                <a:gd name="T31" fmla="*/ 13627 h 550"/>
                <a:gd name="T32" fmla="+- 0 13964 13804"/>
                <a:gd name="T33" fmla="*/ T32 w 400"/>
                <a:gd name="T34" fmla="+- 0 13672 13390"/>
                <a:gd name="T35" fmla="*/ 13672 h 550"/>
                <a:gd name="T36" fmla="+- 0 13936 13804"/>
                <a:gd name="T37" fmla="*/ T36 w 400"/>
                <a:gd name="T38" fmla="+- 0 13676 13390"/>
                <a:gd name="T39" fmla="*/ 13676 h 550"/>
                <a:gd name="T40" fmla="+- 0 14051 13804"/>
                <a:gd name="T41" fmla="*/ T40 w 400"/>
                <a:gd name="T42" fmla="+- 0 13676 13390"/>
                <a:gd name="T43" fmla="*/ 13676 h 550"/>
                <a:gd name="T44" fmla="+- 0 14094 13804"/>
                <a:gd name="T45" fmla="*/ T44 w 400"/>
                <a:gd name="T46" fmla="+- 0 13613 13390"/>
                <a:gd name="T47" fmla="*/ 13613 h 550"/>
                <a:gd name="T48" fmla="+- 0 14104 13804"/>
                <a:gd name="T49" fmla="*/ T48 w 400"/>
                <a:gd name="T50" fmla="+- 0 13572 13390"/>
                <a:gd name="T51" fmla="*/ 13572 h 550"/>
                <a:gd name="T52" fmla="+- 0 14103 13804"/>
                <a:gd name="T53" fmla="*/ T52 w 400"/>
                <a:gd name="T54" fmla="+- 0 13547 13390"/>
                <a:gd name="T55" fmla="*/ 13547 h 550"/>
                <a:gd name="T56" fmla="+- 0 14083 13804"/>
                <a:gd name="T57" fmla="*/ T56 w 400"/>
                <a:gd name="T58" fmla="+- 0 13479 13390"/>
                <a:gd name="T59" fmla="*/ 13479 h 550"/>
                <a:gd name="T60" fmla="+- 0 14059 13804"/>
                <a:gd name="T61" fmla="*/ T60 w 400"/>
                <a:gd name="T62" fmla="+- 0 13443 13390"/>
                <a:gd name="T63" fmla="*/ 13443 h 550"/>
                <a:gd name="T64" fmla="+- 0 14049 13804"/>
                <a:gd name="T65" fmla="*/ T64 w 400"/>
                <a:gd name="T66" fmla="+- 0 13434 13390"/>
                <a:gd name="T67" fmla="*/ 13434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400" h="550">
                  <a:moveTo>
                    <a:pt x="245" y="44"/>
                  </a:moveTo>
                  <a:lnTo>
                    <a:pt x="133" y="44"/>
                  </a:lnTo>
                  <a:lnTo>
                    <a:pt x="157" y="46"/>
                  </a:lnTo>
                  <a:lnTo>
                    <a:pt x="178" y="52"/>
                  </a:lnTo>
                  <a:lnTo>
                    <a:pt x="231" y="90"/>
                  </a:lnTo>
                  <a:lnTo>
                    <a:pt x="256" y="150"/>
                  </a:lnTo>
                  <a:lnTo>
                    <a:pt x="254" y="175"/>
                  </a:lnTo>
                  <a:lnTo>
                    <a:pt x="231" y="237"/>
                  </a:lnTo>
                  <a:lnTo>
                    <a:pt x="160" y="282"/>
                  </a:lnTo>
                  <a:lnTo>
                    <a:pt x="132" y="286"/>
                  </a:lnTo>
                  <a:lnTo>
                    <a:pt x="247" y="286"/>
                  </a:lnTo>
                  <a:lnTo>
                    <a:pt x="290" y="223"/>
                  </a:lnTo>
                  <a:lnTo>
                    <a:pt x="300" y="182"/>
                  </a:lnTo>
                  <a:lnTo>
                    <a:pt x="299" y="157"/>
                  </a:lnTo>
                  <a:lnTo>
                    <a:pt x="279" y="89"/>
                  </a:lnTo>
                  <a:lnTo>
                    <a:pt x="255" y="53"/>
                  </a:lnTo>
                  <a:lnTo>
                    <a:pt x="245" y="44"/>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572" name="Freeform 238"/>
            <p:cNvSpPr>
              <a:spLocks/>
            </p:cNvSpPr>
            <p:nvPr/>
          </p:nvSpPr>
          <p:spPr bwMode="auto">
            <a:xfrm>
              <a:off x="6388084" y="5312041"/>
              <a:ext cx="179985" cy="247462"/>
            </a:xfrm>
            <a:custGeom>
              <a:avLst/>
              <a:gdLst>
                <a:gd name="T0" fmla="+- 0 13947 13804"/>
                <a:gd name="T1" fmla="*/ T0 w 400"/>
                <a:gd name="T2" fmla="+- 0 13390 13390"/>
                <a:gd name="T3" fmla="*/ 13390 h 550"/>
                <a:gd name="T4" fmla="+- 0 13883 13804"/>
                <a:gd name="T5" fmla="*/ T4 w 400"/>
                <a:gd name="T6" fmla="+- 0 13400 13390"/>
                <a:gd name="T7" fmla="*/ 13400 h 550"/>
                <a:gd name="T8" fmla="+- 0 13816 13804"/>
                <a:gd name="T9" fmla="*/ T8 w 400"/>
                <a:gd name="T10" fmla="+- 0 13446 13390"/>
                <a:gd name="T11" fmla="*/ 13446 h 550"/>
                <a:gd name="T12" fmla="+- 0 13804 13804"/>
                <a:gd name="T13" fmla="*/ T12 w 400"/>
                <a:gd name="T14" fmla="+- 0 13461 13390"/>
                <a:gd name="T15" fmla="*/ 13461 h 550"/>
                <a:gd name="T16" fmla="+- 0 13817 13804"/>
                <a:gd name="T17" fmla="*/ T16 w 400"/>
                <a:gd name="T18" fmla="+- 0 13477 13390"/>
                <a:gd name="T19" fmla="*/ 13477 h 550"/>
                <a:gd name="T20" fmla="+- 0 13833 13804"/>
                <a:gd name="T21" fmla="*/ T20 w 400"/>
                <a:gd name="T22" fmla="+- 0 13489 13390"/>
                <a:gd name="T23" fmla="*/ 13489 h 550"/>
                <a:gd name="T24" fmla="+- 0 13848 13804"/>
                <a:gd name="T25" fmla="*/ T24 w 400"/>
                <a:gd name="T26" fmla="+- 0 13475 13390"/>
                <a:gd name="T27" fmla="*/ 13475 h 550"/>
                <a:gd name="T28" fmla="+- 0 13862 13804"/>
                <a:gd name="T29" fmla="*/ T28 w 400"/>
                <a:gd name="T30" fmla="+- 0 13462 13390"/>
                <a:gd name="T31" fmla="*/ 13462 h 550"/>
                <a:gd name="T32" fmla="+- 0 13880 13804"/>
                <a:gd name="T33" fmla="*/ T32 w 400"/>
                <a:gd name="T34" fmla="+- 0 13450 13390"/>
                <a:gd name="T35" fmla="*/ 13450 h 550"/>
                <a:gd name="T36" fmla="+- 0 13899 13804"/>
                <a:gd name="T37" fmla="*/ T36 w 400"/>
                <a:gd name="T38" fmla="+- 0 13441 13390"/>
                <a:gd name="T39" fmla="*/ 13441 h 550"/>
                <a:gd name="T40" fmla="+- 0 13918 13804"/>
                <a:gd name="T41" fmla="*/ T40 w 400"/>
                <a:gd name="T42" fmla="+- 0 13436 13390"/>
                <a:gd name="T43" fmla="*/ 13436 h 550"/>
                <a:gd name="T44" fmla="+- 0 13937 13804"/>
                <a:gd name="T45" fmla="*/ T44 w 400"/>
                <a:gd name="T46" fmla="+- 0 13434 13390"/>
                <a:gd name="T47" fmla="*/ 13434 h 550"/>
                <a:gd name="T48" fmla="+- 0 14049 13804"/>
                <a:gd name="T49" fmla="*/ T48 w 400"/>
                <a:gd name="T50" fmla="+- 0 13434 13390"/>
                <a:gd name="T51" fmla="*/ 13434 h 550"/>
                <a:gd name="T52" fmla="+- 0 14044 13804"/>
                <a:gd name="T53" fmla="*/ T52 w 400"/>
                <a:gd name="T54" fmla="+- 0 13428 13390"/>
                <a:gd name="T55" fmla="*/ 13428 h 550"/>
                <a:gd name="T56" fmla="+- 0 14027 13804"/>
                <a:gd name="T57" fmla="*/ T56 w 400"/>
                <a:gd name="T58" fmla="+- 0 13415 13390"/>
                <a:gd name="T59" fmla="*/ 13415 h 550"/>
                <a:gd name="T60" fmla="+- 0 14009 13804"/>
                <a:gd name="T61" fmla="*/ T60 w 400"/>
                <a:gd name="T62" fmla="+- 0 13405 13390"/>
                <a:gd name="T63" fmla="*/ 13405 h 550"/>
                <a:gd name="T64" fmla="+- 0 13989 13804"/>
                <a:gd name="T65" fmla="*/ T64 w 400"/>
                <a:gd name="T66" fmla="+- 0 13397 13390"/>
                <a:gd name="T67" fmla="*/ 13397 h 550"/>
                <a:gd name="T68" fmla="+- 0 13969 13804"/>
                <a:gd name="T69" fmla="*/ T68 w 400"/>
                <a:gd name="T70" fmla="+- 0 13392 13390"/>
                <a:gd name="T71" fmla="*/ 13392 h 550"/>
                <a:gd name="T72" fmla="+- 0 13947 13804"/>
                <a:gd name="T73" fmla="*/ T72 w 400"/>
                <a:gd name="T74" fmla="+- 0 13390 13390"/>
                <a:gd name="T75" fmla="*/ 13390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400" h="550">
                  <a:moveTo>
                    <a:pt x="143" y="0"/>
                  </a:moveTo>
                  <a:lnTo>
                    <a:pt x="79" y="10"/>
                  </a:lnTo>
                  <a:lnTo>
                    <a:pt x="12" y="56"/>
                  </a:lnTo>
                  <a:lnTo>
                    <a:pt x="0" y="71"/>
                  </a:lnTo>
                  <a:lnTo>
                    <a:pt x="13" y="87"/>
                  </a:lnTo>
                  <a:lnTo>
                    <a:pt x="29" y="99"/>
                  </a:lnTo>
                  <a:lnTo>
                    <a:pt x="44" y="85"/>
                  </a:lnTo>
                  <a:lnTo>
                    <a:pt x="58" y="72"/>
                  </a:lnTo>
                  <a:lnTo>
                    <a:pt x="76" y="60"/>
                  </a:lnTo>
                  <a:lnTo>
                    <a:pt x="95" y="51"/>
                  </a:lnTo>
                  <a:lnTo>
                    <a:pt x="114" y="46"/>
                  </a:lnTo>
                  <a:lnTo>
                    <a:pt x="133" y="44"/>
                  </a:lnTo>
                  <a:lnTo>
                    <a:pt x="245" y="44"/>
                  </a:lnTo>
                  <a:lnTo>
                    <a:pt x="240" y="38"/>
                  </a:lnTo>
                  <a:lnTo>
                    <a:pt x="223" y="25"/>
                  </a:lnTo>
                  <a:lnTo>
                    <a:pt x="205" y="15"/>
                  </a:lnTo>
                  <a:lnTo>
                    <a:pt x="185" y="7"/>
                  </a:lnTo>
                  <a:lnTo>
                    <a:pt x="165" y="2"/>
                  </a:lnTo>
                  <a:lnTo>
                    <a:pt x="143" y="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565" name="Freeform 236"/>
            <p:cNvSpPr>
              <a:spLocks/>
            </p:cNvSpPr>
            <p:nvPr/>
          </p:nvSpPr>
          <p:spPr bwMode="auto">
            <a:xfrm>
              <a:off x="6132505" y="5312041"/>
              <a:ext cx="179535" cy="247462"/>
            </a:xfrm>
            <a:custGeom>
              <a:avLst/>
              <a:gdLst>
                <a:gd name="T0" fmla="+- 0 13506 13236"/>
                <a:gd name="T1" fmla="*/ T0 w 399"/>
                <a:gd name="T2" fmla="+- 0 13390 13390"/>
                <a:gd name="T3" fmla="*/ 13390 h 550"/>
                <a:gd name="T4" fmla="+- 0 13438 13236"/>
                <a:gd name="T5" fmla="*/ T4 w 399"/>
                <a:gd name="T6" fmla="+- 0 13403 13390"/>
                <a:gd name="T7" fmla="*/ 13403 h 550"/>
                <a:gd name="T8" fmla="+- 0 13383 13236"/>
                <a:gd name="T9" fmla="*/ T8 w 399"/>
                <a:gd name="T10" fmla="+- 0 13439 13390"/>
                <a:gd name="T11" fmla="*/ 13439 h 550"/>
                <a:gd name="T12" fmla="+- 0 13347 13236"/>
                <a:gd name="T13" fmla="*/ T12 w 399"/>
                <a:gd name="T14" fmla="+- 0 13492 13390"/>
                <a:gd name="T15" fmla="*/ 13492 h 550"/>
                <a:gd name="T16" fmla="+- 0 13336 13236"/>
                <a:gd name="T17" fmla="*/ T16 w 399"/>
                <a:gd name="T18" fmla="+- 0 13534 13390"/>
                <a:gd name="T19" fmla="*/ 13534 h 550"/>
                <a:gd name="T20" fmla="+- 0 13337 13236"/>
                <a:gd name="T21" fmla="*/ T20 w 399"/>
                <a:gd name="T22" fmla="+- 0 13560 13390"/>
                <a:gd name="T23" fmla="*/ 13560 h 550"/>
                <a:gd name="T24" fmla="+- 0 13352 13236"/>
                <a:gd name="T25" fmla="*/ T24 w 399"/>
                <a:gd name="T26" fmla="+- 0 13624 13390"/>
                <a:gd name="T27" fmla="*/ 13624 h 550"/>
                <a:gd name="T28" fmla="+- 0 13397 13236"/>
                <a:gd name="T29" fmla="*/ T28 w 399"/>
                <a:gd name="T30" fmla="+- 0 13684 13390"/>
                <a:gd name="T31" fmla="*/ 13684 h 550"/>
                <a:gd name="T32" fmla="+- 0 13380 13236"/>
                <a:gd name="T33" fmla="*/ T32 w 399"/>
                <a:gd name="T34" fmla="+- 0 13694 13390"/>
                <a:gd name="T35" fmla="*/ 13694 h 550"/>
                <a:gd name="T36" fmla="+- 0 13331 13236"/>
                <a:gd name="T37" fmla="*/ T36 w 399"/>
                <a:gd name="T38" fmla="+- 0 13730 13390"/>
                <a:gd name="T39" fmla="*/ 13730 h 550"/>
                <a:gd name="T40" fmla="+- 0 13290 13236"/>
                <a:gd name="T41" fmla="*/ T40 w 399"/>
                <a:gd name="T42" fmla="+- 0 13777 13390"/>
                <a:gd name="T43" fmla="*/ 13777 h 550"/>
                <a:gd name="T44" fmla="+- 0 13258 13236"/>
                <a:gd name="T45" fmla="*/ T44 w 399"/>
                <a:gd name="T46" fmla="+- 0 13831 13390"/>
                <a:gd name="T47" fmla="*/ 13831 h 550"/>
                <a:gd name="T48" fmla="+- 0 13240 13236"/>
                <a:gd name="T49" fmla="*/ T48 w 399"/>
                <a:gd name="T50" fmla="+- 0 13893 13390"/>
                <a:gd name="T51" fmla="*/ 13893 h 550"/>
                <a:gd name="T52" fmla="+- 0 13236 13236"/>
                <a:gd name="T53" fmla="*/ T52 w 399"/>
                <a:gd name="T54" fmla="+- 0 13937 13390"/>
                <a:gd name="T55" fmla="*/ 13937 h 550"/>
                <a:gd name="T56" fmla="+- 0 13280 13236"/>
                <a:gd name="T57" fmla="*/ T56 w 399"/>
                <a:gd name="T58" fmla="+- 0 13940 13390"/>
                <a:gd name="T59" fmla="*/ 13940 h 550"/>
                <a:gd name="T60" fmla="+- 0 13281 13236"/>
                <a:gd name="T61" fmla="*/ T60 w 399"/>
                <a:gd name="T62" fmla="+- 0 13917 13390"/>
                <a:gd name="T63" fmla="*/ 13917 h 550"/>
                <a:gd name="T64" fmla="+- 0 13284 13236"/>
                <a:gd name="T65" fmla="*/ T64 w 399"/>
                <a:gd name="T66" fmla="+- 0 13895 13390"/>
                <a:gd name="T67" fmla="*/ 13895 h 550"/>
                <a:gd name="T68" fmla="+- 0 13307 13236"/>
                <a:gd name="T69" fmla="*/ T68 w 399"/>
                <a:gd name="T70" fmla="+- 0 13834 13390"/>
                <a:gd name="T71" fmla="*/ 13834 h 550"/>
                <a:gd name="T72" fmla="+- 0 13346 13236"/>
                <a:gd name="T73" fmla="*/ T72 w 399"/>
                <a:gd name="T74" fmla="+- 0 13782 13390"/>
                <a:gd name="T75" fmla="*/ 13782 h 550"/>
                <a:gd name="T76" fmla="+- 0 13398 13236"/>
                <a:gd name="T77" fmla="*/ T76 w 399"/>
                <a:gd name="T78" fmla="+- 0 13745 13390"/>
                <a:gd name="T79" fmla="*/ 13745 h 550"/>
                <a:gd name="T80" fmla="+- 0 13460 13236"/>
                <a:gd name="T81" fmla="*/ T80 w 399"/>
                <a:gd name="T82" fmla="+- 0 13723 13390"/>
                <a:gd name="T83" fmla="*/ 13723 h 550"/>
                <a:gd name="T84" fmla="+- 0 13491 13236"/>
                <a:gd name="T85" fmla="*/ T84 w 399"/>
                <a:gd name="T86" fmla="+- 0 13720 13390"/>
                <a:gd name="T87" fmla="*/ 13720 h 550"/>
                <a:gd name="T88" fmla="+- 0 13518 13236"/>
                <a:gd name="T89" fmla="*/ T88 w 399"/>
                <a:gd name="T90" fmla="+- 0 13720 13390"/>
                <a:gd name="T91" fmla="*/ 13720 h 550"/>
                <a:gd name="T92" fmla="+- 0 13514 13236"/>
                <a:gd name="T93" fmla="*/ T92 w 399"/>
                <a:gd name="T94" fmla="+- 0 13702 13390"/>
                <a:gd name="T95" fmla="*/ 13702 h 550"/>
                <a:gd name="T96" fmla="+- 0 13512 13236"/>
                <a:gd name="T97" fmla="*/ T96 w 399"/>
                <a:gd name="T98" fmla="+- 0 13682 13390"/>
                <a:gd name="T99" fmla="*/ 13682 h 550"/>
                <a:gd name="T100" fmla="+- 0 13508 13236"/>
                <a:gd name="T101" fmla="*/ T100 w 399"/>
                <a:gd name="T102" fmla="+- 0 13676 13390"/>
                <a:gd name="T103" fmla="*/ 13676 h 550"/>
                <a:gd name="T104" fmla="+- 0 13488 13236"/>
                <a:gd name="T105" fmla="*/ T104 w 399"/>
                <a:gd name="T106" fmla="+- 0 13676 13390"/>
                <a:gd name="T107" fmla="*/ 13676 h 550"/>
                <a:gd name="T108" fmla="+- 0 13477 13236"/>
                <a:gd name="T109" fmla="*/ T108 w 399"/>
                <a:gd name="T110" fmla="+- 0 13674 13390"/>
                <a:gd name="T111" fmla="*/ 13674 h 550"/>
                <a:gd name="T112" fmla="+- 0 13413 13236"/>
                <a:gd name="T113" fmla="*/ T112 w 399"/>
                <a:gd name="T114" fmla="+- 0 13639 13390"/>
                <a:gd name="T115" fmla="*/ 13639 h 550"/>
                <a:gd name="T116" fmla="+- 0 13382 13236"/>
                <a:gd name="T117" fmla="*/ T116 w 399"/>
                <a:gd name="T118" fmla="+- 0 13583 13390"/>
                <a:gd name="T119" fmla="*/ 13583 h 550"/>
                <a:gd name="T120" fmla="+- 0 13379 13236"/>
                <a:gd name="T121" fmla="*/ T120 w 399"/>
                <a:gd name="T122" fmla="+- 0 13562 13390"/>
                <a:gd name="T123" fmla="*/ 13562 h 550"/>
                <a:gd name="T124" fmla="+- 0 13381 13236"/>
                <a:gd name="T125" fmla="*/ T124 w 399"/>
                <a:gd name="T126" fmla="+- 0 13537 13390"/>
                <a:gd name="T127" fmla="*/ 13537 h 550"/>
                <a:gd name="T128" fmla="+- 0 13408 13236"/>
                <a:gd name="T129" fmla="*/ T128 w 399"/>
                <a:gd name="T130" fmla="+- 0 13477 13390"/>
                <a:gd name="T131" fmla="*/ 13477 h 550"/>
                <a:gd name="T132" fmla="+- 0 13460 13236"/>
                <a:gd name="T133" fmla="*/ T132 w 399"/>
                <a:gd name="T134" fmla="+- 0 13440 13390"/>
                <a:gd name="T135" fmla="*/ 13440 h 550"/>
                <a:gd name="T136" fmla="+- 0 13482 13236"/>
                <a:gd name="T137" fmla="*/ T136 w 399"/>
                <a:gd name="T138" fmla="+- 0 13435 13390"/>
                <a:gd name="T139" fmla="*/ 13435 h 550"/>
                <a:gd name="T140" fmla="+- 0 13613 13236"/>
                <a:gd name="T141" fmla="*/ T140 w 399"/>
                <a:gd name="T142" fmla="+- 0 13435 13390"/>
                <a:gd name="T143" fmla="*/ 13435 h 550"/>
                <a:gd name="T144" fmla="+- 0 13600 13236"/>
                <a:gd name="T145" fmla="*/ T144 w 399"/>
                <a:gd name="T146" fmla="+- 0 13424 13390"/>
                <a:gd name="T147" fmla="*/ 13424 h 550"/>
                <a:gd name="T148" fmla="+- 0 13583 13236"/>
                <a:gd name="T149" fmla="*/ T148 w 399"/>
                <a:gd name="T150" fmla="+- 0 13413 13390"/>
                <a:gd name="T151" fmla="*/ 13413 h 550"/>
                <a:gd name="T152" fmla="+- 0 13565 13236"/>
                <a:gd name="T153" fmla="*/ T152 w 399"/>
                <a:gd name="T154" fmla="+- 0 13404 13390"/>
                <a:gd name="T155" fmla="*/ 13404 h 550"/>
                <a:gd name="T156" fmla="+- 0 13546 13236"/>
                <a:gd name="T157" fmla="*/ T156 w 399"/>
                <a:gd name="T158" fmla="+- 0 13396 13390"/>
                <a:gd name="T159" fmla="*/ 13396 h 550"/>
                <a:gd name="T160" fmla="+- 0 13527 13236"/>
                <a:gd name="T161" fmla="*/ T160 w 399"/>
                <a:gd name="T162" fmla="+- 0 13392 13390"/>
                <a:gd name="T163" fmla="*/ 13392 h 550"/>
                <a:gd name="T164" fmla="+- 0 13506 13236"/>
                <a:gd name="T165" fmla="*/ T164 w 399"/>
                <a:gd name="T166" fmla="+- 0 13390 13390"/>
                <a:gd name="T167" fmla="*/ 13390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399" h="550">
                  <a:moveTo>
                    <a:pt x="270" y="0"/>
                  </a:moveTo>
                  <a:lnTo>
                    <a:pt x="202" y="13"/>
                  </a:lnTo>
                  <a:lnTo>
                    <a:pt x="147" y="49"/>
                  </a:lnTo>
                  <a:lnTo>
                    <a:pt x="111" y="102"/>
                  </a:lnTo>
                  <a:lnTo>
                    <a:pt x="100" y="144"/>
                  </a:lnTo>
                  <a:lnTo>
                    <a:pt x="101" y="170"/>
                  </a:lnTo>
                  <a:lnTo>
                    <a:pt x="116" y="234"/>
                  </a:lnTo>
                  <a:lnTo>
                    <a:pt x="161" y="294"/>
                  </a:lnTo>
                  <a:lnTo>
                    <a:pt x="144" y="304"/>
                  </a:lnTo>
                  <a:lnTo>
                    <a:pt x="95" y="340"/>
                  </a:lnTo>
                  <a:lnTo>
                    <a:pt x="54" y="387"/>
                  </a:lnTo>
                  <a:lnTo>
                    <a:pt x="22" y="441"/>
                  </a:lnTo>
                  <a:lnTo>
                    <a:pt x="4" y="503"/>
                  </a:lnTo>
                  <a:lnTo>
                    <a:pt x="0" y="547"/>
                  </a:lnTo>
                  <a:lnTo>
                    <a:pt x="44" y="550"/>
                  </a:lnTo>
                  <a:lnTo>
                    <a:pt x="45" y="527"/>
                  </a:lnTo>
                  <a:lnTo>
                    <a:pt x="48" y="505"/>
                  </a:lnTo>
                  <a:lnTo>
                    <a:pt x="71" y="444"/>
                  </a:lnTo>
                  <a:lnTo>
                    <a:pt x="110" y="392"/>
                  </a:lnTo>
                  <a:lnTo>
                    <a:pt x="162" y="355"/>
                  </a:lnTo>
                  <a:lnTo>
                    <a:pt x="224" y="333"/>
                  </a:lnTo>
                  <a:lnTo>
                    <a:pt x="255" y="330"/>
                  </a:lnTo>
                  <a:lnTo>
                    <a:pt x="282" y="330"/>
                  </a:lnTo>
                  <a:lnTo>
                    <a:pt x="278" y="312"/>
                  </a:lnTo>
                  <a:lnTo>
                    <a:pt x="276" y="292"/>
                  </a:lnTo>
                  <a:lnTo>
                    <a:pt x="272" y="286"/>
                  </a:lnTo>
                  <a:lnTo>
                    <a:pt x="252" y="286"/>
                  </a:lnTo>
                  <a:lnTo>
                    <a:pt x="241" y="284"/>
                  </a:lnTo>
                  <a:lnTo>
                    <a:pt x="177" y="249"/>
                  </a:lnTo>
                  <a:lnTo>
                    <a:pt x="146" y="193"/>
                  </a:lnTo>
                  <a:lnTo>
                    <a:pt x="143" y="172"/>
                  </a:lnTo>
                  <a:lnTo>
                    <a:pt x="145" y="147"/>
                  </a:lnTo>
                  <a:lnTo>
                    <a:pt x="172" y="87"/>
                  </a:lnTo>
                  <a:lnTo>
                    <a:pt x="224" y="50"/>
                  </a:lnTo>
                  <a:lnTo>
                    <a:pt x="246" y="45"/>
                  </a:lnTo>
                  <a:lnTo>
                    <a:pt x="377" y="45"/>
                  </a:lnTo>
                  <a:lnTo>
                    <a:pt x="364" y="34"/>
                  </a:lnTo>
                  <a:lnTo>
                    <a:pt x="347" y="23"/>
                  </a:lnTo>
                  <a:lnTo>
                    <a:pt x="329" y="14"/>
                  </a:lnTo>
                  <a:lnTo>
                    <a:pt x="310" y="6"/>
                  </a:lnTo>
                  <a:lnTo>
                    <a:pt x="291" y="2"/>
                  </a:lnTo>
                  <a:lnTo>
                    <a:pt x="270" y="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566" name="Freeform 235"/>
            <p:cNvSpPr>
              <a:spLocks/>
            </p:cNvSpPr>
            <p:nvPr/>
          </p:nvSpPr>
          <p:spPr bwMode="auto">
            <a:xfrm>
              <a:off x="6132505" y="5312041"/>
              <a:ext cx="179535" cy="247462"/>
            </a:xfrm>
            <a:custGeom>
              <a:avLst/>
              <a:gdLst>
                <a:gd name="T0" fmla="+- 0 13518 13236"/>
                <a:gd name="T1" fmla="*/ T0 w 399"/>
                <a:gd name="T2" fmla="+- 0 13720 13390"/>
                <a:gd name="T3" fmla="*/ 13720 h 550"/>
                <a:gd name="T4" fmla="+- 0 13506 13236"/>
                <a:gd name="T5" fmla="*/ T4 w 399"/>
                <a:gd name="T6" fmla="+- 0 13720 13390"/>
                <a:gd name="T7" fmla="*/ 13720 h 550"/>
                <a:gd name="T8" fmla="+- 0 13512 13236"/>
                <a:gd name="T9" fmla="*/ T8 w 399"/>
                <a:gd name="T10" fmla="+- 0 13721 13390"/>
                <a:gd name="T11" fmla="*/ 13721 h 550"/>
                <a:gd name="T12" fmla="+- 0 13519 13236"/>
                <a:gd name="T13" fmla="*/ T12 w 399"/>
                <a:gd name="T14" fmla="+- 0 13721 13390"/>
                <a:gd name="T15" fmla="*/ 13721 h 550"/>
                <a:gd name="T16" fmla="+- 0 13518 13236"/>
                <a:gd name="T17" fmla="*/ T16 w 399"/>
                <a:gd name="T18" fmla="+- 0 13720 13390"/>
                <a:gd name="T19" fmla="*/ 13720 h 550"/>
              </a:gdLst>
              <a:ahLst/>
              <a:cxnLst>
                <a:cxn ang="0">
                  <a:pos x="T1" y="T3"/>
                </a:cxn>
                <a:cxn ang="0">
                  <a:pos x="T5" y="T7"/>
                </a:cxn>
                <a:cxn ang="0">
                  <a:pos x="T9" y="T11"/>
                </a:cxn>
                <a:cxn ang="0">
                  <a:pos x="T13" y="T15"/>
                </a:cxn>
                <a:cxn ang="0">
                  <a:pos x="T17" y="T19"/>
                </a:cxn>
              </a:cxnLst>
              <a:rect l="0" t="0" r="r" b="b"/>
              <a:pathLst>
                <a:path w="399" h="550">
                  <a:moveTo>
                    <a:pt x="282" y="330"/>
                  </a:moveTo>
                  <a:lnTo>
                    <a:pt x="270" y="330"/>
                  </a:lnTo>
                  <a:lnTo>
                    <a:pt x="276" y="331"/>
                  </a:lnTo>
                  <a:lnTo>
                    <a:pt x="283" y="331"/>
                  </a:lnTo>
                  <a:lnTo>
                    <a:pt x="282" y="33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567" name="Freeform 234"/>
            <p:cNvSpPr>
              <a:spLocks/>
            </p:cNvSpPr>
            <p:nvPr/>
          </p:nvSpPr>
          <p:spPr bwMode="auto">
            <a:xfrm>
              <a:off x="6132505" y="5312041"/>
              <a:ext cx="179535" cy="247462"/>
            </a:xfrm>
            <a:custGeom>
              <a:avLst/>
              <a:gdLst>
                <a:gd name="T0" fmla="+- 0 13507 13236"/>
                <a:gd name="T1" fmla="*/ T0 w 399"/>
                <a:gd name="T2" fmla="+- 0 13675 13390"/>
                <a:gd name="T3" fmla="*/ 13675 h 550"/>
                <a:gd name="T4" fmla="+- 0 13504 13236"/>
                <a:gd name="T5" fmla="*/ T4 w 399"/>
                <a:gd name="T6" fmla="+- 0 13676 13390"/>
                <a:gd name="T7" fmla="*/ 13676 h 550"/>
                <a:gd name="T8" fmla="+- 0 13508 13236"/>
                <a:gd name="T9" fmla="*/ T8 w 399"/>
                <a:gd name="T10" fmla="+- 0 13676 13390"/>
                <a:gd name="T11" fmla="*/ 13676 h 550"/>
                <a:gd name="T12" fmla="+- 0 13507 13236"/>
                <a:gd name="T13" fmla="*/ T12 w 399"/>
                <a:gd name="T14" fmla="+- 0 13675 13390"/>
                <a:gd name="T15" fmla="*/ 13675 h 550"/>
              </a:gdLst>
              <a:ahLst/>
              <a:cxnLst>
                <a:cxn ang="0">
                  <a:pos x="T1" y="T3"/>
                </a:cxn>
                <a:cxn ang="0">
                  <a:pos x="T5" y="T7"/>
                </a:cxn>
                <a:cxn ang="0">
                  <a:pos x="T9" y="T11"/>
                </a:cxn>
                <a:cxn ang="0">
                  <a:pos x="T13" y="T15"/>
                </a:cxn>
              </a:cxnLst>
              <a:rect l="0" t="0" r="r" b="b"/>
              <a:pathLst>
                <a:path w="399" h="550">
                  <a:moveTo>
                    <a:pt x="271" y="285"/>
                  </a:moveTo>
                  <a:lnTo>
                    <a:pt x="268" y="286"/>
                  </a:lnTo>
                  <a:lnTo>
                    <a:pt x="272" y="286"/>
                  </a:lnTo>
                  <a:lnTo>
                    <a:pt x="271" y="285"/>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568" name="Freeform 233"/>
            <p:cNvSpPr>
              <a:spLocks/>
            </p:cNvSpPr>
            <p:nvPr/>
          </p:nvSpPr>
          <p:spPr bwMode="auto">
            <a:xfrm>
              <a:off x="6132505" y="5312041"/>
              <a:ext cx="179535" cy="247462"/>
            </a:xfrm>
            <a:custGeom>
              <a:avLst/>
              <a:gdLst>
                <a:gd name="T0" fmla="+- 0 13613 13236"/>
                <a:gd name="T1" fmla="*/ T0 w 399"/>
                <a:gd name="T2" fmla="+- 0 13435 13390"/>
                <a:gd name="T3" fmla="*/ 13435 h 550"/>
                <a:gd name="T4" fmla="+- 0 13482 13236"/>
                <a:gd name="T5" fmla="*/ T4 w 399"/>
                <a:gd name="T6" fmla="+- 0 13435 13390"/>
                <a:gd name="T7" fmla="*/ 13435 h 550"/>
                <a:gd name="T8" fmla="+- 0 13508 13236"/>
                <a:gd name="T9" fmla="*/ T8 w 399"/>
                <a:gd name="T10" fmla="+- 0 13436 13390"/>
                <a:gd name="T11" fmla="*/ 13436 h 550"/>
                <a:gd name="T12" fmla="+- 0 13530 13236"/>
                <a:gd name="T13" fmla="*/ T12 w 399"/>
                <a:gd name="T14" fmla="+- 0 13439 13390"/>
                <a:gd name="T15" fmla="*/ 13439 h 550"/>
                <a:gd name="T16" fmla="+- 0 13548 13236"/>
                <a:gd name="T17" fmla="*/ T16 w 399"/>
                <a:gd name="T18" fmla="+- 0 13444 13390"/>
                <a:gd name="T19" fmla="*/ 13444 h 550"/>
                <a:gd name="T20" fmla="+- 0 13563 13236"/>
                <a:gd name="T21" fmla="*/ T20 w 399"/>
                <a:gd name="T22" fmla="+- 0 13452 13390"/>
                <a:gd name="T23" fmla="*/ 13452 h 550"/>
                <a:gd name="T24" fmla="+- 0 13582 13236"/>
                <a:gd name="T25" fmla="*/ T24 w 399"/>
                <a:gd name="T26" fmla="+- 0 13467 13390"/>
                <a:gd name="T27" fmla="*/ 13467 h 550"/>
                <a:gd name="T28" fmla="+- 0 13595 13236"/>
                <a:gd name="T29" fmla="*/ T28 w 399"/>
                <a:gd name="T30" fmla="+- 0 13481 13390"/>
                <a:gd name="T31" fmla="*/ 13481 h 550"/>
                <a:gd name="T32" fmla="+- 0 13616 13236"/>
                <a:gd name="T33" fmla="*/ T32 w 399"/>
                <a:gd name="T34" fmla="+- 0 13480 13390"/>
                <a:gd name="T35" fmla="*/ 13480 h 550"/>
                <a:gd name="T36" fmla="+- 0 13634 13236"/>
                <a:gd name="T37" fmla="*/ T36 w 399"/>
                <a:gd name="T38" fmla="+- 0 13474 13390"/>
                <a:gd name="T39" fmla="*/ 13474 h 550"/>
                <a:gd name="T40" fmla="+- 0 13629 13236"/>
                <a:gd name="T41" fmla="*/ T40 w 399"/>
                <a:gd name="T42" fmla="+- 0 13454 13390"/>
                <a:gd name="T43" fmla="*/ 13454 h 550"/>
                <a:gd name="T44" fmla="+- 0 13616 13236"/>
                <a:gd name="T45" fmla="*/ T44 w 399"/>
                <a:gd name="T46" fmla="+- 0 13438 13390"/>
                <a:gd name="T47" fmla="*/ 13438 h 550"/>
                <a:gd name="T48" fmla="+- 0 13613 13236"/>
                <a:gd name="T49" fmla="*/ T48 w 399"/>
                <a:gd name="T50" fmla="+- 0 13435 13390"/>
                <a:gd name="T51" fmla="*/ 13435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399" h="550">
                  <a:moveTo>
                    <a:pt x="377" y="45"/>
                  </a:moveTo>
                  <a:lnTo>
                    <a:pt x="246" y="45"/>
                  </a:lnTo>
                  <a:lnTo>
                    <a:pt x="272" y="46"/>
                  </a:lnTo>
                  <a:lnTo>
                    <a:pt x="294" y="49"/>
                  </a:lnTo>
                  <a:lnTo>
                    <a:pt x="312" y="54"/>
                  </a:lnTo>
                  <a:lnTo>
                    <a:pt x="327" y="62"/>
                  </a:lnTo>
                  <a:lnTo>
                    <a:pt x="346" y="77"/>
                  </a:lnTo>
                  <a:lnTo>
                    <a:pt x="359" y="91"/>
                  </a:lnTo>
                  <a:lnTo>
                    <a:pt x="380" y="90"/>
                  </a:lnTo>
                  <a:lnTo>
                    <a:pt x="398" y="84"/>
                  </a:lnTo>
                  <a:lnTo>
                    <a:pt x="393" y="64"/>
                  </a:lnTo>
                  <a:lnTo>
                    <a:pt x="380" y="48"/>
                  </a:lnTo>
                  <a:lnTo>
                    <a:pt x="377" y="45"/>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grpSp>
      <p:sp>
        <p:nvSpPr>
          <p:cNvPr id="8" name="TextBox 7"/>
          <p:cNvSpPr txBox="1"/>
          <p:nvPr/>
        </p:nvSpPr>
        <p:spPr>
          <a:xfrm>
            <a:off x="6292046" y="6095679"/>
            <a:ext cx="617341" cy="327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noAutofit/>
          </a:bodyPr>
          <a:lstStyle/>
          <a:p>
            <a:pPr algn="ctr"/>
            <a:r>
              <a:rPr lang="en-AU" sz="2159" b="1" dirty="0">
                <a:solidFill>
                  <a:schemeClr val="tx1"/>
                </a:solidFill>
              </a:rPr>
              <a:t>775</a:t>
            </a:r>
          </a:p>
        </p:txBody>
      </p:sp>
      <p:sp>
        <p:nvSpPr>
          <p:cNvPr id="292" name="TextBox 291"/>
          <p:cNvSpPr txBox="1"/>
          <p:nvPr/>
        </p:nvSpPr>
        <p:spPr>
          <a:xfrm>
            <a:off x="9407304" y="6049621"/>
            <a:ext cx="617341" cy="327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noAutofit/>
          </a:bodyPr>
          <a:lstStyle/>
          <a:p>
            <a:pPr algn="ctr"/>
            <a:r>
              <a:rPr lang="en-AU" sz="2159" b="1" dirty="0">
                <a:solidFill>
                  <a:schemeClr val="tx1">
                    <a:lumMod val="50000"/>
                  </a:schemeClr>
                </a:solidFill>
              </a:rPr>
              <a:t>18</a:t>
            </a:r>
          </a:p>
        </p:txBody>
      </p:sp>
      <p:sp>
        <p:nvSpPr>
          <p:cNvPr id="2578" name="Freeform 262"/>
          <p:cNvSpPr>
            <a:spLocks/>
          </p:cNvSpPr>
          <p:nvPr/>
        </p:nvSpPr>
        <p:spPr bwMode="auto">
          <a:xfrm>
            <a:off x="8748691" y="6104532"/>
            <a:ext cx="400902" cy="402178"/>
          </a:xfrm>
          <a:custGeom>
            <a:avLst/>
            <a:gdLst/>
            <a:ahLst/>
            <a:cxnLst/>
            <a:rect l="l" t="t" r="r" b="b"/>
            <a:pathLst>
              <a:path w="566953" h="491324">
                <a:moveTo>
                  <a:pt x="235331" y="422936"/>
                </a:moveTo>
                <a:lnTo>
                  <a:pt x="231281" y="434634"/>
                </a:lnTo>
                <a:lnTo>
                  <a:pt x="225881" y="449481"/>
                </a:lnTo>
                <a:lnTo>
                  <a:pt x="237130" y="453530"/>
                </a:lnTo>
                <a:lnTo>
                  <a:pt x="242980" y="459829"/>
                </a:lnTo>
                <a:lnTo>
                  <a:pt x="272677" y="475127"/>
                </a:lnTo>
                <a:lnTo>
                  <a:pt x="281227" y="476027"/>
                </a:lnTo>
                <a:lnTo>
                  <a:pt x="289777" y="476027"/>
                </a:lnTo>
                <a:lnTo>
                  <a:pt x="316774" y="466129"/>
                </a:lnTo>
                <a:lnTo>
                  <a:pt x="323973" y="460280"/>
                </a:lnTo>
                <a:lnTo>
                  <a:pt x="329823" y="453531"/>
                </a:lnTo>
                <a:lnTo>
                  <a:pt x="313174" y="458030"/>
                </a:lnTo>
                <a:lnTo>
                  <a:pt x="312274" y="453981"/>
                </a:lnTo>
                <a:lnTo>
                  <a:pt x="308224" y="443183"/>
                </a:lnTo>
                <a:lnTo>
                  <a:pt x="302375" y="447232"/>
                </a:lnTo>
                <a:lnTo>
                  <a:pt x="291576" y="452181"/>
                </a:lnTo>
                <a:lnTo>
                  <a:pt x="282577" y="453081"/>
                </a:lnTo>
                <a:lnTo>
                  <a:pt x="274477" y="451731"/>
                </a:lnTo>
                <a:lnTo>
                  <a:pt x="266378" y="448582"/>
                </a:lnTo>
                <a:lnTo>
                  <a:pt x="259628" y="443633"/>
                </a:lnTo>
                <a:lnTo>
                  <a:pt x="253779" y="436884"/>
                </a:lnTo>
                <a:lnTo>
                  <a:pt x="261428" y="433284"/>
                </a:lnTo>
                <a:close/>
                <a:moveTo>
                  <a:pt x="307325" y="363095"/>
                </a:moveTo>
                <a:lnTo>
                  <a:pt x="315874" y="378843"/>
                </a:lnTo>
                <a:lnTo>
                  <a:pt x="301475" y="386042"/>
                </a:lnTo>
                <a:lnTo>
                  <a:pt x="301925" y="386491"/>
                </a:lnTo>
                <a:lnTo>
                  <a:pt x="306424" y="389641"/>
                </a:lnTo>
                <a:lnTo>
                  <a:pt x="306425" y="389641"/>
                </a:lnTo>
                <a:lnTo>
                  <a:pt x="307325" y="390541"/>
                </a:lnTo>
                <a:lnTo>
                  <a:pt x="313174" y="397290"/>
                </a:lnTo>
                <a:lnTo>
                  <a:pt x="317224" y="404939"/>
                </a:lnTo>
                <a:lnTo>
                  <a:pt x="319024" y="413037"/>
                </a:lnTo>
                <a:lnTo>
                  <a:pt x="319024" y="419336"/>
                </a:lnTo>
                <a:lnTo>
                  <a:pt x="319024" y="421586"/>
                </a:lnTo>
                <a:lnTo>
                  <a:pt x="318574" y="422936"/>
                </a:lnTo>
                <a:lnTo>
                  <a:pt x="317674" y="426085"/>
                </a:lnTo>
                <a:lnTo>
                  <a:pt x="316774" y="430135"/>
                </a:lnTo>
                <a:lnTo>
                  <a:pt x="309574" y="426085"/>
                </a:lnTo>
                <a:lnTo>
                  <a:pt x="313624" y="443183"/>
                </a:lnTo>
                <a:lnTo>
                  <a:pt x="315874" y="453081"/>
                </a:lnTo>
                <a:lnTo>
                  <a:pt x="342872" y="446332"/>
                </a:lnTo>
                <a:lnTo>
                  <a:pt x="340172" y="434634"/>
                </a:lnTo>
                <a:lnTo>
                  <a:pt x="341972" y="426085"/>
                </a:lnTo>
                <a:lnTo>
                  <a:pt x="342422" y="417987"/>
                </a:lnTo>
                <a:lnTo>
                  <a:pt x="342422" y="417537"/>
                </a:lnTo>
                <a:lnTo>
                  <a:pt x="333422" y="385142"/>
                </a:lnTo>
                <a:lnTo>
                  <a:pt x="312274" y="365345"/>
                </a:lnTo>
                <a:lnTo>
                  <a:pt x="310024" y="364445"/>
                </a:lnTo>
                <a:close/>
                <a:moveTo>
                  <a:pt x="297425" y="0"/>
                </a:moveTo>
                <a:lnTo>
                  <a:pt x="566953" y="139928"/>
                </a:lnTo>
                <a:lnTo>
                  <a:pt x="566953" y="175023"/>
                </a:lnTo>
                <a:lnTo>
                  <a:pt x="50396" y="175023"/>
                </a:lnTo>
                <a:lnTo>
                  <a:pt x="50396" y="226765"/>
                </a:lnTo>
                <a:lnTo>
                  <a:pt x="134089" y="226765"/>
                </a:lnTo>
                <a:lnTo>
                  <a:pt x="134089" y="175024"/>
                </a:lnTo>
                <a:lnTo>
                  <a:pt x="178185" y="175024"/>
                </a:lnTo>
                <a:lnTo>
                  <a:pt x="178185" y="226765"/>
                </a:lnTo>
                <a:lnTo>
                  <a:pt x="261878" y="226765"/>
                </a:lnTo>
                <a:lnTo>
                  <a:pt x="261878" y="175024"/>
                </a:lnTo>
                <a:lnTo>
                  <a:pt x="305525" y="175024"/>
                </a:lnTo>
                <a:lnTo>
                  <a:pt x="305525" y="226765"/>
                </a:lnTo>
                <a:lnTo>
                  <a:pt x="389218" y="226765"/>
                </a:lnTo>
                <a:lnTo>
                  <a:pt x="389218" y="175024"/>
                </a:lnTo>
                <a:lnTo>
                  <a:pt x="433314" y="175024"/>
                </a:lnTo>
                <a:lnTo>
                  <a:pt x="433314" y="226765"/>
                </a:lnTo>
                <a:lnTo>
                  <a:pt x="517007" y="226765"/>
                </a:lnTo>
                <a:lnTo>
                  <a:pt x="517007" y="175024"/>
                </a:lnTo>
                <a:lnTo>
                  <a:pt x="566953" y="175024"/>
                </a:lnTo>
                <a:lnTo>
                  <a:pt x="566953" y="226765"/>
                </a:lnTo>
                <a:lnTo>
                  <a:pt x="566953" y="226766"/>
                </a:lnTo>
                <a:lnTo>
                  <a:pt x="566953" y="265009"/>
                </a:lnTo>
                <a:lnTo>
                  <a:pt x="178185" y="265009"/>
                </a:lnTo>
                <a:lnTo>
                  <a:pt x="50396" y="265009"/>
                </a:lnTo>
                <a:lnTo>
                  <a:pt x="50396" y="316751"/>
                </a:lnTo>
                <a:lnTo>
                  <a:pt x="134089" y="316751"/>
                </a:lnTo>
                <a:lnTo>
                  <a:pt x="134089" y="265010"/>
                </a:lnTo>
                <a:lnTo>
                  <a:pt x="178185" y="265010"/>
                </a:lnTo>
                <a:lnTo>
                  <a:pt x="178185" y="316751"/>
                </a:lnTo>
                <a:lnTo>
                  <a:pt x="261878" y="316751"/>
                </a:lnTo>
                <a:lnTo>
                  <a:pt x="261878" y="265010"/>
                </a:lnTo>
                <a:lnTo>
                  <a:pt x="305525" y="265010"/>
                </a:lnTo>
                <a:lnTo>
                  <a:pt x="305525" y="316751"/>
                </a:lnTo>
                <a:lnTo>
                  <a:pt x="389218" y="316751"/>
                </a:lnTo>
                <a:lnTo>
                  <a:pt x="389218" y="265010"/>
                </a:lnTo>
                <a:lnTo>
                  <a:pt x="433314" y="265010"/>
                </a:lnTo>
                <a:lnTo>
                  <a:pt x="433314" y="316751"/>
                </a:lnTo>
                <a:lnTo>
                  <a:pt x="517007" y="316751"/>
                </a:lnTo>
                <a:lnTo>
                  <a:pt x="517007" y="265010"/>
                </a:lnTo>
                <a:lnTo>
                  <a:pt x="566953" y="265010"/>
                </a:lnTo>
                <a:lnTo>
                  <a:pt x="566953" y="316751"/>
                </a:lnTo>
                <a:lnTo>
                  <a:pt x="566953" y="316752"/>
                </a:lnTo>
                <a:lnTo>
                  <a:pt x="566953" y="352296"/>
                </a:lnTo>
                <a:lnTo>
                  <a:pt x="296975" y="352296"/>
                </a:lnTo>
                <a:lnTo>
                  <a:pt x="294726" y="358595"/>
                </a:lnTo>
                <a:lnTo>
                  <a:pt x="287976" y="358595"/>
                </a:lnTo>
                <a:lnTo>
                  <a:pt x="266828" y="360394"/>
                </a:lnTo>
                <a:lnTo>
                  <a:pt x="242530" y="374792"/>
                </a:lnTo>
                <a:lnTo>
                  <a:pt x="227231" y="399538"/>
                </a:lnTo>
                <a:lnTo>
                  <a:pt x="224981" y="408537"/>
                </a:lnTo>
                <a:lnTo>
                  <a:pt x="224081" y="417536"/>
                </a:lnTo>
                <a:lnTo>
                  <a:pt x="224981" y="426084"/>
                </a:lnTo>
                <a:lnTo>
                  <a:pt x="226781" y="434633"/>
                </a:lnTo>
                <a:lnTo>
                  <a:pt x="233081" y="417987"/>
                </a:lnTo>
                <a:lnTo>
                  <a:pt x="236680" y="419336"/>
                </a:lnTo>
                <a:lnTo>
                  <a:pt x="247479" y="419336"/>
                </a:lnTo>
                <a:lnTo>
                  <a:pt x="251979" y="399989"/>
                </a:lnTo>
                <a:lnTo>
                  <a:pt x="274027" y="382892"/>
                </a:lnTo>
                <a:lnTo>
                  <a:pt x="283477" y="381542"/>
                </a:lnTo>
                <a:lnTo>
                  <a:pt x="284826" y="381542"/>
                </a:lnTo>
                <a:lnTo>
                  <a:pt x="286626" y="381542"/>
                </a:lnTo>
                <a:lnTo>
                  <a:pt x="287976" y="381992"/>
                </a:lnTo>
                <a:lnTo>
                  <a:pt x="285726" y="389641"/>
                </a:lnTo>
                <a:lnTo>
                  <a:pt x="285727" y="389641"/>
                </a:lnTo>
                <a:lnTo>
                  <a:pt x="310474" y="377043"/>
                </a:lnTo>
                <a:lnTo>
                  <a:pt x="296975" y="352297"/>
                </a:lnTo>
                <a:lnTo>
                  <a:pt x="566953" y="352297"/>
                </a:lnTo>
                <a:lnTo>
                  <a:pt x="566953" y="363095"/>
                </a:lnTo>
                <a:lnTo>
                  <a:pt x="566953" y="453081"/>
                </a:lnTo>
                <a:lnTo>
                  <a:pt x="566953" y="453531"/>
                </a:lnTo>
                <a:lnTo>
                  <a:pt x="566953" y="476027"/>
                </a:lnTo>
                <a:lnTo>
                  <a:pt x="566953" y="476028"/>
                </a:lnTo>
                <a:lnTo>
                  <a:pt x="566953" y="491324"/>
                </a:lnTo>
                <a:lnTo>
                  <a:pt x="0" y="491324"/>
                </a:lnTo>
                <a:lnTo>
                  <a:pt x="0" y="139928"/>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19" name="TextBox 218"/>
          <p:cNvSpPr txBox="1"/>
          <p:nvPr/>
        </p:nvSpPr>
        <p:spPr>
          <a:xfrm>
            <a:off x="7829961" y="6028096"/>
            <a:ext cx="617341" cy="327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noAutofit/>
          </a:bodyPr>
          <a:lstStyle/>
          <a:p>
            <a:pPr algn="ctr"/>
            <a:r>
              <a:rPr lang="en-AU" sz="2159" b="1" dirty="0">
                <a:solidFill>
                  <a:schemeClr val="tx1">
                    <a:lumMod val="50000"/>
                  </a:schemeClr>
                </a:solidFill>
              </a:rPr>
              <a:t>261</a:t>
            </a:r>
          </a:p>
        </p:txBody>
      </p:sp>
      <p:grpSp>
        <p:nvGrpSpPr>
          <p:cNvPr id="12" name="Group 11"/>
          <p:cNvGrpSpPr/>
          <p:nvPr/>
        </p:nvGrpSpPr>
        <p:grpSpPr>
          <a:xfrm>
            <a:off x="7146916" y="6111304"/>
            <a:ext cx="520061" cy="343432"/>
            <a:chOff x="5593519" y="3758920"/>
            <a:chExt cx="311555" cy="176202"/>
          </a:xfrm>
        </p:grpSpPr>
        <p:sp>
          <p:nvSpPr>
            <p:cNvPr id="2563" name="Freeform 231"/>
            <p:cNvSpPr>
              <a:spLocks/>
            </p:cNvSpPr>
            <p:nvPr/>
          </p:nvSpPr>
          <p:spPr bwMode="auto">
            <a:xfrm>
              <a:off x="5803099" y="3872774"/>
              <a:ext cx="62144" cy="62348"/>
            </a:xfrm>
            <a:custGeom>
              <a:avLst/>
              <a:gdLst>
                <a:gd name="T0" fmla="+- 0 18407 18258"/>
                <a:gd name="T1" fmla="*/ T0 w 298"/>
                <a:gd name="T2" fmla="+- 0 14240 14240"/>
                <a:gd name="T3" fmla="*/ 14240 h 299"/>
                <a:gd name="T4" fmla="+- 0 18341 18258"/>
                <a:gd name="T5" fmla="*/ T4 w 298"/>
                <a:gd name="T6" fmla="+- 0 14255 14240"/>
                <a:gd name="T7" fmla="*/ 14255 h 299"/>
                <a:gd name="T8" fmla="+- 0 18290 18258"/>
                <a:gd name="T9" fmla="*/ T8 w 298"/>
                <a:gd name="T10" fmla="+- 0 14296 14240"/>
                <a:gd name="T11" fmla="*/ 14296 h 299"/>
                <a:gd name="T12" fmla="+- 0 18261 18258"/>
                <a:gd name="T13" fmla="*/ T12 w 298"/>
                <a:gd name="T14" fmla="+- 0 14354 14240"/>
                <a:gd name="T15" fmla="*/ 14354 h 299"/>
                <a:gd name="T16" fmla="+- 0 18258 18258"/>
                <a:gd name="T17" fmla="*/ T16 w 298"/>
                <a:gd name="T18" fmla="+- 0 14377 14240"/>
                <a:gd name="T19" fmla="*/ 14377 h 299"/>
                <a:gd name="T20" fmla="+- 0 18259 18258"/>
                <a:gd name="T21" fmla="*/ T20 w 298"/>
                <a:gd name="T22" fmla="+- 0 14402 14240"/>
                <a:gd name="T23" fmla="*/ 14402 h 299"/>
                <a:gd name="T24" fmla="+- 0 18281 18258"/>
                <a:gd name="T25" fmla="*/ T24 w 298"/>
                <a:gd name="T26" fmla="+- 0 14467 14240"/>
                <a:gd name="T27" fmla="*/ 14467 h 299"/>
                <a:gd name="T28" fmla="+- 0 18325 18258"/>
                <a:gd name="T29" fmla="*/ T28 w 298"/>
                <a:gd name="T30" fmla="+- 0 14514 14240"/>
                <a:gd name="T31" fmla="*/ 14514 h 299"/>
                <a:gd name="T32" fmla="+- 0 18383 18258"/>
                <a:gd name="T33" fmla="*/ T32 w 298"/>
                <a:gd name="T34" fmla="+- 0 14537 14240"/>
                <a:gd name="T35" fmla="*/ 14537 h 299"/>
                <a:gd name="T36" fmla="+- 0 18405 18258"/>
                <a:gd name="T37" fmla="*/ T36 w 298"/>
                <a:gd name="T38" fmla="+- 0 14539 14240"/>
                <a:gd name="T39" fmla="*/ 14539 h 299"/>
                <a:gd name="T40" fmla="+- 0 18429 18258"/>
                <a:gd name="T41" fmla="*/ T40 w 298"/>
                <a:gd name="T42" fmla="+- 0 14537 14240"/>
                <a:gd name="T43" fmla="*/ 14537 h 299"/>
                <a:gd name="T44" fmla="+- 0 18490 18258"/>
                <a:gd name="T45" fmla="*/ T44 w 298"/>
                <a:gd name="T46" fmla="+- 0 14513 14240"/>
                <a:gd name="T47" fmla="*/ 14513 h 299"/>
                <a:gd name="T48" fmla="+- 0 18535 18258"/>
                <a:gd name="T49" fmla="*/ T48 w 298"/>
                <a:gd name="T50" fmla="+- 0 14466 14240"/>
                <a:gd name="T51" fmla="*/ 14466 h 299"/>
                <a:gd name="T52" fmla="+- 0 18549 18258"/>
                <a:gd name="T53" fmla="*/ T52 w 298"/>
                <a:gd name="T54" fmla="+- 0 14434 14240"/>
                <a:gd name="T55" fmla="*/ 14434 h 299"/>
                <a:gd name="T56" fmla="+- 0 18395 18258"/>
                <a:gd name="T57" fmla="*/ T56 w 298"/>
                <a:gd name="T58" fmla="+- 0 14434 14240"/>
                <a:gd name="T59" fmla="*/ 14434 h 299"/>
                <a:gd name="T60" fmla="+- 0 18384 18258"/>
                <a:gd name="T61" fmla="*/ T60 w 298"/>
                <a:gd name="T62" fmla="+- 0 14430 14240"/>
                <a:gd name="T63" fmla="*/ 14430 h 299"/>
                <a:gd name="T64" fmla="+- 0 18368 18258"/>
                <a:gd name="T65" fmla="*/ T64 w 298"/>
                <a:gd name="T66" fmla="+- 0 14414 14240"/>
                <a:gd name="T67" fmla="*/ 14414 h 299"/>
                <a:gd name="T68" fmla="+- 0 18362 18258"/>
                <a:gd name="T69" fmla="*/ T68 w 298"/>
                <a:gd name="T70" fmla="+- 0 14403 14240"/>
                <a:gd name="T71" fmla="*/ 14403 h 299"/>
                <a:gd name="T72" fmla="+- 0 18362 18258"/>
                <a:gd name="T73" fmla="*/ T72 w 298"/>
                <a:gd name="T74" fmla="+- 0 14387 14240"/>
                <a:gd name="T75" fmla="*/ 14387 h 299"/>
                <a:gd name="T76" fmla="+- 0 18362 18258"/>
                <a:gd name="T77" fmla="*/ T76 w 298"/>
                <a:gd name="T78" fmla="+- 0 14384 14240"/>
                <a:gd name="T79" fmla="*/ 14384 h 299"/>
                <a:gd name="T80" fmla="+- 0 18363 18258"/>
                <a:gd name="T81" fmla="*/ T80 w 298"/>
                <a:gd name="T82" fmla="+- 0 14382 14240"/>
                <a:gd name="T83" fmla="*/ 14382 h 299"/>
                <a:gd name="T84" fmla="+- 0 18372 18258"/>
                <a:gd name="T85" fmla="*/ T84 w 298"/>
                <a:gd name="T86" fmla="+- 0 14362 14240"/>
                <a:gd name="T87" fmla="*/ 14362 h 299"/>
                <a:gd name="T88" fmla="+- 0 18388 18258"/>
                <a:gd name="T89" fmla="*/ T88 w 298"/>
                <a:gd name="T90" fmla="+- 0 14349 14240"/>
                <a:gd name="T91" fmla="*/ 14349 h 299"/>
                <a:gd name="T92" fmla="+- 0 18547 18258"/>
                <a:gd name="T93" fmla="*/ T92 w 298"/>
                <a:gd name="T94" fmla="+- 0 14349 14240"/>
                <a:gd name="T95" fmla="*/ 14349 h 299"/>
                <a:gd name="T96" fmla="+- 0 18542 18258"/>
                <a:gd name="T97" fmla="*/ T96 w 298"/>
                <a:gd name="T98" fmla="+- 0 14333 14240"/>
                <a:gd name="T99" fmla="*/ 14333 h 299"/>
                <a:gd name="T100" fmla="+- 0 18505 18258"/>
                <a:gd name="T101" fmla="*/ T100 w 298"/>
                <a:gd name="T102" fmla="+- 0 14279 14240"/>
                <a:gd name="T103" fmla="*/ 14279 h 299"/>
                <a:gd name="T104" fmla="+- 0 18451 18258"/>
                <a:gd name="T105" fmla="*/ T104 w 298"/>
                <a:gd name="T106" fmla="+- 0 14247 14240"/>
                <a:gd name="T107" fmla="*/ 14247 h 299"/>
                <a:gd name="T108" fmla="+- 0 18409 18258"/>
                <a:gd name="T109" fmla="*/ T108 w 298"/>
                <a:gd name="T110" fmla="+- 0 14240 14240"/>
                <a:gd name="T111" fmla="*/ 14240 h 299"/>
                <a:gd name="T112" fmla="+- 0 18407 18258"/>
                <a:gd name="T113" fmla="*/ T112 w 298"/>
                <a:gd name="T114" fmla="+- 0 14240 14240"/>
                <a:gd name="T115" fmla="*/ 14240 h 2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298" h="299">
                  <a:moveTo>
                    <a:pt x="149" y="0"/>
                  </a:moveTo>
                  <a:lnTo>
                    <a:pt x="83" y="15"/>
                  </a:lnTo>
                  <a:lnTo>
                    <a:pt x="32" y="56"/>
                  </a:lnTo>
                  <a:lnTo>
                    <a:pt x="3" y="114"/>
                  </a:lnTo>
                  <a:lnTo>
                    <a:pt x="0" y="137"/>
                  </a:lnTo>
                  <a:lnTo>
                    <a:pt x="1" y="162"/>
                  </a:lnTo>
                  <a:lnTo>
                    <a:pt x="23" y="227"/>
                  </a:lnTo>
                  <a:lnTo>
                    <a:pt x="67" y="274"/>
                  </a:lnTo>
                  <a:lnTo>
                    <a:pt x="125" y="297"/>
                  </a:lnTo>
                  <a:lnTo>
                    <a:pt x="147" y="299"/>
                  </a:lnTo>
                  <a:lnTo>
                    <a:pt x="171" y="297"/>
                  </a:lnTo>
                  <a:lnTo>
                    <a:pt x="232" y="273"/>
                  </a:lnTo>
                  <a:lnTo>
                    <a:pt x="277" y="226"/>
                  </a:lnTo>
                  <a:lnTo>
                    <a:pt x="291" y="194"/>
                  </a:lnTo>
                  <a:lnTo>
                    <a:pt x="137" y="194"/>
                  </a:lnTo>
                  <a:lnTo>
                    <a:pt x="126" y="190"/>
                  </a:lnTo>
                  <a:lnTo>
                    <a:pt x="110" y="174"/>
                  </a:lnTo>
                  <a:lnTo>
                    <a:pt x="104" y="163"/>
                  </a:lnTo>
                  <a:lnTo>
                    <a:pt x="104" y="147"/>
                  </a:lnTo>
                  <a:lnTo>
                    <a:pt x="104" y="144"/>
                  </a:lnTo>
                  <a:lnTo>
                    <a:pt x="105" y="142"/>
                  </a:lnTo>
                  <a:lnTo>
                    <a:pt x="114" y="122"/>
                  </a:lnTo>
                  <a:lnTo>
                    <a:pt x="130" y="109"/>
                  </a:lnTo>
                  <a:lnTo>
                    <a:pt x="289" y="109"/>
                  </a:lnTo>
                  <a:lnTo>
                    <a:pt x="284" y="93"/>
                  </a:lnTo>
                  <a:lnTo>
                    <a:pt x="247" y="39"/>
                  </a:lnTo>
                  <a:lnTo>
                    <a:pt x="193" y="7"/>
                  </a:lnTo>
                  <a:lnTo>
                    <a:pt x="151" y="0"/>
                  </a:lnTo>
                  <a:lnTo>
                    <a:pt x="149" y="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564" name="Freeform 230"/>
            <p:cNvSpPr>
              <a:spLocks/>
            </p:cNvSpPr>
            <p:nvPr/>
          </p:nvSpPr>
          <p:spPr bwMode="auto">
            <a:xfrm>
              <a:off x="5803099" y="3872774"/>
              <a:ext cx="62144" cy="62348"/>
            </a:xfrm>
            <a:custGeom>
              <a:avLst/>
              <a:gdLst>
                <a:gd name="T0" fmla="+- 0 18547 18258"/>
                <a:gd name="T1" fmla="*/ T0 w 298"/>
                <a:gd name="T2" fmla="+- 0 14349 14240"/>
                <a:gd name="T3" fmla="*/ 14349 h 299"/>
                <a:gd name="T4" fmla="+- 0 18388 18258"/>
                <a:gd name="T5" fmla="*/ T4 w 298"/>
                <a:gd name="T6" fmla="+- 0 14349 14240"/>
                <a:gd name="T7" fmla="*/ 14349 h 299"/>
                <a:gd name="T8" fmla="+- 0 18416 18258"/>
                <a:gd name="T9" fmla="*/ T8 w 298"/>
                <a:gd name="T10" fmla="+- 0 14350 14240"/>
                <a:gd name="T11" fmla="*/ 14350 h 299"/>
                <a:gd name="T12" fmla="+- 0 18435 18258"/>
                <a:gd name="T13" fmla="*/ T12 w 298"/>
                <a:gd name="T14" fmla="+- 0 14358 14240"/>
                <a:gd name="T15" fmla="*/ 14358 h 299"/>
                <a:gd name="T16" fmla="+- 0 18447 18258"/>
                <a:gd name="T17" fmla="*/ T16 w 298"/>
                <a:gd name="T18" fmla="+- 0 14370 14240"/>
                <a:gd name="T19" fmla="*/ 14370 h 299"/>
                <a:gd name="T20" fmla="+- 0 18451 18258"/>
                <a:gd name="T21" fmla="*/ T20 w 298"/>
                <a:gd name="T22" fmla="+- 0 14384 14240"/>
                <a:gd name="T23" fmla="*/ 14384 h 299"/>
                <a:gd name="T24" fmla="+- 0 18451 18258"/>
                <a:gd name="T25" fmla="*/ T24 w 298"/>
                <a:gd name="T26" fmla="+- 0 14387 14240"/>
                <a:gd name="T27" fmla="*/ 14387 h 299"/>
                <a:gd name="T28" fmla="+- 0 18451 18258"/>
                <a:gd name="T29" fmla="*/ T28 w 298"/>
                <a:gd name="T30" fmla="+- 0 14403 14240"/>
                <a:gd name="T31" fmla="*/ 14403 h 299"/>
                <a:gd name="T32" fmla="+- 0 18446 18258"/>
                <a:gd name="T33" fmla="*/ T32 w 298"/>
                <a:gd name="T34" fmla="+- 0 14414 14240"/>
                <a:gd name="T35" fmla="*/ 14414 h 299"/>
                <a:gd name="T36" fmla="+- 0 18429 18258"/>
                <a:gd name="T37" fmla="*/ T36 w 298"/>
                <a:gd name="T38" fmla="+- 0 14430 14240"/>
                <a:gd name="T39" fmla="*/ 14430 h 299"/>
                <a:gd name="T40" fmla="+- 0 18418 18258"/>
                <a:gd name="T41" fmla="*/ T40 w 298"/>
                <a:gd name="T42" fmla="+- 0 14434 14240"/>
                <a:gd name="T43" fmla="*/ 14434 h 299"/>
                <a:gd name="T44" fmla="+- 0 18549 18258"/>
                <a:gd name="T45" fmla="*/ T44 w 298"/>
                <a:gd name="T46" fmla="+- 0 14434 14240"/>
                <a:gd name="T47" fmla="*/ 14434 h 299"/>
                <a:gd name="T48" fmla="+- 0 18552 18258"/>
                <a:gd name="T49" fmla="*/ T48 w 298"/>
                <a:gd name="T50" fmla="+- 0 14426 14240"/>
                <a:gd name="T51" fmla="*/ 14426 h 299"/>
                <a:gd name="T52" fmla="+- 0 18555 18258"/>
                <a:gd name="T53" fmla="*/ T52 w 298"/>
                <a:gd name="T54" fmla="+- 0 14404 14240"/>
                <a:gd name="T55" fmla="*/ 14404 h 299"/>
                <a:gd name="T56" fmla="+- 0 18554 18258"/>
                <a:gd name="T57" fmla="*/ T56 w 298"/>
                <a:gd name="T58" fmla="+- 0 14378 14240"/>
                <a:gd name="T59" fmla="*/ 14378 h 299"/>
                <a:gd name="T60" fmla="+- 0 18549 18258"/>
                <a:gd name="T61" fmla="*/ T60 w 298"/>
                <a:gd name="T62" fmla="+- 0 14355 14240"/>
                <a:gd name="T63" fmla="*/ 14355 h 299"/>
                <a:gd name="T64" fmla="+- 0 18547 18258"/>
                <a:gd name="T65" fmla="*/ T64 w 298"/>
                <a:gd name="T66" fmla="+- 0 14349 14240"/>
                <a:gd name="T67" fmla="*/ 14349 h 2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298" h="299">
                  <a:moveTo>
                    <a:pt x="289" y="109"/>
                  </a:moveTo>
                  <a:lnTo>
                    <a:pt x="130" y="109"/>
                  </a:lnTo>
                  <a:lnTo>
                    <a:pt x="158" y="110"/>
                  </a:lnTo>
                  <a:lnTo>
                    <a:pt x="177" y="118"/>
                  </a:lnTo>
                  <a:lnTo>
                    <a:pt x="189" y="130"/>
                  </a:lnTo>
                  <a:lnTo>
                    <a:pt x="193" y="144"/>
                  </a:lnTo>
                  <a:lnTo>
                    <a:pt x="193" y="147"/>
                  </a:lnTo>
                  <a:lnTo>
                    <a:pt x="193" y="163"/>
                  </a:lnTo>
                  <a:lnTo>
                    <a:pt x="188" y="174"/>
                  </a:lnTo>
                  <a:lnTo>
                    <a:pt x="171" y="190"/>
                  </a:lnTo>
                  <a:lnTo>
                    <a:pt x="160" y="194"/>
                  </a:lnTo>
                  <a:lnTo>
                    <a:pt x="291" y="194"/>
                  </a:lnTo>
                  <a:lnTo>
                    <a:pt x="294" y="186"/>
                  </a:lnTo>
                  <a:lnTo>
                    <a:pt x="297" y="164"/>
                  </a:lnTo>
                  <a:lnTo>
                    <a:pt x="296" y="138"/>
                  </a:lnTo>
                  <a:lnTo>
                    <a:pt x="291" y="115"/>
                  </a:lnTo>
                  <a:lnTo>
                    <a:pt x="289" y="109"/>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561" name="Freeform 228"/>
            <p:cNvSpPr>
              <a:spLocks/>
            </p:cNvSpPr>
            <p:nvPr/>
          </p:nvSpPr>
          <p:spPr bwMode="auto">
            <a:xfrm>
              <a:off x="5628762" y="3872774"/>
              <a:ext cx="62353" cy="62348"/>
            </a:xfrm>
            <a:custGeom>
              <a:avLst/>
              <a:gdLst>
                <a:gd name="T0" fmla="+- 0 17572 17422"/>
                <a:gd name="T1" fmla="*/ T0 w 299"/>
                <a:gd name="T2" fmla="+- 0 14240 14240"/>
                <a:gd name="T3" fmla="*/ 14240 h 299"/>
                <a:gd name="T4" fmla="+- 0 17571 17422"/>
                <a:gd name="T5" fmla="*/ T4 w 299"/>
                <a:gd name="T6" fmla="+- 0 14240 14240"/>
                <a:gd name="T7" fmla="*/ 14240 h 299"/>
                <a:gd name="T8" fmla="+- 0 17549 17422"/>
                <a:gd name="T9" fmla="*/ T8 w 299"/>
                <a:gd name="T10" fmla="+- 0 14242 14240"/>
                <a:gd name="T11" fmla="*/ 14242 h 299"/>
                <a:gd name="T12" fmla="+- 0 17489 17422"/>
                <a:gd name="T13" fmla="*/ T12 w 299"/>
                <a:gd name="T14" fmla="+- 0 14266 14240"/>
                <a:gd name="T15" fmla="*/ 14266 h 299"/>
                <a:gd name="T16" fmla="+- 0 17445 17422"/>
                <a:gd name="T17" fmla="*/ T16 w 299"/>
                <a:gd name="T18" fmla="+- 0 14312 14240"/>
                <a:gd name="T19" fmla="*/ 14312 h 299"/>
                <a:gd name="T20" fmla="+- 0 17423 17422"/>
                <a:gd name="T21" fmla="*/ T20 w 299"/>
                <a:gd name="T22" fmla="+- 0 14373 14240"/>
                <a:gd name="T23" fmla="*/ 14373 h 299"/>
                <a:gd name="T24" fmla="+- 0 17422 17422"/>
                <a:gd name="T25" fmla="*/ T24 w 299"/>
                <a:gd name="T26" fmla="+- 0 14381 14240"/>
                <a:gd name="T27" fmla="*/ 14381 h 299"/>
                <a:gd name="T28" fmla="+- 0 17423 17422"/>
                <a:gd name="T29" fmla="*/ T28 w 299"/>
                <a:gd name="T30" fmla="+- 0 14391 14240"/>
                <a:gd name="T31" fmla="*/ 14391 h 299"/>
                <a:gd name="T32" fmla="+- 0 17437 17422"/>
                <a:gd name="T33" fmla="*/ T32 w 299"/>
                <a:gd name="T34" fmla="+- 0 14455 14240"/>
                <a:gd name="T35" fmla="*/ 14455 h 299"/>
                <a:gd name="T36" fmla="+- 0 17478 17422"/>
                <a:gd name="T37" fmla="*/ T36 w 299"/>
                <a:gd name="T38" fmla="+- 0 14506 14240"/>
                <a:gd name="T39" fmla="*/ 14506 h 299"/>
                <a:gd name="T40" fmla="+- 0 17536 17422"/>
                <a:gd name="T41" fmla="*/ T40 w 299"/>
                <a:gd name="T42" fmla="+- 0 14535 14240"/>
                <a:gd name="T43" fmla="*/ 14535 h 299"/>
                <a:gd name="T44" fmla="+- 0 17559 17422"/>
                <a:gd name="T45" fmla="*/ T44 w 299"/>
                <a:gd name="T46" fmla="+- 0 14539 14240"/>
                <a:gd name="T47" fmla="*/ 14539 h 299"/>
                <a:gd name="T48" fmla="+- 0 17584 17422"/>
                <a:gd name="T49" fmla="*/ T48 w 299"/>
                <a:gd name="T50" fmla="+- 0 14537 14240"/>
                <a:gd name="T51" fmla="*/ 14537 h 299"/>
                <a:gd name="T52" fmla="+- 0 17649 17422"/>
                <a:gd name="T53" fmla="*/ T52 w 299"/>
                <a:gd name="T54" fmla="+- 0 14515 14240"/>
                <a:gd name="T55" fmla="*/ 14515 h 299"/>
                <a:gd name="T56" fmla="+- 0 17696 17422"/>
                <a:gd name="T57" fmla="*/ T56 w 299"/>
                <a:gd name="T58" fmla="+- 0 14472 14240"/>
                <a:gd name="T59" fmla="*/ 14472 h 299"/>
                <a:gd name="T60" fmla="+- 0 17714 17422"/>
                <a:gd name="T61" fmla="*/ T60 w 299"/>
                <a:gd name="T62" fmla="+- 0 14434 14240"/>
                <a:gd name="T63" fmla="*/ 14434 h 299"/>
                <a:gd name="T64" fmla="+- 0 17560 17422"/>
                <a:gd name="T65" fmla="*/ T64 w 299"/>
                <a:gd name="T66" fmla="+- 0 14434 14240"/>
                <a:gd name="T67" fmla="*/ 14434 h 299"/>
                <a:gd name="T68" fmla="+- 0 17550 17422"/>
                <a:gd name="T69" fmla="*/ T68 w 299"/>
                <a:gd name="T70" fmla="+- 0 14430 14240"/>
                <a:gd name="T71" fmla="*/ 14430 h 299"/>
                <a:gd name="T72" fmla="+- 0 17533 17422"/>
                <a:gd name="T73" fmla="*/ T72 w 299"/>
                <a:gd name="T74" fmla="+- 0 14414 14240"/>
                <a:gd name="T75" fmla="*/ 14414 h 299"/>
                <a:gd name="T76" fmla="+- 0 17527 17422"/>
                <a:gd name="T77" fmla="*/ T76 w 299"/>
                <a:gd name="T78" fmla="+- 0 14403 14240"/>
                <a:gd name="T79" fmla="*/ 14403 h 299"/>
                <a:gd name="T80" fmla="+- 0 17527 17422"/>
                <a:gd name="T81" fmla="*/ T80 w 299"/>
                <a:gd name="T82" fmla="+- 0 14387 14240"/>
                <a:gd name="T83" fmla="*/ 14387 h 299"/>
                <a:gd name="T84" fmla="+- 0 17570 17422"/>
                <a:gd name="T85" fmla="*/ T84 w 299"/>
                <a:gd name="T86" fmla="+- 0 14345 14240"/>
                <a:gd name="T87" fmla="*/ 14345 h 299"/>
                <a:gd name="T88" fmla="+- 0 17714 17422"/>
                <a:gd name="T89" fmla="*/ T88 w 299"/>
                <a:gd name="T90" fmla="+- 0 14345 14240"/>
                <a:gd name="T91" fmla="*/ 14345 h 299"/>
                <a:gd name="T92" fmla="+- 0 17714 17422"/>
                <a:gd name="T93" fmla="*/ T92 w 299"/>
                <a:gd name="T94" fmla="+- 0 14343 14240"/>
                <a:gd name="T95" fmla="*/ 14343 h 299"/>
                <a:gd name="T96" fmla="+- 0 17681 17422"/>
                <a:gd name="T97" fmla="*/ T96 w 299"/>
                <a:gd name="T98" fmla="+- 0 14288 14240"/>
                <a:gd name="T99" fmla="*/ 14288 h 299"/>
                <a:gd name="T100" fmla="+- 0 17629 17422"/>
                <a:gd name="T101" fmla="*/ T100 w 299"/>
                <a:gd name="T102" fmla="+- 0 14252 14240"/>
                <a:gd name="T103" fmla="*/ 14252 h 299"/>
                <a:gd name="T104" fmla="+- 0 17586 17422"/>
                <a:gd name="T105" fmla="*/ T104 w 299"/>
                <a:gd name="T106" fmla="+- 0 14241 14240"/>
                <a:gd name="T107" fmla="*/ 14241 h 299"/>
                <a:gd name="T108" fmla="+- 0 17572 17422"/>
                <a:gd name="T109" fmla="*/ T108 w 299"/>
                <a:gd name="T110" fmla="+- 0 14240 14240"/>
                <a:gd name="T111" fmla="*/ 14240 h 2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299" h="299">
                  <a:moveTo>
                    <a:pt x="150" y="0"/>
                  </a:moveTo>
                  <a:lnTo>
                    <a:pt x="149" y="0"/>
                  </a:lnTo>
                  <a:lnTo>
                    <a:pt x="127" y="2"/>
                  </a:lnTo>
                  <a:lnTo>
                    <a:pt x="67" y="26"/>
                  </a:lnTo>
                  <a:lnTo>
                    <a:pt x="23" y="72"/>
                  </a:lnTo>
                  <a:lnTo>
                    <a:pt x="1" y="133"/>
                  </a:lnTo>
                  <a:lnTo>
                    <a:pt x="0" y="141"/>
                  </a:lnTo>
                  <a:lnTo>
                    <a:pt x="1" y="151"/>
                  </a:lnTo>
                  <a:lnTo>
                    <a:pt x="15" y="215"/>
                  </a:lnTo>
                  <a:lnTo>
                    <a:pt x="56" y="266"/>
                  </a:lnTo>
                  <a:lnTo>
                    <a:pt x="114" y="295"/>
                  </a:lnTo>
                  <a:lnTo>
                    <a:pt x="137" y="299"/>
                  </a:lnTo>
                  <a:lnTo>
                    <a:pt x="162" y="297"/>
                  </a:lnTo>
                  <a:lnTo>
                    <a:pt x="227" y="275"/>
                  </a:lnTo>
                  <a:lnTo>
                    <a:pt x="274" y="232"/>
                  </a:lnTo>
                  <a:lnTo>
                    <a:pt x="292" y="194"/>
                  </a:lnTo>
                  <a:lnTo>
                    <a:pt x="138" y="194"/>
                  </a:lnTo>
                  <a:lnTo>
                    <a:pt x="128" y="190"/>
                  </a:lnTo>
                  <a:lnTo>
                    <a:pt x="111" y="174"/>
                  </a:lnTo>
                  <a:lnTo>
                    <a:pt x="105" y="163"/>
                  </a:lnTo>
                  <a:lnTo>
                    <a:pt x="105" y="147"/>
                  </a:lnTo>
                  <a:lnTo>
                    <a:pt x="148" y="105"/>
                  </a:lnTo>
                  <a:lnTo>
                    <a:pt x="292" y="105"/>
                  </a:lnTo>
                  <a:lnTo>
                    <a:pt x="292" y="103"/>
                  </a:lnTo>
                  <a:lnTo>
                    <a:pt x="259" y="48"/>
                  </a:lnTo>
                  <a:lnTo>
                    <a:pt x="207" y="12"/>
                  </a:lnTo>
                  <a:lnTo>
                    <a:pt x="164" y="1"/>
                  </a:lnTo>
                  <a:lnTo>
                    <a:pt x="150" y="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562" name="Freeform 227"/>
            <p:cNvSpPr>
              <a:spLocks/>
            </p:cNvSpPr>
            <p:nvPr/>
          </p:nvSpPr>
          <p:spPr bwMode="auto">
            <a:xfrm>
              <a:off x="5628762" y="3872774"/>
              <a:ext cx="62353" cy="62348"/>
            </a:xfrm>
            <a:custGeom>
              <a:avLst/>
              <a:gdLst>
                <a:gd name="T0" fmla="+- 0 17714 17422"/>
                <a:gd name="T1" fmla="*/ T0 w 299"/>
                <a:gd name="T2" fmla="+- 0 14345 14240"/>
                <a:gd name="T3" fmla="*/ 14345 h 299"/>
                <a:gd name="T4" fmla="+- 0 17570 17422"/>
                <a:gd name="T5" fmla="*/ T4 w 299"/>
                <a:gd name="T6" fmla="+- 0 14345 14240"/>
                <a:gd name="T7" fmla="*/ 14345 h 299"/>
                <a:gd name="T8" fmla="+- 0 17591 17422"/>
                <a:gd name="T9" fmla="*/ T8 w 299"/>
                <a:gd name="T10" fmla="+- 0 14350 14240"/>
                <a:gd name="T11" fmla="*/ 14350 h 299"/>
                <a:gd name="T12" fmla="+- 0 17607 17422"/>
                <a:gd name="T13" fmla="*/ T12 w 299"/>
                <a:gd name="T14" fmla="+- 0 14362 14240"/>
                <a:gd name="T15" fmla="*/ 14362 h 299"/>
                <a:gd name="T16" fmla="+- 0 17612 17422"/>
                <a:gd name="T17" fmla="*/ T16 w 299"/>
                <a:gd name="T18" fmla="+- 0 14369 14240"/>
                <a:gd name="T19" fmla="*/ 14369 h 299"/>
                <a:gd name="T20" fmla="+- 0 17614 17422"/>
                <a:gd name="T21" fmla="*/ T20 w 299"/>
                <a:gd name="T22" fmla="+- 0 14375 14240"/>
                <a:gd name="T23" fmla="*/ 14375 h 299"/>
                <a:gd name="T24" fmla="+- 0 17616 17422"/>
                <a:gd name="T25" fmla="*/ T24 w 299"/>
                <a:gd name="T26" fmla="+- 0 14384 14240"/>
                <a:gd name="T27" fmla="*/ 14384 h 299"/>
                <a:gd name="T28" fmla="+- 0 17616 17422"/>
                <a:gd name="T29" fmla="*/ T28 w 299"/>
                <a:gd name="T30" fmla="+- 0 14387 14240"/>
                <a:gd name="T31" fmla="*/ 14387 h 299"/>
                <a:gd name="T32" fmla="+- 0 17616 17422"/>
                <a:gd name="T33" fmla="*/ T32 w 299"/>
                <a:gd name="T34" fmla="+- 0 14403 14240"/>
                <a:gd name="T35" fmla="*/ 14403 h 299"/>
                <a:gd name="T36" fmla="+- 0 17611 17422"/>
                <a:gd name="T37" fmla="*/ T36 w 299"/>
                <a:gd name="T38" fmla="+- 0 14414 14240"/>
                <a:gd name="T39" fmla="*/ 14414 h 299"/>
                <a:gd name="T40" fmla="+- 0 17594 17422"/>
                <a:gd name="T41" fmla="*/ T40 w 299"/>
                <a:gd name="T42" fmla="+- 0 14430 14240"/>
                <a:gd name="T43" fmla="*/ 14430 h 299"/>
                <a:gd name="T44" fmla="+- 0 17583 17422"/>
                <a:gd name="T45" fmla="*/ T44 w 299"/>
                <a:gd name="T46" fmla="+- 0 14434 14240"/>
                <a:gd name="T47" fmla="*/ 14434 h 299"/>
                <a:gd name="T48" fmla="+- 0 17714 17422"/>
                <a:gd name="T49" fmla="*/ T48 w 299"/>
                <a:gd name="T50" fmla="+- 0 14434 14240"/>
                <a:gd name="T51" fmla="*/ 14434 h 299"/>
                <a:gd name="T52" fmla="+- 0 17714 17422"/>
                <a:gd name="T53" fmla="*/ T52 w 299"/>
                <a:gd name="T54" fmla="+- 0 14434 14240"/>
                <a:gd name="T55" fmla="*/ 14434 h 299"/>
                <a:gd name="T56" fmla="+- 0 17719 17422"/>
                <a:gd name="T57" fmla="*/ T56 w 299"/>
                <a:gd name="T58" fmla="+- 0 14413 14240"/>
                <a:gd name="T59" fmla="*/ 14413 h 299"/>
                <a:gd name="T60" fmla="+- 0 17721 17422"/>
                <a:gd name="T61" fmla="*/ T60 w 299"/>
                <a:gd name="T62" fmla="+- 0 14391 14240"/>
                <a:gd name="T63" fmla="*/ 14391 h 299"/>
                <a:gd name="T64" fmla="+- 0 17721 17422"/>
                <a:gd name="T65" fmla="*/ T64 w 299"/>
                <a:gd name="T66" fmla="+- 0 14381 14240"/>
                <a:gd name="T67" fmla="*/ 14381 h 299"/>
                <a:gd name="T68" fmla="+- 0 17720 17422"/>
                <a:gd name="T69" fmla="*/ T68 w 299"/>
                <a:gd name="T70" fmla="+- 0 14373 14240"/>
                <a:gd name="T71" fmla="*/ 14373 h 299"/>
                <a:gd name="T72" fmla="+- 0 17719 17422"/>
                <a:gd name="T73" fmla="*/ T72 w 299"/>
                <a:gd name="T74" fmla="+- 0 14364 14240"/>
                <a:gd name="T75" fmla="*/ 14364 h 299"/>
                <a:gd name="T76" fmla="+- 0 17714 17422"/>
                <a:gd name="T77" fmla="*/ T76 w 299"/>
                <a:gd name="T78" fmla="+- 0 14345 14240"/>
                <a:gd name="T79" fmla="*/ 14345 h 2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299" h="299">
                  <a:moveTo>
                    <a:pt x="292" y="105"/>
                  </a:moveTo>
                  <a:lnTo>
                    <a:pt x="148" y="105"/>
                  </a:lnTo>
                  <a:lnTo>
                    <a:pt x="169" y="110"/>
                  </a:lnTo>
                  <a:lnTo>
                    <a:pt x="185" y="122"/>
                  </a:lnTo>
                  <a:lnTo>
                    <a:pt x="190" y="129"/>
                  </a:lnTo>
                  <a:lnTo>
                    <a:pt x="192" y="135"/>
                  </a:lnTo>
                  <a:lnTo>
                    <a:pt x="194" y="144"/>
                  </a:lnTo>
                  <a:lnTo>
                    <a:pt x="194" y="147"/>
                  </a:lnTo>
                  <a:lnTo>
                    <a:pt x="194" y="163"/>
                  </a:lnTo>
                  <a:lnTo>
                    <a:pt x="189" y="174"/>
                  </a:lnTo>
                  <a:lnTo>
                    <a:pt x="172" y="190"/>
                  </a:lnTo>
                  <a:lnTo>
                    <a:pt x="161" y="194"/>
                  </a:lnTo>
                  <a:lnTo>
                    <a:pt x="292" y="194"/>
                  </a:lnTo>
                  <a:lnTo>
                    <a:pt x="297" y="173"/>
                  </a:lnTo>
                  <a:lnTo>
                    <a:pt x="299" y="151"/>
                  </a:lnTo>
                  <a:lnTo>
                    <a:pt x="299" y="141"/>
                  </a:lnTo>
                  <a:lnTo>
                    <a:pt x="298" y="133"/>
                  </a:lnTo>
                  <a:lnTo>
                    <a:pt x="297" y="124"/>
                  </a:lnTo>
                  <a:lnTo>
                    <a:pt x="292" y="105"/>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560" name="Freeform 225"/>
            <p:cNvSpPr>
              <a:spLocks/>
            </p:cNvSpPr>
            <p:nvPr/>
          </p:nvSpPr>
          <p:spPr bwMode="auto">
            <a:xfrm>
              <a:off x="5622506" y="3872774"/>
              <a:ext cx="26276" cy="25857"/>
            </a:xfrm>
            <a:custGeom>
              <a:avLst/>
              <a:gdLst>
                <a:gd name="T0" fmla="+- 0 17518 17392"/>
                <a:gd name="T1" fmla="*/ T0 w 126"/>
                <a:gd name="T2" fmla="+- 0 14240 14240"/>
                <a:gd name="T3" fmla="*/ 14240 h 124"/>
                <a:gd name="T4" fmla="+- 0 17392 17392"/>
                <a:gd name="T5" fmla="*/ T4 w 126"/>
                <a:gd name="T6" fmla="+- 0 14240 14240"/>
                <a:gd name="T7" fmla="*/ 14240 h 124"/>
                <a:gd name="T8" fmla="+- 0 17392 17392"/>
                <a:gd name="T9" fmla="*/ T8 w 126"/>
                <a:gd name="T10" fmla="+- 0 14364 14240"/>
                <a:gd name="T11" fmla="*/ 14364 h 124"/>
                <a:gd name="T12" fmla="+- 0 17415 17392"/>
                <a:gd name="T13" fmla="*/ T12 w 126"/>
                <a:gd name="T14" fmla="+- 0 14364 14240"/>
                <a:gd name="T15" fmla="*/ 14364 h 124"/>
                <a:gd name="T16" fmla="+- 0 17415 17392"/>
                <a:gd name="T17" fmla="*/ T16 w 126"/>
                <a:gd name="T18" fmla="+- 0 14363 14240"/>
                <a:gd name="T19" fmla="*/ 14363 h 124"/>
                <a:gd name="T20" fmla="+- 0 17421 17392"/>
                <a:gd name="T21" fmla="*/ T20 w 126"/>
                <a:gd name="T22" fmla="+- 0 14342 14240"/>
                <a:gd name="T23" fmla="*/ 14342 h 124"/>
                <a:gd name="T24" fmla="+- 0 17451 17392"/>
                <a:gd name="T25" fmla="*/ T24 w 126"/>
                <a:gd name="T26" fmla="+- 0 14287 14240"/>
                <a:gd name="T27" fmla="*/ 14287 h 124"/>
                <a:gd name="T28" fmla="+- 0 17499 17392"/>
                <a:gd name="T29" fmla="*/ T28 w 126"/>
                <a:gd name="T30" fmla="+- 0 14249 14240"/>
                <a:gd name="T31" fmla="*/ 14249 h 124"/>
                <a:gd name="T32" fmla="+- 0 17518 17392"/>
                <a:gd name="T33" fmla="*/ T32 w 126"/>
                <a:gd name="T34" fmla="+- 0 14240 14240"/>
                <a:gd name="T35" fmla="*/ 14240 h 1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26" h="124">
                  <a:moveTo>
                    <a:pt x="126" y="0"/>
                  </a:moveTo>
                  <a:lnTo>
                    <a:pt x="0" y="0"/>
                  </a:lnTo>
                  <a:lnTo>
                    <a:pt x="0" y="124"/>
                  </a:lnTo>
                  <a:lnTo>
                    <a:pt x="23" y="124"/>
                  </a:lnTo>
                  <a:lnTo>
                    <a:pt x="23" y="123"/>
                  </a:lnTo>
                  <a:lnTo>
                    <a:pt x="29" y="102"/>
                  </a:lnTo>
                  <a:lnTo>
                    <a:pt x="59" y="47"/>
                  </a:lnTo>
                  <a:lnTo>
                    <a:pt x="107" y="9"/>
                  </a:lnTo>
                  <a:lnTo>
                    <a:pt x="126" y="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555" name="Freeform 223"/>
            <p:cNvSpPr>
              <a:spLocks/>
            </p:cNvSpPr>
            <p:nvPr/>
          </p:nvSpPr>
          <p:spPr bwMode="auto">
            <a:xfrm>
              <a:off x="5671095" y="3758920"/>
              <a:ext cx="233979" cy="139919"/>
            </a:xfrm>
            <a:custGeom>
              <a:avLst/>
              <a:gdLst>
                <a:gd name="T0" fmla="+- 0 18234 17625"/>
                <a:gd name="T1" fmla="*/ T0 w 1122"/>
                <a:gd name="T2" fmla="+- 0 13694 13694"/>
                <a:gd name="T3" fmla="*/ 13694 h 671"/>
                <a:gd name="T4" fmla="+- 0 18234 17625"/>
                <a:gd name="T5" fmla="*/ T4 w 1122"/>
                <a:gd name="T6" fmla="+- 0 13803 13694"/>
                <a:gd name="T7" fmla="*/ 13803 h 671"/>
                <a:gd name="T8" fmla="+- 0 18234 17625"/>
                <a:gd name="T9" fmla="*/ T8 w 1122"/>
                <a:gd name="T10" fmla="+- 0 13804 13694"/>
                <a:gd name="T11" fmla="*/ 13804 h 671"/>
                <a:gd name="T12" fmla="+- 0 18234 17625"/>
                <a:gd name="T13" fmla="*/ T12 w 1122"/>
                <a:gd name="T14" fmla="+- 0 13933 13694"/>
                <a:gd name="T15" fmla="*/ 13933 h 671"/>
                <a:gd name="T16" fmla="+- 0 18234 17625"/>
                <a:gd name="T17" fmla="*/ T16 w 1122"/>
                <a:gd name="T18" fmla="+- 0 14107 13694"/>
                <a:gd name="T19" fmla="*/ 14107 h 671"/>
                <a:gd name="T20" fmla="+- 0 18234 17625"/>
                <a:gd name="T21" fmla="*/ T20 w 1122"/>
                <a:gd name="T22" fmla="+- 0 14197 13694"/>
                <a:gd name="T23" fmla="*/ 14197 h 671"/>
                <a:gd name="T24" fmla="+- 0 18234 17625"/>
                <a:gd name="T25" fmla="*/ T24 w 1122"/>
                <a:gd name="T26" fmla="+- 0 14240 13694"/>
                <a:gd name="T27" fmla="*/ 14240 h 671"/>
                <a:gd name="T28" fmla="+- 0 17625 17625"/>
                <a:gd name="T29" fmla="*/ T28 w 1122"/>
                <a:gd name="T30" fmla="+- 0 14240 13694"/>
                <a:gd name="T31" fmla="*/ 14240 h 671"/>
                <a:gd name="T32" fmla="+- 0 17679 17625"/>
                <a:gd name="T33" fmla="*/ T32 w 1122"/>
                <a:gd name="T34" fmla="+- 0 14272 13694"/>
                <a:gd name="T35" fmla="*/ 14272 h 671"/>
                <a:gd name="T36" fmla="+- 0 17715 17625"/>
                <a:gd name="T37" fmla="*/ T36 w 1122"/>
                <a:gd name="T38" fmla="+- 0 14322 13694"/>
                <a:gd name="T39" fmla="*/ 14322 h 671"/>
                <a:gd name="T40" fmla="+- 0 17728 17625"/>
                <a:gd name="T41" fmla="*/ T40 w 1122"/>
                <a:gd name="T42" fmla="+- 0 14364 13694"/>
                <a:gd name="T43" fmla="*/ 14364 h 671"/>
                <a:gd name="T44" fmla="+- 0 18236 17625"/>
                <a:gd name="T45" fmla="*/ T44 w 1122"/>
                <a:gd name="T46" fmla="+- 0 14364 13694"/>
                <a:gd name="T47" fmla="*/ 14364 h 671"/>
                <a:gd name="T48" fmla="+- 0 18263 17625"/>
                <a:gd name="T49" fmla="*/ T48 w 1122"/>
                <a:gd name="T50" fmla="+- 0 14307 13694"/>
                <a:gd name="T51" fmla="*/ 14307 h 671"/>
                <a:gd name="T52" fmla="+- 0 18304 17625"/>
                <a:gd name="T53" fmla="*/ T52 w 1122"/>
                <a:gd name="T54" fmla="+- 0 14259 13694"/>
                <a:gd name="T55" fmla="*/ 14259 h 671"/>
                <a:gd name="T56" fmla="+- 0 18360 17625"/>
                <a:gd name="T57" fmla="*/ T56 w 1122"/>
                <a:gd name="T58" fmla="+- 0 14229 13694"/>
                <a:gd name="T59" fmla="*/ 14229 h 671"/>
                <a:gd name="T60" fmla="+- 0 18403 17625"/>
                <a:gd name="T61" fmla="*/ T60 w 1122"/>
                <a:gd name="T62" fmla="+- 0 14223 13694"/>
                <a:gd name="T63" fmla="*/ 14223 h 671"/>
                <a:gd name="T64" fmla="+- 0 18716 17625"/>
                <a:gd name="T65" fmla="*/ T64 w 1122"/>
                <a:gd name="T66" fmla="+- 0 14223 13694"/>
                <a:gd name="T67" fmla="*/ 14223 h 671"/>
                <a:gd name="T68" fmla="+- 0 18716 17625"/>
                <a:gd name="T69" fmla="*/ T68 w 1122"/>
                <a:gd name="T70" fmla="+- 0 14127 13694"/>
                <a:gd name="T71" fmla="*/ 14127 h 671"/>
                <a:gd name="T72" fmla="+- 0 18679 17625"/>
                <a:gd name="T73" fmla="*/ T72 w 1122"/>
                <a:gd name="T74" fmla="+- 0 14067 13694"/>
                <a:gd name="T75" fmla="*/ 14067 h 671"/>
                <a:gd name="T76" fmla="+- 0 18621 17625"/>
                <a:gd name="T77" fmla="*/ T76 w 1122"/>
                <a:gd name="T78" fmla="+- 0 14040 13694"/>
                <a:gd name="T79" fmla="*/ 14040 h 671"/>
                <a:gd name="T80" fmla="+- 0 18606 17625"/>
                <a:gd name="T81" fmla="*/ T80 w 1122"/>
                <a:gd name="T82" fmla="+- 0 14032 13694"/>
                <a:gd name="T83" fmla="*/ 14032 h 671"/>
                <a:gd name="T84" fmla="+- 0 18601 17625"/>
                <a:gd name="T85" fmla="*/ T84 w 1122"/>
                <a:gd name="T86" fmla="+- 0 14030 13694"/>
                <a:gd name="T87" fmla="*/ 14030 h 671"/>
                <a:gd name="T88" fmla="+- 0 18599 17625"/>
                <a:gd name="T89" fmla="*/ T88 w 1122"/>
                <a:gd name="T90" fmla="+- 0 14029 13694"/>
                <a:gd name="T91" fmla="*/ 14029 h 671"/>
                <a:gd name="T92" fmla="+- 0 18598 17625"/>
                <a:gd name="T93" fmla="*/ T92 w 1122"/>
                <a:gd name="T94" fmla="+- 0 14028 13694"/>
                <a:gd name="T95" fmla="*/ 14028 h 671"/>
                <a:gd name="T96" fmla="+- 0 18587 17625"/>
                <a:gd name="T97" fmla="*/ T96 w 1122"/>
                <a:gd name="T98" fmla="+- 0 14019 13694"/>
                <a:gd name="T99" fmla="*/ 14019 h 671"/>
                <a:gd name="T100" fmla="+- 0 18352 17625"/>
                <a:gd name="T101" fmla="*/ T100 w 1122"/>
                <a:gd name="T102" fmla="+- 0 14019 13694"/>
                <a:gd name="T103" fmla="*/ 14019 h 671"/>
                <a:gd name="T104" fmla="+- 0 18351 17625"/>
                <a:gd name="T105" fmla="*/ T104 w 1122"/>
                <a:gd name="T106" fmla="+- 0 13952 13694"/>
                <a:gd name="T107" fmla="*/ 13952 h 671"/>
                <a:gd name="T108" fmla="+- 0 18351 17625"/>
                <a:gd name="T109" fmla="*/ T108 w 1122"/>
                <a:gd name="T110" fmla="+- 0 13874 13694"/>
                <a:gd name="T111" fmla="*/ 13874 h 671"/>
                <a:gd name="T112" fmla="+- 0 18351 17625"/>
                <a:gd name="T113" fmla="*/ T112 w 1122"/>
                <a:gd name="T114" fmla="+- 0 13859 13694"/>
                <a:gd name="T115" fmla="*/ 13859 h 671"/>
                <a:gd name="T116" fmla="+- 0 18411 17625"/>
                <a:gd name="T117" fmla="*/ T116 w 1122"/>
                <a:gd name="T118" fmla="+- 0 13823 13694"/>
                <a:gd name="T119" fmla="*/ 13823 h 671"/>
                <a:gd name="T120" fmla="+- 0 18451 17625"/>
                <a:gd name="T121" fmla="*/ T120 w 1122"/>
                <a:gd name="T122" fmla="+- 0 13821 13694"/>
                <a:gd name="T123" fmla="*/ 13821 h 671"/>
                <a:gd name="T124" fmla="+- 0 18519 17625"/>
                <a:gd name="T125" fmla="*/ T124 w 1122"/>
                <a:gd name="T126" fmla="+- 0 13821 13694"/>
                <a:gd name="T127" fmla="*/ 13821 h 671"/>
                <a:gd name="T128" fmla="+- 0 18514 17625"/>
                <a:gd name="T129" fmla="*/ T128 w 1122"/>
                <a:gd name="T130" fmla="+- 0 13803 13694"/>
                <a:gd name="T131" fmla="*/ 13803 h 671"/>
                <a:gd name="T132" fmla="+- 0 18502 17625"/>
                <a:gd name="T133" fmla="*/ T132 w 1122"/>
                <a:gd name="T134" fmla="+- 0 13740 13694"/>
                <a:gd name="T135" fmla="*/ 13740 h 671"/>
                <a:gd name="T136" fmla="+- 0 18501 17625"/>
                <a:gd name="T137" fmla="*/ T136 w 1122"/>
                <a:gd name="T138" fmla="+- 0 13704 13694"/>
                <a:gd name="T139" fmla="*/ 13704 h 671"/>
                <a:gd name="T140" fmla="+- 0 18481 17625"/>
                <a:gd name="T141" fmla="*/ T140 w 1122"/>
                <a:gd name="T142" fmla="+- 0 13701 13694"/>
                <a:gd name="T143" fmla="*/ 13701 h 671"/>
                <a:gd name="T144" fmla="+- 0 18421 17625"/>
                <a:gd name="T145" fmla="*/ T144 w 1122"/>
                <a:gd name="T146" fmla="+- 0 13696 13694"/>
                <a:gd name="T147" fmla="*/ 13696 h 671"/>
                <a:gd name="T148" fmla="+- 0 18351 17625"/>
                <a:gd name="T149" fmla="*/ T148 w 1122"/>
                <a:gd name="T150" fmla="+- 0 13694 13694"/>
                <a:gd name="T151" fmla="*/ 13694 h 671"/>
                <a:gd name="T152" fmla="+- 0 18234 17625"/>
                <a:gd name="T153" fmla="*/ T152 w 1122"/>
                <a:gd name="T154" fmla="+- 0 13694 13694"/>
                <a:gd name="T155" fmla="*/ 13694 h 671"/>
                <a:gd name="T156" fmla="+- 0 18234 17625"/>
                <a:gd name="T157" fmla="*/ T156 w 1122"/>
                <a:gd name="T158" fmla="+- 0 13694 13694"/>
                <a:gd name="T159" fmla="*/ 13694 h 6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122" h="671">
                  <a:moveTo>
                    <a:pt x="609" y="0"/>
                  </a:moveTo>
                  <a:lnTo>
                    <a:pt x="609" y="109"/>
                  </a:lnTo>
                  <a:lnTo>
                    <a:pt x="609" y="110"/>
                  </a:lnTo>
                  <a:lnTo>
                    <a:pt x="609" y="239"/>
                  </a:lnTo>
                  <a:lnTo>
                    <a:pt x="609" y="413"/>
                  </a:lnTo>
                  <a:lnTo>
                    <a:pt x="609" y="503"/>
                  </a:lnTo>
                  <a:lnTo>
                    <a:pt x="609" y="546"/>
                  </a:lnTo>
                  <a:lnTo>
                    <a:pt x="0" y="546"/>
                  </a:lnTo>
                  <a:lnTo>
                    <a:pt x="54" y="578"/>
                  </a:lnTo>
                  <a:lnTo>
                    <a:pt x="90" y="628"/>
                  </a:lnTo>
                  <a:lnTo>
                    <a:pt x="103" y="670"/>
                  </a:lnTo>
                  <a:lnTo>
                    <a:pt x="611" y="670"/>
                  </a:lnTo>
                  <a:lnTo>
                    <a:pt x="638" y="613"/>
                  </a:lnTo>
                  <a:lnTo>
                    <a:pt x="679" y="565"/>
                  </a:lnTo>
                  <a:lnTo>
                    <a:pt x="735" y="535"/>
                  </a:lnTo>
                  <a:lnTo>
                    <a:pt x="778" y="529"/>
                  </a:lnTo>
                  <a:lnTo>
                    <a:pt x="1091" y="529"/>
                  </a:lnTo>
                  <a:lnTo>
                    <a:pt x="1091" y="433"/>
                  </a:lnTo>
                  <a:lnTo>
                    <a:pt x="1054" y="373"/>
                  </a:lnTo>
                  <a:lnTo>
                    <a:pt x="996" y="346"/>
                  </a:lnTo>
                  <a:lnTo>
                    <a:pt x="981" y="338"/>
                  </a:lnTo>
                  <a:lnTo>
                    <a:pt x="976" y="336"/>
                  </a:lnTo>
                  <a:lnTo>
                    <a:pt x="974" y="335"/>
                  </a:lnTo>
                  <a:lnTo>
                    <a:pt x="973" y="334"/>
                  </a:lnTo>
                  <a:lnTo>
                    <a:pt x="962" y="325"/>
                  </a:lnTo>
                  <a:lnTo>
                    <a:pt x="727" y="325"/>
                  </a:lnTo>
                  <a:lnTo>
                    <a:pt x="726" y="258"/>
                  </a:lnTo>
                  <a:lnTo>
                    <a:pt x="726" y="180"/>
                  </a:lnTo>
                  <a:lnTo>
                    <a:pt x="726" y="165"/>
                  </a:lnTo>
                  <a:lnTo>
                    <a:pt x="786" y="129"/>
                  </a:lnTo>
                  <a:lnTo>
                    <a:pt x="826" y="127"/>
                  </a:lnTo>
                  <a:lnTo>
                    <a:pt x="894" y="127"/>
                  </a:lnTo>
                  <a:lnTo>
                    <a:pt x="889" y="109"/>
                  </a:lnTo>
                  <a:lnTo>
                    <a:pt x="877" y="46"/>
                  </a:lnTo>
                  <a:lnTo>
                    <a:pt x="876" y="10"/>
                  </a:lnTo>
                  <a:lnTo>
                    <a:pt x="856" y="7"/>
                  </a:lnTo>
                  <a:lnTo>
                    <a:pt x="796" y="2"/>
                  </a:lnTo>
                  <a:lnTo>
                    <a:pt x="726" y="0"/>
                  </a:lnTo>
                  <a:lnTo>
                    <a:pt x="609" y="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556" name="Freeform 222"/>
            <p:cNvSpPr>
              <a:spLocks/>
            </p:cNvSpPr>
            <p:nvPr/>
          </p:nvSpPr>
          <p:spPr bwMode="auto">
            <a:xfrm>
              <a:off x="5671095" y="3758920"/>
              <a:ext cx="233979" cy="139919"/>
            </a:xfrm>
            <a:custGeom>
              <a:avLst/>
              <a:gdLst>
                <a:gd name="T0" fmla="+- 0 18716 17625"/>
                <a:gd name="T1" fmla="*/ T0 w 1122"/>
                <a:gd name="T2" fmla="+- 0 14223 13694"/>
                <a:gd name="T3" fmla="*/ 14223 h 671"/>
                <a:gd name="T4" fmla="+- 0 18403 17625"/>
                <a:gd name="T5" fmla="*/ T4 w 1122"/>
                <a:gd name="T6" fmla="+- 0 14223 13694"/>
                <a:gd name="T7" fmla="*/ 14223 h 671"/>
                <a:gd name="T8" fmla="+- 0 18425 17625"/>
                <a:gd name="T9" fmla="*/ T8 w 1122"/>
                <a:gd name="T10" fmla="+- 0 14224 13694"/>
                <a:gd name="T11" fmla="*/ 14224 h 671"/>
                <a:gd name="T12" fmla="+- 0 18446 17625"/>
                <a:gd name="T13" fmla="*/ T12 w 1122"/>
                <a:gd name="T14" fmla="+- 0 14227 13694"/>
                <a:gd name="T15" fmla="*/ 14227 h 671"/>
                <a:gd name="T16" fmla="+- 0 18502 17625"/>
                <a:gd name="T17" fmla="*/ T16 w 1122"/>
                <a:gd name="T18" fmla="+- 0 14252 13694"/>
                <a:gd name="T19" fmla="*/ 14252 h 671"/>
                <a:gd name="T20" fmla="+- 0 18556 17625"/>
                <a:gd name="T21" fmla="*/ T20 w 1122"/>
                <a:gd name="T22" fmla="+- 0 14310 13694"/>
                <a:gd name="T23" fmla="*/ 14310 h 671"/>
                <a:gd name="T24" fmla="+- 0 18572 17625"/>
                <a:gd name="T25" fmla="*/ T24 w 1122"/>
                <a:gd name="T26" fmla="+- 0 14347 13694"/>
                <a:gd name="T27" fmla="*/ 14347 h 671"/>
                <a:gd name="T28" fmla="+- 0 18593 17625"/>
                <a:gd name="T29" fmla="*/ T28 w 1122"/>
                <a:gd name="T30" fmla="+- 0 14351 13694"/>
                <a:gd name="T31" fmla="*/ 14351 h 671"/>
                <a:gd name="T32" fmla="+- 0 18653 17625"/>
                <a:gd name="T33" fmla="*/ T32 w 1122"/>
                <a:gd name="T34" fmla="+- 0 14358 13694"/>
                <a:gd name="T35" fmla="*/ 14358 h 671"/>
                <a:gd name="T36" fmla="+- 0 18732 17625"/>
                <a:gd name="T37" fmla="*/ T36 w 1122"/>
                <a:gd name="T38" fmla="+- 0 14361 13694"/>
                <a:gd name="T39" fmla="*/ 14361 h 671"/>
                <a:gd name="T40" fmla="+- 0 18741 17625"/>
                <a:gd name="T41" fmla="*/ T40 w 1122"/>
                <a:gd name="T42" fmla="+- 0 14341 13694"/>
                <a:gd name="T43" fmla="*/ 14341 h 671"/>
                <a:gd name="T44" fmla="+- 0 18746 17625"/>
                <a:gd name="T45" fmla="*/ T44 w 1122"/>
                <a:gd name="T46" fmla="+- 0 14321 13694"/>
                <a:gd name="T47" fmla="*/ 14321 h 671"/>
                <a:gd name="T48" fmla="+- 0 18747 17625"/>
                <a:gd name="T49" fmla="*/ T48 w 1122"/>
                <a:gd name="T50" fmla="+- 0 14302 13694"/>
                <a:gd name="T51" fmla="*/ 14302 h 671"/>
                <a:gd name="T52" fmla="+- 0 18740 17625"/>
                <a:gd name="T53" fmla="*/ T52 w 1122"/>
                <a:gd name="T54" fmla="+- 0 14293 13694"/>
                <a:gd name="T55" fmla="*/ 14293 h 671"/>
                <a:gd name="T56" fmla="+- 0 18609 17625"/>
                <a:gd name="T57" fmla="*/ T56 w 1122"/>
                <a:gd name="T58" fmla="+- 0 14293 13694"/>
                <a:gd name="T59" fmla="*/ 14293 h 671"/>
                <a:gd name="T60" fmla="+- 0 18598 17625"/>
                <a:gd name="T61" fmla="*/ T60 w 1122"/>
                <a:gd name="T62" fmla="+- 0 14273 13694"/>
                <a:gd name="T63" fmla="*/ 14273 h 671"/>
                <a:gd name="T64" fmla="+- 0 18593 17625"/>
                <a:gd name="T65" fmla="*/ T64 w 1122"/>
                <a:gd name="T66" fmla="+- 0 14254 13694"/>
                <a:gd name="T67" fmla="*/ 14254 h 671"/>
                <a:gd name="T68" fmla="+- 0 18592 17625"/>
                <a:gd name="T69" fmla="*/ T68 w 1122"/>
                <a:gd name="T70" fmla="+- 0 14235 13694"/>
                <a:gd name="T71" fmla="*/ 14235 h 671"/>
                <a:gd name="T72" fmla="+- 0 18612 17625"/>
                <a:gd name="T73" fmla="*/ T72 w 1122"/>
                <a:gd name="T74" fmla="+- 0 14229 13694"/>
                <a:gd name="T75" fmla="*/ 14229 h 671"/>
                <a:gd name="T76" fmla="+- 0 18632 17625"/>
                <a:gd name="T77" fmla="*/ T76 w 1122"/>
                <a:gd name="T78" fmla="+- 0 14226 13694"/>
                <a:gd name="T79" fmla="*/ 14226 h 671"/>
                <a:gd name="T80" fmla="+- 0 18652 17625"/>
                <a:gd name="T81" fmla="*/ T80 w 1122"/>
                <a:gd name="T82" fmla="+- 0 14224 13694"/>
                <a:gd name="T83" fmla="*/ 14224 h 671"/>
                <a:gd name="T84" fmla="+- 0 18672 17625"/>
                <a:gd name="T85" fmla="*/ T84 w 1122"/>
                <a:gd name="T86" fmla="+- 0 14223 13694"/>
                <a:gd name="T87" fmla="*/ 14223 h 671"/>
                <a:gd name="T88" fmla="+- 0 18716 17625"/>
                <a:gd name="T89" fmla="*/ T88 w 1122"/>
                <a:gd name="T90" fmla="+- 0 14223 13694"/>
                <a:gd name="T91" fmla="*/ 14223 h 6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Lst>
              <a:rect l="0" t="0" r="r" b="b"/>
              <a:pathLst>
                <a:path w="1122" h="671">
                  <a:moveTo>
                    <a:pt x="1091" y="529"/>
                  </a:moveTo>
                  <a:lnTo>
                    <a:pt x="778" y="529"/>
                  </a:lnTo>
                  <a:lnTo>
                    <a:pt x="800" y="530"/>
                  </a:lnTo>
                  <a:lnTo>
                    <a:pt x="821" y="533"/>
                  </a:lnTo>
                  <a:lnTo>
                    <a:pt x="877" y="558"/>
                  </a:lnTo>
                  <a:lnTo>
                    <a:pt x="931" y="616"/>
                  </a:lnTo>
                  <a:lnTo>
                    <a:pt x="947" y="653"/>
                  </a:lnTo>
                  <a:lnTo>
                    <a:pt x="968" y="657"/>
                  </a:lnTo>
                  <a:lnTo>
                    <a:pt x="1028" y="664"/>
                  </a:lnTo>
                  <a:lnTo>
                    <a:pt x="1107" y="667"/>
                  </a:lnTo>
                  <a:lnTo>
                    <a:pt x="1116" y="647"/>
                  </a:lnTo>
                  <a:lnTo>
                    <a:pt x="1121" y="627"/>
                  </a:lnTo>
                  <a:lnTo>
                    <a:pt x="1122" y="608"/>
                  </a:lnTo>
                  <a:lnTo>
                    <a:pt x="1115" y="599"/>
                  </a:lnTo>
                  <a:lnTo>
                    <a:pt x="984" y="599"/>
                  </a:lnTo>
                  <a:lnTo>
                    <a:pt x="973" y="579"/>
                  </a:lnTo>
                  <a:lnTo>
                    <a:pt x="968" y="560"/>
                  </a:lnTo>
                  <a:lnTo>
                    <a:pt x="967" y="541"/>
                  </a:lnTo>
                  <a:lnTo>
                    <a:pt x="987" y="535"/>
                  </a:lnTo>
                  <a:lnTo>
                    <a:pt x="1007" y="532"/>
                  </a:lnTo>
                  <a:lnTo>
                    <a:pt x="1027" y="530"/>
                  </a:lnTo>
                  <a:lnTo>
                    <a:pt x="1047" y="529"/>
                  </a:lnTo>
                  <a:lnTo>
                    <a:pt x="1091" y="529"/>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557" name="Freeform 221"/>
            <p:cNvSpPr>
              <a:spLocks/>
            </p:cNvSpPr>
            <p:nvPr/>
          </p:nvSpPr>
          <p:spPr bwMode="auto">
            <a:xfrm>
              <a:off x="5671095" y="3758920"/>
              <a:ext cx="233979" cy="139919"/>
            </a:xfrm>
            <a:custGeom>
              <a:avLst/>
              <a:gdLst>
                <a:gd name="T0" fmla="+- 0 18716 17625"/>
                <a:gd name="T1" fmla="*/ T0 w 1122"/>
                <a:gd name="T2" fmla="+- 0 14223 13694"/>
                <a:gd name="T3" fmla="*/ 14223 h 671"/>
                <a:gd name="T4" fmla="+- 0 18691 17625"/>
                <a:gd name="T5" fmla="*/ T4 w 1122"/>
                <a:gd name="T6" fmla="+- 0 14223 13694"/>
                <a:gd name="T7" fmla="*/ 14223 h 671"/>
                <a:gd name="T8" fmla="+- 0 18703 17625"/>
                <a:gd name="T9" fmla="*/ T8 w 1122"/>
                <a:gd name="T10" fmla="+- 0 14242 13694"/>
                <a:gd name="T11" fmla="*/ 14242 h 671"/>
                <a:gd name="T12" fmla="+- 0 18708 17625"/>
                <a:gd name="T13" fmla="*/ T12 w 1122"/>
                <a:gd name="T14" fmla="+- 0 14262 13694"/>
                <a:gd name="T15" fmla="*/ 14262 h 671"/>
                <a:gd name="T16" fmla="+- 0 18709 17625"/>
                <a:gd name="T17" fmla="*/ T16 w 1122"/>
                <a:gd name="T18" fmla="+- 0 14278 13694"/>
                <a:gd name="T19" fmla="*/ 14278 h 671"/>
                <a:gd name="T20" fmla="+- 0 18709 17625"/>
                <a:gd name="T21" fmla="*/ T20 w 1122"/>
                <a:gd name="T22" fmla="+- 0 14292 13694"/>
                <a:gd name="T23" fmla="*/ 14292 h 671"/>
                <a:gd name="T24" fmla="+- 0 18689 17625"/>
                <a:gd name="T25" fmla="*/ T24 w 1122"/>
                <a:gd name="T26" fmla="+- 0 14292 13694"/>
                <a:gd name="T27" fmla="*/ 14292 h 671"/>
                <a:gd name="T28" fmla="+- 0 18669 17625"/>
                <a:gd name="T29" fmla="*/ T28 w 1122"/>
                <a:gd name="T30" fmla="+- 0 14293 13694"/>
                <a:gd name="T31" fmla="*/ 14293 h 671"/>
                <a:gd name="T32" fmla="+- 0 18740 17625"/>
                <a:gd name="T33" fmla="*/ T32 w 1122"/>
                <a:gd name="T34" fmla="+- 0 14293 13694"/>
                <a:gd name="T35" fmla="*/ 14293 h 671"/>
                <a:gd name="T36" fmla="+- 0 18737 17625"/>
                <a:gd name="T37" fmla="*/ T36 w 1122"/>
                <a:gd name="T38" fmla="+- 0 14288 13694"/>
                <a:gd name="T39" fmla="*/ 14288 h 671"/>
                <a:gd name="T40" fmla="+- 0 18716 17625"/>
                <a:gd name="T41" fmla="*/ T40 w 1122"/>
                <a:gd name="T42" fmla="+- 0 14287 13694"/>
                <a:gd name="T43" fmla="*/ 14287 h 671"/>
                <a:gd name="T44" fmla="+- 0 18716 17625"/>
                <a:gd name="T45" fmla="*/ T44 w 1122"/>
                <a:gd name="T46" fmla="+- 0 14223 13694"/>
                <a:gd name="T47" fmla="*/ 14223 h 6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122" h="671">
                  <a:moveTo>
                    <a:pt x="1091" y="529"/>
                  </a:moveTo>
                  <a:lnTo>
                    <a:pt x="1066" y="529"/>
                  </a:lnTo>
                  <a:lnTo>
                    <a:pt x="1078" y="548"/>
                  </a:lnTo>
                  <a:lnTo>
                    <a:pt x="1083" y="568"/>
                  </a:lnTo>
                  <a:lnTo>
                    <a:pt x="1084" y="584"/>
                  </a:lnTo>
                  <a:lnTo>
                    <a:pt x="1084" y="598"/>
                  </a:lnTo>
                  <a:lnTo>
                    <a:pt x="1064" y="598"/>
                  </a:lnTo>
                  <a:lnTo>
                    <a:pt x="1044" y="599"/>
                  </a:lnTo>
                  <a:lnTo>
                    <a:pt x="1115" y="599"/>
                  </a:lnTo>
                  <a:lnTo>
                    <a:pt x="1112" y="594"/>
                  </a:lnTo>
                  <a:lnTo>
                    <a:pt x="1091" y="593"/>
                  </a:lnTo>
                  <a:lnTo>
                    <a:pt x="1091" y="529"/>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558" name="Freeform 220"/>
            <p:cNvSpPr>
              <a:spLocks/>
            </p:cNvSpPr>
            <p:nvPr/>
          </p:nvSpPr>
          <p:spPr bwMode="auto">
            <a:xfrm>
              <a:off x="5671095" y="3758920"/>
              <a:ext cx="233979" cy="139919"/>
            </a:xfrm>
            <a:custGeom>
              <a:avLst/>
              <a:gdLst>
                <a:gd name="T0" fmla="+- 0 18519 17625"/>
                <a:gd name="T1" fmla="*/ T0 w 1122"/>
                <a:gd name="T2" fmla="+- 0 13821 13694"/>
                <a:gd name="T3" fmla="*/ 13821 h 671"/>
                <a:gd name="T4" fmla="+- 0 18451 17625"/>
                <a:gd name="T5" fmla="*/ T4 w 1122"/>
                <a:gd name="T6" fmla="+- 0 13821 13694"/>
                <a:gd name="T7" fmla="*/ 13821 h 671"/>
                <a:gd name="T8" fmla="+- 0 18471 17625"/>
                <a:gd name="T9" fmla="*/ T8 w 1122"/>
                <a:gd name="T10" fmla="+- 0 13821 13694"/>
                <a:gd name="T11" fmla="*/ 13821 h 671"/>
                <a:gd name="T12" fmla="+- 0 18480 17625"/>
                <a:gd name="T13" fmla="*/ T12 w 1122"/>
                <a:gd name="T14" fmla="+- 0 13840 13694"/>
                <a:gd name="T15" fmla="*/ 13840 h 671"/>
                <a:gd name="T16" fmla="+- 0 18504 17625"/>
                <a:gd name="T17" fmla="*/ T16 w 1122"/>
                <a:gd name="T18" fmla="+- 0 13896 13694"/>
                <a:gd name="T19" fmla="*/ 13896 h 671"/>
                <a:gd name="T20" fmla="+- 0 18529 17625"/>
                <a:gd name="T21" fmla="*/ T20 w 1122"/>
                <a:gd name="T22" fmla="+- 0 13971 13694"/>
                <a:gd name="T23" fmla="*/ 13971 h 671"/>
                <a:gd name="T24" fmla="+- 0 18540 17625"/>
                <a:gd name="T25" fmla="*/ T24 w 1122"/>
                <a:gd name="T26" fmla="+- 0 14009 13694"/>
                <a:gd name="T27" fmla="*/ 14009 h 671"/>
                <a:gd name="T28" fmla="+- 0 18521 17625"/>
                <a:gd name="T29" fmla="*/ T28 w 1122"/>
                <a:gd name="T30" fmla="+- 0 14012 13694"/>
                <a:gd name="T31" fmla="*/ 14012 h 671"/>
                <a:gd name="T32" fmla="+- 0 18441 17625"/>
                <a:gd name="T33" fmla="*/ T32 w 1122"/>
                <a:gd name="T34" fmla="+- 0 14018 13694"/>
                <a:gd name="T35" fmla="*/ 14018 h 671"/>
                <a:gd name="T36" fmla="+- 0 18352 17625"/>
                <a:gd name="T37" fmla="*/ T36 w 1122"/>
                <a:gd name="T38" fmla="+- 0 14019 13694"/>
                <a:gd name="T39" fmla="*/ 14019 h 671"/>
                <a:gd name="T40" fmla="+- 0 18587 17625"/>
                <a:gd name="T41" fmla="*/ T40 w 1122"/>
                <a:gd name="T42" fmla="+- 0 14019 13694"/>
                <a:gd name="T43" fmla="*/ 14019 h 671"/>
                <a:gd name="T44" fmla="+- 0 18582 17625"/>
                <a:gd name="T45" fmla="*/ T44 w 1122"/>
                <a:gd name="T46" fmla="+- 0 14015 13694"/>
                <a:gd name="T47" fmla="*/ 14015 h 671"/>
                <a:gd name="T48" fmla="+- 0 18573 17625"/>
                <a:gd name="T49" fmla="*/ T48 w 1122"/>
                <a:gd name="T50" fmla="+- 0 13998 13694"/>
                <a:gd name="T51" fmla="*/ 13998 h 671"/>
                <a:gd name="T52" fmla="+- 0 18566 17625"/>
                <a:gd name="T53" fmla="*/ T52 w 1122"/>
                <a:gd name="T54" fmla="+- 0 13978 13694"/>
                <a:gd name="T55" fmla="*/ 13978 h 671"/>
                <a:gd name="T56" fmla="+- 0 18561 17625"/>
                <a:gd name="T57" fmla="*/ T56 w 1122"/>
                <a:gd name="T58" fmla="+- 0 13958 13694"/>
                <a:gd name="T59" fmla="*/ 13958 h 671"/>
                <a:gd name="T60" fmla="+- 0 18555 17625"/>
                <a:gd name="T61" fmla="*/ T60 w 1122"/>
                <a:gd name="T62" fmla="+- 0 13935 13694"/>
                <a:gd name="T63" fmla="*/ 13935 h 671"/>
                <a:gd name="T64" fmla="+- 0 18549 17625"/>
                <a:gd name="T65" fmla="*/ T64 w 1122"/>
                <a:gd name="T66" fmla="+- 0 13914 13694"/>
                <a:gd name="T67" fmla="*/ 13914 h 671"/>
                <a:gd name="T68" fmla="+- 0 18543 17625"/>
                <a:gd name="T69" fmla="*/ T68 w 1122"/>
                <a:gd name="T70" fmla="+- 0 13894 13694"/>
                <a:gd name="T71" fmla="*/ 13894 h 671"/>
                <a:gd name="T72" fmla="+- 0 18536 17625"/>
                <a:gd name="T73" fmla="*/ T72 w 1122"/>
                <a:gd name="T74" fmla="+- 0 13874 13694"/>
                <a:gd name="T75" fmla="*/ 13874 h 671"/>
                <a:gd name="T76" fmla="+- 0 18530 17625"/>
                <a:gd name="T77" fmla="*/ T76 w 1122"/>
                <a:gd name="T78" fmla="+- 0 13856 13694"/>
                <a:gd name="T79" fmla="*/ 13856 h 671"/>
                <a:gd name="T80" fmla="+- 0 18524 17625"/>
                <a:gd name="T81" fmla="*/ T80 w 1122"/>
                <a:gd name="T82" fmla="+- 0 13838 13694"/>
                <a:gd name="T83" fmla="*/ 13838 h 671"/>
                <a:gd name="T84" fmla="+- 0 18519 17625"/>
                <a:gd name="T85" fmla="*/ T84 w 1122"/>
                <a:gd name="T86" fmla="+- 0 13821 13694"/>
                <a:gd name="T87" fmla="*/ 13821 h 6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1122" h="671">
                  <a:moveTo>
                    <a:pt x="894" y="127"/>
                  </a:moveTo>
                  <a:lnTo>
                    <a:pt x="826" y="127"/>
                  </a:lnTo>
                  <a:lnTo>
                    <a:pt x="846" y="127"/>
                  </a:lnTo>
                  <a:lnTo>
                    <a:pt x="855" y="146"/>
                  </a:lnTo>
                  <a:lnTo>
                    <a:pt x="879" y="202"/>
                  </a:lnTo>
                  <a:lnTo>
                    <a:pt x="904" y="277"/>
                  </a:lnTo>
                  <a:lnTo>
                    <a:pt x="915" y="315"/>
                  </a:lnTo>
                  <a:lnTo>
                    <a:pt x="896" y="318"/>
                  </a:lnTo>
                  <a:lnTo>
                    <a:pt x="816" y="324"/>
                  </a:lnTo>
                  <a:lnTo>
                    <a:pt x="727" y="325"/>
                  </a:lnTo>
                  <a:lnTo>
                    <a:pt x="962" y="325"/>
                  </a:lnTo>
                  <a:lnTo>
                    <a:pt x="957" y="321"/>
                  </a:lnTo>
                  <a:lnTo>
                    <a:pt x="948" y="304"/>
                  </a:lnTo>
                  <a:lnTo>
                    <a:pt x="941" y="284"/>
                  </a:lnTo>
                  <a:lnTo>
                    <a:pt x="936" y="264"/>
                  </a:lnTo>
                  <a:lnTo>
                    <a:pt x="930" y="241"/>
                  </a:lnTo>
                  <a:lnTo>
                    <a:pt x="924" y="220"/>
                  </a:lnTo>
                  <a:lnTo>
                    <a:pt x="918" y="200"/>
                  </a:lnTo>
                  <a:lnTo>
                    <a:pt x="911" y="180"/>
                  </a:lnTo>
                  <a:lnTo>
                    <a:pt x="905" y="162"/>
                  </a:lnTo>
                  <a:lnTo>
                    <a:pt x="899" y="144"/>
                  </a:lnTo>
                  <a:lnTo>
                    <a:pt x="894" y="127"/>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559" name="Freeform 219"/>
            <p:cNvSpPr>
              <a:spLocks/>
            </p:cNvSpPr>
            <p:nvPr/>
          </p:nvSpPr>
          <p:spPr bwMode="auto">
            <a:xfrm>
              <a:off x="5671095" y="3758920"/>
              <a:ext cx="233979" cy="139919"/>
            </a:xfrm>
            <a:custGeom>
              <a:avLst/>
              <a:gdLst>
                <a:gd name="T0" fmla="+- 0 18321 17625"/>
                <a:gd name="T1" fmla="*/ T0 w 1122"/>
                <a:gd name="T2" fmla="+- 0 13694 13694"/>
                <a:gd name="T3" fmla="*/ 13694 h 671"/>
                <a:gd name="T4" fmla="+- 0 18235 17625"/>
                <a:gd name="T5" fmla="*/ T4 w 1122"/>
                <a:gd name="T6" fmla="+- 0 13694 13694"/>
                <a:gd name="T7" fmla="*/ 13694 h 671"/>
                <a:gd name="T8" fmla="+- 0 18234 17625"/>
                <a:gd name="T9" fmla="*/ T8 w 1122"/>
                <a:gd name="T10" fmla="+- 0 13694 13694"/>
                <a:gd name="T11" fmla="*/ 13694 h 671"/>
                <a:gd name="T12" fmla="+- 0 18351 17625"/>
                <a:gd name="T13" fmla="*/ T12 w 1122"/>
                <a:gd name="T14" fmla="+- 0 13694 13694"/>
                <a:gd name="T15" fmla="*/ 13694 h 671"/>
                <a:gd name="T16" fmla="+- 0 18321 17625"/>
                <a:gd name="T17" fmla="*/ T16 w 1122"/>
                <a:gd name="T18" fmla="+- 0 13694 13694"/>
                <a:gd name="T19" fmla="*/ 13694 h 671"/>
              </a:gdLst>
              <a:ahLst/>
              <a:cxnLst>
                <a:cxn ang="0">
                  <a:pos x="T1" y="T3"/>
                </a:cxn>
                <a:cxn ang="0">
                  <a:pos x="T5" y="T7"/>
                </a:cxn>
                <a:cxn ang="0">
                  <a:pos x="T9" y="T11"/>
                </a:cxn>
                <a:cxn ang="0">
                  <a:pos x="T13" y="T15"/>
                </a:cxn>
                <a:cxn ang="0">
                  <a:pos x="T17" y="T19"/>
                </a:cxn>
              </a:cxnLst>
              <a:rect l="0" t="0" r="r" b="b"/>
              <a:pathLst>
                <a:path w="1122" h="671">
                  <a:moveTo>
                    <a:pt x="696" y="0"/>
                  </a:moveTo>
                  <a:lnTo>
                    <a:pt x="610" y="0"/>
                  </a:lnTo>
                  <a:lnTo>
                    <a:pt x="609" y="0"/>
                  </a:lnTo>
                  <a:lnTo>
                    <a:pt x="726" y="0"/>
                  </a:lnTo>
                  <a:lnTo>
                    <a:pt x="696" y="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554" name="Freeform 217"/>
            <p:cNvSpPr>
              <a:spLocks/>
            </p:cNvSpPr>
            <p:nvPr/>
          </p:nvSpPr>
          <p:spPr bwMode="auto">
            <a:xfrm>
              <a:off x="5593519" y="3793743"/>
              <a:ext cx="201447" cy="73400"/>
            </a:xfrm>
            <a:custGeom>
              <a:avLst/>
              <a:gdLst>
                <a:gd name="T0" fmla="+- 0 18218 17253"/>
                <a:gd name="T1" fmla="*/ T0 w 966"/>
                <a:gd name="T2" fmla="+- 0 13861 13861"/>
                <a:gd name="T3" fmla="*/ 13861 h 352"/>
                <a:gd name="T4" fmla="+- 0 17253 17253"/>
                <a:gd name="T5" fmla="*/ T4 w 966"/>
                <a:gd name="T6" fmla="+- 0 13861 13861"/>
                <a:gd name="T7" fmla="*/ 13861 h 352"/>
                <a:gd name="T8" fmla="+- 0 17477 17253"/>
                <a:gd name="T9" fmla="*/ T8 w 966"/>
                <a:gd name="T10" fmla="+- 0 14213 13861"/>
                <a:gd name="T11" fmla="*/ 14213 h 352"/>
                <a:gd name="T12" fmla="+- 0 18038 17253"/>
                <a:gd name="T13" fmla="*/ T12 w 966"/>
                <a:gd name="T14" fmla="+- 0 14213 13861"/>
                <a:gd name="T15" fmla="*/ 14213 h 352"/>
                <a:gd name="T16" fmla="+- 0 18218 17253"/>
                <a:gd name="T17" fmla="*/ T16 w 966"/>
                <a:gd name="T18" fmla="+- 0 13861 13861"/>
                <a:gd name="T19" fmla="*/ 13861 h 352"/>
              </a:gdLst>
              <a:ahLst/>
              <a:cxnLst>
                <a:cxn ang="0">
                  <a:pos x="T1" y="T3"/>
                </a:cxn>
                <a:cxn ang="0">
                  <a:pos x="T5" y="T7"/>
                </a:cxn>
                <a:cxn ang="0">
                  <a:pos x="T9" y="T11"/>
                </a:cxn>
                <a:cxn ang="0">
                  <a:pos x="T13" y="T15"/>
                </a:cxn>
                <a:cxn ang="0">
                  <a:pos x="T17" y="T19"/>
                </a:cxn>
              </a:cxnLst>
              <a:rect l="0" t="0" r="r" b="b"/>
              <a:pathLst>
                <a:path w="966" h="352">
                  <a:moveTo>
                    <a:pt x="965" y="0"/>
                  </a:moveTo>
                  <a:lnTo>
                    <a:pt x="0" y="0"/>
                  </a:lnTo>
                  <a:lnTo>
                    <a:pt x="224" y="352"/>
                  </a:lnTo>
                  <a:lnTo>
                    <a:pt x="785" y="352"/>
                  </a:lnTo>
                  <a:lnTo>
                    <a:pt x="965" y="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grpSp>
      <p:sp>
        <p:nvSpPr>
          <p:cNvPr id="363" name="TextBox 362"/>
          <p:cNvSpPr txBox="1"/>
          <p:nvPr/>
        </p:nvSpPr>
        <p:spPr>
          <a:xfrm>
            <a:off x="7879927" y="6407748"/>
            <a:ext cx="648015" cy="162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noAutofit/>
          </a:bodyPr>
          <a:lstStyle/>
          <a:p>
            <a:r>
              <a:rPr lang="en-AU" sz="864" b="1" dirty="0">
                <a:solidFill>
                  <a:schemeClr val="tx1">
                    <a:lumMod val="60000"/>
                    <a:lumOff val="40000"/>
                  </a:schemeClr>
                </a:solidFill>
              </a:rPr>
              <a:t>193</a:t>
            </a:r>
            <a:r>
              <a:rPr lang="en-AU" sz="864" dirty="0">
                <a:solidFill>
                  <a:schemeClr val="tx1">
                    <a:lumMod val="60000"/>
                    <a:lumOff val="40000"/>
                  </a:schemeClr>
                </a:solidFill>
              </a:rPr>
              <a:t> NSW</a:t>
            </a:r>
          </a:p>
          <a:p>
            <a:r>
              <a:rPr lang="en-AU" sz="864" b="1" dirty="0">
                <a:solidFill>
                  <a:schemeClr val="tx1">
                    <a:lumMod val="60000"/>
                    <a:lumOff val="40000"/>
                  </a:schemeClr>
                </a:solidFill>
              </a:rPr>
              <a:t>68 </a:t>
            </a:r>
            <a:r>
              <a:rPr lang="en-AU" sz="864" dirty="0">
                <a:solidFill>
                  <a:schemeClr val="tx1">
                    <a:lumMod val="60000"/>
                    <a:lumOff val="40000"/>
                  </a:schemeClr>
                </a:solidFill>
              </a:rPr>
              <a:t>VIC</a:t>
            </a:r>
          </a:p>
        </p:txBody>
      </p:sp>
      <p:sp>
        <p:nvSpPr>
          <p:cNvPr id="2053" name="Freeform 43"/>
          <p:cNvSpPr>
            <a:spLocks/>
          </p:cNvSpPr>
          <p:nvPr/>
        </p:nvSpPr>
        <p:spPr bwMode="auto">
          <a:xfrm>
            <a:off x="4021187" y="2781070"/>
            <a:ext cx="214085" cy="223396"/>
          </a:xfrm>
          <a:custGeom>
            <a:avLst/>
            <a:gdLst/>
            <a:ahLst/>
            <a:cxnLst/>
            <a:rect l="l" t="t" r="r" b="b"/>
            <a:pathLst>
              <a:path w="198321" h="206946">
                <a:moveTo>
                  <a:pt x="18458" y="118199"/>
                </a:moveTo>
                <a:lnTo>
                  <a:pt x="62049" y="135477"/>
                </a:lnTo>
                <a:lnTo>
                  <a:pt x="53409" y="146865"/>
                </a:lnTo>
                <a:lnTo>
                  <a:pt x="58122" y="151578"/>
                </a:lnTo>
                <a:lnTo>
                  <a:pt x="63620" y="156290"/>
                </a:lnTo>
                <a:lnTo>
                  <a:pt x="65191" y="157075"/>
                </a:lnTo>
                <a:lnTo>
                  <a:pt x="69511" y="159824"/>
                </a:lnTo>
                <a:lnTo>
                  <a:pt x="75794" y="162573"/>
                </a:lnTo>
                <a:lnTo>
                  <a:pt x="82470" y="164929"/>
                </a:lnTo>
                <a:lnTo>
                  <a:pt x="89539" y="166107"/>
                </a:lnTo>
                <a:lnTo>
                  <a:pt x="97394" y="166892"/>
                </a:lnTo>
                <a:lnTo>
                  <a:pt x="121349" y="162573"/>
                </a:lnTo>
                <a:lnTo>
                  <a:pt x="141771" y="149614"/>
                </a:lnTo>
                <a:lnTo>
                  <a:pt x="145698" y="166892"/>
                </a:lnTo>
                <a:lnTo>
                  <a:pt x="148054" y="176710"/>
                </a:lnTo>
                <a:lnTo>
                  <a:pt x="154730" y="174746"/>
                </a:lnTo>
                <a:lnTo>
                  <a:pt x="175544" y="170427"/>
                </a:lnTo>
                <a:lnTo>
                  <a:pt x="170439" y="176317"/>
                </a:lnTo>
                <a:lnTo>
                  <a:pt x="170046" y="176710"/>
                </a:lnTo>
                <a:lnTo>
                  <a:pt x="159050" y="186527"/>
                </a:lnTo>
                <a:lnTo>
                  <a:pt x="137844" y="199093"/>
                </a:lnTo>
                <a:lnTo>
                  <a:pt x="107997" y="206554"/>
                </a:lnTo>
                <a:lnTo>
                  <a:pt x="100143" y="206946"/>
                </a:lnTo>
                <a:lnTo>
                  <a:pt x="92681" y="206554"/>
                </a:lnTo>
                <a:lnTo>
                  <a:pt x="63620" y="200271"/>
                </a:lnTo>
                <a:lnTo>
                  <a:pt x="38093" y="185741"/>
                </a:lnTo>
                <a:lnTo>
                  <a:pt x="17279" y="163751"/>
                </a:lnTo>
                <a:lnTo>
                  <a:pt x="12959" y="157075"/>
                </a:lnTo>
                <a:lnTo>
                  <a:pt x="2356" y="162180"/>
                </a:lnTo>
                <a:close/>
                <a:moveTo>
                  <a:pt x="139022" y="17670"/>
                </a:moveTo>
                <a:lnTo>
                  <a:pt x="142949" y="19633"/>
                </a:lnTo>
                <a:lnTo>
                  <a:pt x="151196" y="24346"/>
                </a:lnTo>
                <a:lnTo>
                  <a:pt x="174366" y="44373"/>
                </a:lnTo>
                <a:lnTo>
                  <a:pt x="190074" y="69897"/>
                </a:lnTo>
                <a:lnTo>
                  <a:pt x="197143" y="98563"/>
                </a:lnTo>
                <a:lnTo>
                  <a:pt x="197536" y="106025"/>
                </a:lnTo>
                <a:lnTo>
                  <a:pt x="197536" y="113486"/>
                </a:lnTo>
                <a:lnTo>
                  <a:pt x="196751" y="120947"/>
                </a:lnTo>
                <a:lnTo>
                  <a:pt x="196358" y="123303"/>
                </a:lnTo>
                <a:lnTo>
                  <a:pt x="195572" y="128408"/>
                </a:lnTo>
                <a:lnTo>
                  <a:pt x="193609" y="135869"/>
                </a:lnTo>
                <a:lnTo>
                  <a:pt x="191253" y="143330"/>
                </a:lnTo>
                <a:lnTo>
                  <a:pt x="188111" y="150399"/>
                </a:lnTo>
                <a:lnTo>
                  <a:pt x="198321" y="156289"/>
                </a:lnTo>
                <a:lnTo>
                  <a:pt x="153159" y="168462"/>
                </a:lnTo>
                <a:lnTo>
                  <a:pt x="142556" y="122910"/>
                </a:lnTo>
                <a:lnTo>
                  <a:pt x="156694" y="123303"/>
                </a:lnTo>
                <a:lnTo>
                  <a:pt x="158265" y="115842"/>
                </a:lnTo>
                <a:lnTo>
                  <a:pt x="158657" y="107988"/>
                </a:lnTo>
                <a:lnTo>
                  <a:pt x="158265" y="100527"/>
                </a:lnTo>
                <a:lnTo>
                  <a:pt x="147269" y="73039"/>
                </a:lnTo>
                <a:lnTo>
                  <a:pt x="129597" y="56939"/>
                </a:lnTo>
                <a:lnTo>
                  <a:pt x="128811" y="56153"/>
                </a:lnTo>
                <a:lnTo>
                  <a:pt x="153159" y="43587"/>
                </a:lnTo>
                <a:close/>
                <a:moveTo>
                  <a:pt x="121742" y="0"/>
                </a:moveTo>
                <a:lnTo>
                  <a:pt x="128025" y="11388"/>
                </a:lnTo>
                <a:lnTo>
                  <a:pt x="144126" y="40839"/>
                </a:lnTo>
                <a:lnTo>
                  <a:pt x="129596" y="48300"/>
                </a:lnTo>
                <a:lnTo>
                  <a:pt x="102499" y="62437"/>
                </a:lnTo>
                <a:lnTo>
                  <a:pt x="106426" y="49086"/>
                </a:lnTo>
                <a:lnTo>
                  <a:pt x="104070" y="48693"/>
                </a:lnTo>
                <a:lnTo>
                  <a:pt x="101321" y="48300"/>
                </a:lnTo>
                <a:lnTo>
                  <a:pt x="93466" y="48693"/>
                </a:lnTo>
                <a:lnTo>
                  <a:pt x="64405" y="59688"/>
                </a:lnTo>
                <a:lnTo>
                  <a:pt x="47519" y="78537"/>
                </a:lnTo>
                <a:lnTo>
                  <a:pt x="38879" y="109167"/>
                </a:lnTo>
                <a:lnTo>
                  <a:pt x="38879" y="111916"/>
                </a:lnTo>
                <a:lnTo>
                  <a:pt x="39664" y="119377"/>
                </a:lnTo>
                <a:lnTo>
                  <a:pt x="14531" y="109167"/>
                </a:lnTo>
                <a:lnTo>
                  <a:pt x="12174" y="115843"/>
                </a:lnTo>
                <a:lnTo>
                  <a:pt x="2356" y="130372"/>
                </a:lnTo>
                <a:lnTo>
                  <a:pt x="785" y="123304"/>
                </a:lnTo>
                <a:lnTo>
                  <a:pt x="0" y="115843"/>
                </a:lnTo>
                <a:lnTo>
                  <a:pt x="0" y="107989"/>
                </a:lnTo>
                <a:lnTo>
                  <a:pt x="393" y="100528"/>
                </a:lnTo>
                <a:lnTo>
                  <a:pt x="5105" y="76181"/>
                </a:lnTo>
                <a:lnTo>
                  <a:pt x="16494" y="53405"/>
                </a:lnTo>
                <a:lnTo>
                  <a:pt x="32595" y="34949"/>
                </a:lnTo>
                <a:lnTo>
                  <a:pt x="53017" y="21205"/>
                </a:lnTo>
                <a:lnTo>
                  <a:pt x="76579" y="12566"/>
                </a:lnTo>
                <a:lnTo>
                  <a:pt x="102499" y="9424"/>
                </a:lnTo>
                <a:lnTo>
                  <a:pt x="110353" y="10210"/>
                </a:lnTo>
                <a:lnTo>
                  <a:pt x="118207" y="113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429" name="Freeform 28"/>
          <p:cNvSpPr>
            <a:spLocks/>
          </p:cNvSpPr>
          <p:nvPr/>
        </p:nvSpPr>
        <p:spPr bwMode="auto">
          <a:xfrm>
            <a:off x="3103799" y="3055758"/>
            <a:ext cx="2122626" cy="2122473"/>
          </a:xfrm>
          <a:custGeom>
            <a:avLst/>
            <a:gdLst>
              <a:gd name="T0" fmla="+- 0 20281 17572"/>
              <a:gd name="T1" fmla="*/ T0 w 5007"/>
              <a:gd name="T2" fmla="+- 0 8978 3980"/>
              <a:gd name="T3" fmla="*/ 8978 h 5007"/>
              <a:gd name="T4" fmla="+- 0 20677 17572"/>
              <a:gd name="T5" fmla="*/ T4 w 5007"/>
              <a:gd name="T6" fmla="+- 0 8914 3980"/>
              <a:gd name="T7" fmla="*/ 8914 h 5007"/>
              <a:gd name="T8" fmla="+- 0 21050 17572"/>
              <a:gd name="T9" fmla="*/ T8 w 5007"/>
              <a:gd name="T10" fmla="+- 0 8790 3980"/>
              <a:gd name="T11" fmla="*/ 8790 h 5007"/>
              <a:gd name="T12" fmla="+- 0 21394 17572"/>
              <a:gd name="T13" fmla="*/ T12 w 5007"/>
              <a:gd name="T14" fmla="+- 0 8612 3980"/>
              <a:gd name="T15" fmla="*/ 8612 h 5007"/>
              <a:gd name="T16" fmla="+- 0 21705 17572"/>
              <a:gd name="T17" fmla="*/ T16 w 5007"/>
              <a:gd name="T18" fmla="+- 0 8384 3980"/>
              <a:gd name="T19" fmla="*/ 8384 h 5007"/>
              <a:gd name="T20" fmla="+- 0 21976 17572"/>
              <a:gd name="T21" fmla="*/ T20 w 5007"/>
              <a:gd name="T22" fmla="+- 0 8113 3980"/>
              <a:gd name="T23" fmla="*/ 8113 h 5007"/>
              <a:gd name="T24" fmla="+- 0 22204 17572"/>
              <a:gd name="T25" fmla="*/ T24 w 5007"/>
              <a:gd name="T26" fmla="+- 0 7802 3980"/>
              <a:gd name="T27" fmla="*/ 7802 h 5007"/>
              <a:gd name="T28" fmla="+- 0 22382 17572"/>
              <a:gd name="T29" fmla="*/ T28 w 5007"/>
              <a:gd name="T30" fmla="+- 0 7458 3980"/>
              <a:gd name="T31" fmla="*/ 7458 h 5007"/>
              <a:gd name="T32" fmla="+- 0 22506 17572"/>
              <a:gd name="T33" fmla="*/ T32 w 5007"/>
              <a:gd name="T34" fmla="+- 0 7085 3980"/>
              <a:gd name="T35" fmla="*/ 7085 h 5007"/>
              <a:gd name="T36" fmla="+- 0 22571 17572"/>
              <a:gd name="T37" fmla="*/ T36 w 5007"/>
              <a:gd name="T38" fmla="+- 0 6689 3980"/>
              <a:gd name="T39" fmla="*/ 6689 h 5007"/>
              <a:gd name="T40" fmla="+- 0 22571 17572"/>
              <a:gd name="T41" fmla="*/ T40 w 5007"/>
              <a:gd name="T42" fmla="+- 0 6278 3980"/>
              <a:gd name="T43" fmla="*/ 6278 h 5007"/>
              <a:gd name="T44" fmla="+- 0 22506 17572"/>
              <a:gd name="T45" fmla="*/ T44 w 5007"/>
              <a:gd name="T46" fmla="+- 0 5882 3980"/>
              <a:gd name="T47" fmla="*/ 5882 h 5007"/>
              <a:gd name="T48" fmla="+- 0 22382 17572"/>
              <a:gd name="T49" fmla="*/ T48 w 5007"/>
              <a:gd name="T50" fmla="+- 0 5509 3980"/>
              <a:gd name="T51" fmla="*/ 5509 h 5007"/>
              <a:gd name="T52" fmla="+- 0 22204 17572"/>
              <a:gd name="T53" fmla="*/ T52 w 5007"/>
              <a:gd name="T54" fmla="+- 0 5165 3980"/>
              <a:gd name="T55" fmla="*/ 5165 h 5007"/>
              <a:gd name="T56" fmla="+- 0 21976 17572"/>
              <a:gd name="T57" fmla="*/ T56 w 5007"/>
              <a:gd name="T58" fmla="+- 0 4854 3980"/>
              <a:gd name="T59" fmla="*/ 4854 h 5007"/>
              <a:gd name="T60" fmla="+- 0 21705 17572"/>
              <a:gd name="T61" fmla="*/ T60 w 5007"/>
              <a:gd name="T62" fmla="+- 0 4583 3980"/>
              <a:gd name="T63" fmla="*/ 4583 h 5007"/>
              <a:gd name="T64" fmla="+- 0 21394 17572"/>
              <a:gd name="T65" fmla="*/ T64 w 5007"/>
              <a:gd name="T66" fmla="+- 0 4355 3980"/>
              <a:gd name="T67" fmla="*/ 4355 h 5007"/>
              <a:gd name="T68" fmla="+- 0 21050 17572"/>
              <a:gd name="T69" fmla="*/ T68 w 5007"/>
              <a:gd name="T70" fmla="+- 0 4177 3980"/>
              <a:gd name="T71" fmla="*/ 4177 h 5007"/>
              <a:gd name="T72" fmla="+- 0 20677 17572"/>
              <a:gd name="T73" fmla="*/ T72 w 5007"/>
              <a:gd name="T74" fmla="+- 0 4053 3980"/>
              <a:gd name="T75" fmla="*/ 4053 h 5007"/>
              <a:gd name="T76" fmla="+- 0 20281 17572"/>
              <a:gd name="T77" fmla="*/ T76 w 5007"/>
              <a:gd name="T78" fmla="+- 0 3988 3980"/>
              <a:gd name="T79" fmla="*/ 3988 h 5007"/>
              <a:gd name="T80" fmla="+- 0 19870 17572"/>
              <a:gd name="T81" fmla="*/ T80 w 5007"/>
              <a:gd name="T82" fmla="+- 0 3988 3980"/>
              <a:gd name="T83" fmla="*/ 3988 h 5007"/>
              <a:gd name="T84" fmla="+- 0 19474 17572"/>
              <a:gd name="T85" fmla="*/ T84 w 5007"/>
              <a:gd name="T86" fmla="+- 0 4053 3980"/>
              <a:gd name="T87" fmla="*/ 4053 h 5007"/>
              <a:gd name="T88" fmla="+- 0 19101 17572"/>
              <a:gd name="T89" fmla="*/ T88 w 5007"/>
              <a:gd name="T90" fmla="+- 0 4177 3980"/>
              <a:gd name="T91" fmla="*/ 4177 h 5007"/>
              <a:gd name="T92" fmla="+- 0 18757 17572"/>
              <a:gd name="T93" fmla="*/ T92 w 5007"/>
              <a:gd name="T94" fmla="+- 0 4355 3980"/>
              <a:gd name="T95" fmla="*/ 4355 h 5007"/>
              <a:gd name="T96" fmla="+- 0 18446 17572"/>
              <a:gd name="T97" fmla="*/ T96 w 5007"/>
              <a:gd name="T98" fmla="+- 0 4583 3980"/>
              <a:gd name="T99" fmla="*/ 4583 h 5007"/>
              <a:gd name="T100" fmla="+- 0 18175 17572"/>
              <a:gd name="T101" fmla="*/ T100 w 5007"/>
              <a:gd name="T102" fmla="+- 0 4854 3980"/>
              <a:gd name="T103" fmla="*/ 4854 h 5007"/>
              <a:gd name="T104" fmla="+- 0 17947 17572"/>
              <a:gd name="T105" fmla="*/ T104 w 5007"/>
              <a:gd name="T106" fmla="+- 0 5165 3980"/>
              <a:gd name="T107" fmla="*/ 5165 h 5007"/>
              <a:gd name="T108" fmla="+- 0 17769 17572"/>
              <a:gd name="T109" fmla="*/ T108 w 5007"/>
              <a:gd name="T110" fmla="+- 0 5509 3980"/>
              <a:gd name="T111" fmla="*/ 5509 h 5007"/>
              <a:gd name="T112" fmla="+- 0 17645 17572"/>
              <a:gd name="T113" fmla="*/ T112 w 5007"/>
              <a:gd name="T114" fmla="+- 0 5882 3980"/>
              <a:gd name="T115" fmla="*/ 5882 h 5007"/>
              <a:gd name="T116" fmla="+- 0 17581 17572"/>
              <a:gd name="T117" fmla="*/ T116 w 5007"/>
              <a:gd name="T118" fmla="+- 0 6278 3980"/>
              <a:gd name="T119" fmla="*/ 6278 h 5007"/>
              <a:gd name="T120" fmla="+- 0 17581 17572"/>
              <a:gd name="T121" fmla="*/ T120 w 5007"/>
              <a:gd name="T122" fmla="+- 0 6689 3980"/>
              <a:gd name="T123" fmla="*/ 6689 h 5007"/>
              <a:gd name="T124" fmla="+- 0 17645 17572"/>
              <a:gd name="T125" fmla="*/ T124 w 5007"/>
              <a:gd name="T126" fmla="+- 0 7085 3980"/>
              <a:gd name="T127" fmla="*/ 7085 h 5007"/>
              <a:gd name="T128" fmla="+- 0 17769 17572"/>
              <a:gd name="T129" fmla="*/ T128 w 5007"/>
              <a:gd name="T130" fmla="+- 0 7458 3980"/>
              <a:gd name="T131" fmla="*/ 7458 h 5007"/>
              <a:gd name="T132" fmla="+- 0 17947 17572"/>
              <a:gd name="T133" fmla="*/ T132 w 5007"/>
              <a:gd name="T134" fmla="+- 0 7802 3980"/>
              <a:gd name="T135" fmla="*/ 7802 h 5007"/>
              <a:gd name="T136" fmla="+- 0 18175 17572"/>
              <a:gd name="T137" fmla="*/ T136 w 5007"/>
              <a:gd name="T138" fmla="+- 0 8113 3980"/>
              <a:gd name="T139" fmla="*/ 8113 h 5007"/>
              <a:gd name="T140" fmla="+- 0 18446 17572"/>
              <a:gd name="T141" fmla="*/ T140 w 5007"/>
              <a:gd name="T142" fmla="+- 0 8384 3980"/>
              <a:gd name="T143" fmla="*/ 8384 h 5007"/>
              <a:gd name="T144" fmla="+- 0 18757 17572"/>
              <a:gd name="T145" fmla="*/ T144 w 5007"/>
              <a:gd name="T146" fmla="+- 0 8612 3980"/>
              <a:gd name="T147" fmla="*/ 8612 h 5007"/>
              <a:gd name="T148" fmla="+- 0 19101 17572"/>
              <a:gd name="T149" fmla="*/ T148 w 5007"/>
              <a:gd name="T150" fmla="+- 0 8790 3980"/>
              <a:gd name="T151" fmla="*/ 8790 h 5007"/>
              <a:gd name="T152" fmla="+- 0 19474 17572"/>
              <a:gd name="T153" fmla="*/ T152 w 5007"/>
              <a:gd name="T154" fmla="+- 0 8914 3980"/>
              <a:gd name="T155" fmla="*/ 8914 h 5007"/>
              <a:gd name="T156" fmla="+- 0 19870 17572"/>
              <a:gd name="T157" fmla="*/ T156 w 5007"/>
              <a:gd name="T158" fmla="+- 0 8978 3980"/>
              <a:gd name="T159" fmla="*/ 8978 h 50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5007" h="5007">
                <a:moveTo>
                  <a:pt x="2504" y="5007"/>
                </a:moveTo>
                <a:lnTo>
                  <a:pt x="2709" y="4998"/>
                </a:lnTo>
                <a:lnTo>
                  <a:pt x="2910" y="4974"/>
                </a:lnTo>
                <a:lnTo>
                  <a:pt x="3105" y="4934"/>
                </a:lnTo>
                <a:lnTo>
                  <a:pt x="3295" y="4879"/>
                </a:lnTo>
                <a:lnTo>
                  <a:pt x="3478" y="4810"/>
                </a:lnTo>
                <a:lnTo>
                  <a:pt x="3654" y="4727"/>
                </a:lnTo>
                <a:lnTo>
                  <a:pt x="3822" y="4632"/>
                </a:lnTo>
                <a:lnTo>
                  <a:pt x="3982" y="4524"/>
                </a:lnTo>
                <a:lnTo>
                  <a:pt x="4133" y="4404"/>
                </a:lnTo>
                <a:lnTo>
                  <a:pt x="4274" y="4274"/>
                </a:lnTo>
                <a:lnTo>
                  <a:pt x="4404" y="4133"/>
                </a:lnTo>
                <a:lnTo>
                  <a:pt x="4524" y="3982"/>
                </a:lnTo>
                <a:lnTo>
                  <a:pt x="4632" y="3822"/>
                </a:lnTo>
                <a:lnTo>
                  <a:pt x="4727" y="3654"/>
                </a:lnTo>
                <a:lnTo>
                  <a:pt x="4810" y="3478"/>
                </a:lnTo>
                <a:lnTo>
                  <a:pt x="4879" y="3295"/>
                </a:lnTo>
                <a:lnTo>
                  <a:pt x="4934" y="3105"/>
                </a:lnTo>
                <a:lnTo>
                  <a:pt x="4974" y="2909"/>
                </a:lnTo>
                <a:lnTo>
                  <a:pt x="4999" y="2709"/>
                </a:lnTo>
                <a:lnTo>
                  <a:pt x="5007" y="2503"/>
                </a:lnTo>
                <a:lnTo>
                  <a:pt x="4999" y="2298"/>
                </a:lnTo>
                <a:lnTo>
                  <a:pt x="4974" y="2097"/>
                </a:lnTo>
                <a:lnTo>
                  <a:pt x="4934" y="1902"/>
                </a:lnTo>
                <a:lnTo>
                  <a:pt x="4879" y="1712"/>
                </a:lnTo>
                <a:lnTo>
                  <a:pt x="4810" y="1529"/>
                </a:lnTo>
                <a:lnTo>
                  <a:pt x="4727" y="1353"/>
                </a:lnTo>
                <a:lnTo>
                  <a:pt x="4632" y="1185"/>
                </a:lnTo>
                <a:lnTo>
                  <a:pt x="4524" y="1025"/>
                </a:lnTo>
                <a:lnTo>
                  <a:pt x="4404" y="874"/>
                </a:lnTo>
                <a:lnTo>
                  <a:pt x="4274" y="733"/>
                </a:lnTo>
                <a:lnTo>
                  <a:pt x="4133" y="603"/>
                </a:lnTo>
                <a:lnTo>
                  <a:pt x="3982" y="483"/>
                </a:lnTo>
                <a:lnTo>
                  <a:pt x="3822" y="375"/>
                </a:lnTo>
                <a:lnTo>
                  <a:pt x="3654" y="280"/>
                </a:lnTo>
                <a:lnTo>
                  <a:pt x="3478" y="197"/>
                </a:lnTo>
                <a:lnTo>
                  <a:pt x="3295" y="128"/>
                </a:lnTo>
                <a:lnTo>
                  <a:pt x="3105" y="73"/>
                </a:lnTo>
                <a:lnTo>
                  <a:pt x="2910" y="33"/>
                </a:lnTo>
                <a:lnTo>
                  <a:pt x="2709" y="8"/>
                </a:lnTo>
                <a:lnTo>
                  <a:pt x="2504" y="0"/>
                </a:lnTo>
                <a:lnTo>
                  <a:pt x="2298" y="8"/>
                </a:lnTo>
                <a:lnTo>
                  <a:pt x="2098" y="33"/>
                </a:lnTo>
                <a:lnTo>
                  <a:pt x="1902" y="73"/>
                </a:lnTo>
                <a:lnTo>
                  <a:pt x="1712" y="128"/>
                </a:lnTo>
                <a:lnTo>
                  <a:pt x="1529" y="197"/>
                </a:lnTo>
                <a:lnTo>
                  <a:pt x="1353" y="280"/>
                </a:lnTo>
                <a:lnTo>
                  <a:pt x="1185" y="375"/>
                </a:lnTo>
                <a:lnTo>
                  <a:pt x="1025" y="483"/>
                </a:lnTo>
                <a:lnTo>
                  <a:pt x="874" y="603"/>
                </a:lnTo>
                <a:lnTo>
                  <a:pt x="733" y="733"/>
                </a:lnTo>
                <a:lnTo>
                  <a:pt x="603" y="874"/>
                </a:lnTo>
                <a:lnTo>
                  <a:pt x="483" y="1025"/>
                </a:lnTo>
                <a:lnTo>
                  <a:pt x="375" y="1185"/>
                </a:lnTo>
                <a:lnTo>
                  <a:pt x="280" y="1353"/>
                </a:lnTo>
                <a:lnTo>
                  <a:pt x="197" y="1529"/>
                </a:lnTo>
                <a:lnTo>
                  <a:pt x="128" y="1712"/>
                </a:lnTo>
                <a:lnTo>
                  <a:pt x="73" y="1902"/>
                </a:lnTo>
                <a:lnTo>
                  <a:pt x="33" y="2097"/>
                </a:lnTo>
                <a:lnTo>
                  <a:pt x="9" y="2298"/>
                </a:lnTo>
                <a:lnTo>
                  <a:pt x="0" y="2503"/>
                </a:lnTo>
                <a:lnTo>
                  <a:pt x="9" y="2709"/>
                </a:lnTo>
                <a:lnTo>
                  <a:pt x="33" y="2909"/>
                </a:lnTo>
                <a:lnTo>
                  <a:pt x="73" y="3105"/>
                </a:lnTo>
                <a:lnTo>
                  <a:pt x="128" y="3295"/>
                </a:lnTo>
                <a:lnTo>
                  <a:pt x="197" y="3478"/>
                </a:lnTo>
                <a:lnTo>
                  <a:pt x="280" y="3654"/>
                </a:lnTo>
                <a:lnTo>
                  <a:pt x="375" y="3822"/>
                </a:lnTo>
                <a:lnTo>
                  <a:pt x="483" y="3982"/>
                </a:lnTo>
                <a:lnTo>
                  <a:pt x="603" y="4133"/>
                </a:lnTo>
                <a:lnTo>
                  <a:pt x="733" y="4274"/>
                </a:lnTo>
                <a:lnTo>
                  <a:pt x="874" y="4404"/>
                </a:lnTo>
                <a:lnTo>
                  <a:pt x="1025" y="4524"/>
                </a:lnTo>
                <a:lnTo>
                  <a:pt x="1185" y="4632"/>
                </a:lnTo>
                <a:lnTo>
                  <a:pt x="1353" y="4727"/>
                </a:lnTo>
                <a:lnTo>
                  <a:pt x="1529" y="4810"/>
                </a:lnTo>
                <a:lnTo>
                  <a:pt x="1712" y="4879"/>
                </a:lnTo>
                <a:lnTo>
                  <a:pt x="1902" y="4934"/>
                </a:lnTo>
                <a:lnTo>
                  <a:pt x="2098" y="4974"/>
                </a:lnTo>
                <a:lnTo>
                  <a:pt x="2298" y="4998"/>
                </a:lnTo>
                <a:lnTo>
                  <a:pt x="2504" y="5007"/>
                </a:lnTo>
                <a:close/>
              </a:path>
            </a:pathLst>
          </a:custGeom>
          <a:noFill/>
          <a:ln w="50800">
            <a:solidFill>
              <a:srgbClr val="0064A4"/>
            </a:solidFill>
            <a:round/>
            <a:headEnd/>
            <a:tailEnd/>
          </a:ln>
          <a:extLst>
            <a:ext uri="{909E8E84-426E-40DD-AFC4-6F175D3DCCD1}">
              <a14:hiddenFill xmlns:a14="http://schemas.microsoft.com/office/drawing/2010/main">
                <a:solidFill>
                  <a:srgbClr val="FFFFFF"/>
                </a:solidFill>
              </a14:hiddenFill>
            </a:ext>
          </a:extLst>
        </p:spPr>
        <p:txBody>
          <a:bodyPr vert="horz" wrap="square" lIns="98708" tIns="49354" rIns="98708" bIns="49354" numCol="1" anchor="t" anchorCtr="0" compatLnSpc="1">
            <a:prstTxWarp prst="textNoShape">
              <a:avLst/>
            </a:prstTxWarp>
          </a:bodyPr>
          <a:lstStyle/>
          <a:p>
            <a:endParaRPr lang="en-AU" sz="2159"/>
          </a:p>
        </p:txBody>
      </p:sp>
      <p:sp>
        <p:nvSpPr>
          <p:cNvPr id="2428" name="Freeform 25"/>
          <p:cNvSpPr>
            <a:spLocks/>
          </p:cNvSpPr>
          <p:nvPr/>
        </p:nvSpPr>
        <p:spPr bwMode="auto">
          <a:xfrm>
            <a:off x="4306916" y="2554769"/>
            <a:ext cx="651868" cy="138521"/>
          </a:xfrm>
          <a:prstGeom prst="roundRect">
            <a:avLst/>
          </a:prstGeom>
          <a:solidFill>
            <a:srgbClr val="F04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algn="ctr"/>
            <a:r>
              <a:rPr lang="en-AU" sz="864" dirty="0">
                <a:solidFill>
                  <a:schemeClr val="bg1"/>
                </a:solidFill>
              </a:rPr>
              <a:t>Newcastle</a:t>
            </a:r>
          </a:p>
        </p:txBody>
      </p:sp>
      <p:sp>
        <p:nvSpPr>
          <p:cNvPr id="2427" name="Freeform 23"/>
          <p:cNvSpPr>
            <a:spLocks/>
          </p:cNvSpPr>
          <p:nvPr/>
        </p:nvSpPr>
        <p:spPr bwMode="auto">
          <a:xfrm>
            <a:off x="4246718" y="2706464"/>
            <a:ext cx="108950" cy="108943"/>
          </a:xfrm>
          <a:custGeom>
            <a:avLst/>
            <a:gdLst>
              <a:gd name="T0" fmla="+- 0 20400 20268"/>
              <a:gd name="T1" fmla="*/ T0 w 257"/>
              <a:gd name="T2" fmla="+- 0 3156 3156"/>
              <a:gd name="T3" fmla="*/ 3156 h 257"/>
              <a:gd name="T4" fmla="+- 0 20334 20268"/>
              <a:gd name="T5" fmla="*/ T4 w 257"/>
              <a:gd name="T6" fmla="+- 0 3173 3156"/>
              <a:gd name="T7" fmla="*/ 3173 h 257"/>
              <a:gd name="T8" fmla="+- 0 20287 20268"/>
              <a:gd name="T9" fmla="*/ T8 w 257"/>
              <a:gd name="T10" fmla="+- 0 3217 3156"/>
              <a:gd name="T11" fmla="*/ 3217 h 257"/>
              <a:gd name="T12" fmla="+- 0 20268 20268"/>
              <a:gd name="T13" fmla="*/ T12 w 257"/>
              <a:gd name="T14" fmla="+- 0 3280 3156"/>
              <a:gd name="T15" fmla="*/ 3280 h 257"/>
              <a:gd name="T16" fmla="+- 0 20270 20268"/>
              <a:gd name="T17" fmla="*/ T16 w 257"/>
              <a:gd name="T18" fmla="+- 0 3304 3156"/>
              <a:gd name="T19" fmla="*/ 3304 h 257"/>
              <a:gd name="T20" fmla="+- 0 20296 20268"/>
              <a:gd name="T21" fmla="*/ T20 w 257"/>
              <a:gd name="T22" fmla="+- 0 3365 3156"/>
              <a:gd name="T23" fmla="*/ 3365 h 257"/>
              <a:gd name="T24" fmla="+- 0 20347 20268"/>
              <a:gd name="T25" fmla="*/ T24 w 257"/>
              <a:gd name="T26" fmla="+- 0 3403 3156"/>
              <a:gd name="T27" fmla="*/ 3403 h 257"/>
              <a:gd name="T28" fmla="+- 0 20396 20268"/>
              <a:gd name="T29" fmla="*/ T28 w 257"/>
              <a:gd name="T30" fmla="+- 0 3413 3156"/>
              <a:gd name="T31" fmla="*/ 3413 h 257"/>
              <a:gd name="T32" fmla="+- 0 20419 20268"/>
              <a:gd name="T33" fmla="*/ T32 w 257"/>
              <a:gd name="T34" fmla="+- 0 3411 3156"/>
              <a:gd name="T35" fmla="*/ 3411 h 257"/>
              <a:gd name="T36" fmla="+- 0 20478 20268"/>
              <a:gd name="T37" fmla="*/ T36 w 257"/>
              <a:gd name="T38" fmla="+- 0 3383 3156"/>
              <a:gd name="T39" fmla="*/ 3383 h 257"/>
              <a:gd name="T40" fmla="+- 0 20516 20268"/>
              <a:gd name="T41" fmla="*/ T40 w 257"/>
              <a:gd name="T42" fmla="+- 0 3331 3156"/>
              <a:gd name="T43" fmla="*/ 3331 h 257"/>
              <a:gd name="T44" fmla="+- 0 20525 20268"/>
              <a:gd name="T45" fmla="*/ T44 w 257"/>
              <a:gd name="T46" fmla="+- 0 3287 3156"/>
              <a:gd name="T47" fmla="*/ 3287 h 257"/>
              <a:gd name="T48" fmla="+- 0 20523 20268"/>
              <a:gd name="T49" fmla="*/ T48 w 257"/>
              <a:gd name="T50" fmla="+- 0 3263 3156"/>
              <a:gd name="T51" fmla="*/ 3263 h 257"/>
              <a:gd name="T52" fmla="+- 0 20495 20268"/>
              <a:gd name="T53" fmla="*/ T52 w 257"/>
              <a:gd name="T54" fmla="+- 0 3203 3156"/>
              <a:gd name="T55" fmla="*/ 3203 h 257"/>
              <a:gd name="T56" fmla="+- 0 20443 20268"/>
              <a:gd name="T57" fmla="*/ T56 w 257"/>
              <a:gd name="T58" fmla="+- 0 3165 3156"/>
              <a:gd name="T59" fmla="*/ 3165 h 257"/>
              <a:gd name="T60" fmla="+- 0 20400 20268"/>
              <a:gd name="T61" fmla="*/ T60 w 257"/>
              <a:gd name="T62" fmla="+- 0 3156 3156"/>
              <a:gd name="T63" fmla="*/ 3156 h 2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57" h="257">
                <a:moveTo>
                  <a:pt x="132" y="0"/>
                </a:moveTo>
                <a:lnTo>
                  <a:pt x="66" y="17"/>
                </a:lnTo>
                <a:lnTo>
                  <a:pt x="19" y="61"/>
                </a:lnTo>
                <a:lnTo>
                  <a:pt x="0" y="124"/>
                </a:lnTo>
                <a:lnTo>
                  <a:pt x="2" y="148"/>
                </a:lnTo>
                <a:lnTo>
                  <a:pt x="28" y="209"/>
                </a:lnTo>
                <a:lnTo>
                  <a:pt x="79" y="247"/>
                </a:lnTo>
                <a:lnTo>
                  <a:pt x="128" y="257"/>
                </a:lnTo>
                <a:lnTo>
                  <a:pt x="151" y="255"/>
                </a:lnTo>
                <a:lnTo>
                  <a:pt x="210" y="227"/>
                </a:lnTo>
                <a:lnTo>
                  <a:pt x="248" y="175"/>
                </a:lnTo>
                <a:lnTo>
                  <a:pt x="257" y="131"/>
                </a:lnTo>
                <a:lnTo>
                  <a:pt x="255" y="107"/>
                </a:lnTo>
                <a:lnTo>
                  <a:pt x="227" y="47"/>
                </a:lnTo>
                <a:lnTo>
                  <a:pt x="175" y="9"/>
                </a:lnTo>
                <a:lnTo>
                  <a:pt x="132" y="0"/>
                </a:lnTo>
                <a:close/>
              </a:path>
            </a:pathLst>
          </a:custGeom>
          <a:solidFill>
            <a:srgbClr val="F04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345" name="Freeform 25"/>
          <p:cNvSpPr>
            <a:spLocks/>
          </p:cNvSpPr>
          <p:nvPr/>
        </p:nvSpPr>
        <p:spPr bwMode="auto">
          <a:xfrm>
            <a:off x="2329360" y="4327752"/>
            <a:ext cx="651868" cy="138521"/>
          </a:xfrm>
          <a:prstGeom prst="roundRect">
            <a:avLst/>
          </a:prstGeom>
          <a:solidFill>
            <a:srgbClr val="F04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algn="ctr"/>
            <a:r>
              <a:rPr lang="en-AU" sz="864" dirty="0">
                <a:solidFill>
                  <a:schemeClr val="bg1"/>
                </a:solidFill>
              </a:rPr>
              <a:t>Helensburgh</a:t>
            </a:r>
          </a:p>
        </p:txBody>
      </p:sp>
      <p:grpSp>
        <p:nvGrpSpPr>
          <p:cNvPr id="349" name="Group 348"/>
          <p:cNvGrpSpPr/>
          <p:nvPr/>
        </p:nvGrpSpPr>
        <p:grpSpPr>
          <a:xfrm>
            <a:off x="4259199" y="3466899"/>
            <a:ext cx="212813" cy="222070"/>
            <a:chOff x="220581" y="1352492"/>
            <a:chExt cx="198321" cy="206947"/>
          </a:xfrm>
          <a:solidFill>
            <a:srgbClr val="92D050"/>
          </a:solidFill>
        </p:grpSpPr>
        <p:sp>
          <p:nvSpPr>
            <p:cNvPr id="350" name="Freeform 43"/>
            <p:cNvSpPr>
              <a:spLocks/>
            </p:cNvSpPr>
            <p:nvPr/>
          </p:nvSpPr>
          <p:spPr bwMode="auto">
            <a:xfrm>
              <a:off x="222937" y="1470692"/>
              <a:ext cx="173188" cy="88747"/>
            </a:xfrm>
            <a:custGeom>
              <a:avLst/>
              <a:gdLst/>
              <a:ahLst/>
              <a:cxnLst/>
              <a:rect l="l" t="t" r="r" b="b"/>
              <a:pathLst>
                <a:path w="173188" h="88747">
                  <a:moveTo>
                    <a:pt x="16101" y="0"/>
                  </a:moveTo>
                  <a:lnTo>
                    <a:pt x="59693" y="17278"/>
                  </a:lnTo>
                  <a:lnTo>
                    <a:pt x="51053" y="28666"/>
                  </a:lnTo>
                  <a:lnTo>
                    <a:pt x="55766" y="33378"/>
                  </a:lnTo>
                  <a:lnTo>
                    <a:pt x="61264" y="38091"/>
                  </a:lnTo>
                  <a:lnTo>
                    <a:pt x="62835" y="38876"/>
                  </a:lnTo>
                  <a:lnTo>
                    <a:pt x="67155" y="41625"/>
                  </a:lnTo>
                  <a:lnTo>
                    <a:pt x="73438" y="44374"/>
                  </a:lnTo>
                  <a:lnTo>
                    <a:pt x="80114" y="46730"/>
                  </a:lnTo>
                  <a:lnTo>
                    <a:pt x="87183" y="47908"/>
                  </a:lnTo>
                  <a:lnTo>
                    <a:pt x="95038" y="48693"/>
                  </a:lnTo>
                  <a:lnTo>
                    <a:pt x="118993" y="44374"/>
                  </a:lnTo>
                  <a:lnTo>
                    <a:pt x="139415" y="31415"/>
                  </a:lnTo>
                  <a:lnTo>
                    <a:pt x="143342" y="48693"/>
                  </a:lnTo>
                  <a:lnTo>
                    <a:pt x="145698" y="58510"/>
                  </a:lnTo>
                  <a:lnTo>
                    <a:pt x="152374" y="56547"/>
                  </a:lnTo>
                  <a:lnTo>
                    <a:pt x="173188" y="52227"/>
                  </a:lnTo>
                  <a:lnTo>
                    <a:pt x="168083" y="58118"/>
                  </a:lnTo>
                  <a:lnTo>
                    <a:pt x="167690" y="58510"/>
                  </a:lnTo>
                  <a:lnTo>
                    <a:pt x="156694" y="68328"/>
                  </a:lnTo>
                  <a:lnTo>
                    <a:pt x="135487" y="80894"/>
                  </a:lnTo>
                  <a:lnTo>
                    <a:pt x="105641" y="88355"/>
                  </a:lnTo>
                  <a:lnTo>
                    <a:pt x="97787" y="88747"/>
                  </a:lnTo>
                  <a:lnTo>
                    <a:pt x="90325" y="88355"/>
                  </a:lnTo>
                  <a:lnTo>
                    <a:pt x="61264" y="82072"/>
                  </a:lnTo>
                  <a:lnTo>
                    <a:pt x="35737" y="67542"/>
                  </a:lnTo>
                  <a:lnTo>
                    <a:pt x="14923" y="45552"/>
                  </a:lnTo>
                  <a:lnTo>
                    <a:pt x="10603" y="38876"/>
                  </a:lnTo>
                  <a:lnTo>
                    <a:pt x="0" y="439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351" name="Freeform 38"/>
            <p:cNvSpPr>
              <a:spLocks/>
            </p:cNvSpPr>
            <p:nvPr/>
          </p:nvSpPr>
          <p:spPr bwMode="auto">
            <a:xfrm>
              <a:off x="349392" y="1370162"/>
              <a:ext cx="69510" cy="150792"/>
            </a:xfrm>
            <a:custGeom>
              <a:avLst/>
              <a:gdLst/>
              <a:ahLst/>
              <a:cxnLst/>
              <a:rect l="l" t="t" r="r" b="b"/>
              <a:pathLst>
                <a:path w="69510" h="150792">
                  <a:moveTo>
                    <a:pt x="10211" y="0"/>
                  </a:moveTo>
                  <a:lnTo>
                    <a:pt x="14138" y="1964"/>
                  </a:lnTo>
                  <a:lnTo>
                    <a:pt x="22385" y="6676"/>
                  </a:lnTo>
                  <a:lnTo>
                    <a:pt x="45555" y="26703"/>
                  </a:lnTo>
                  <a:lnTo>
                    <a:pt x="61263" y="52228"/>
                  </a:lnTo>
                  <a:lnTo>
                    <a:pt x="68332" y="80894"/>
                  </a:lnTo>
                  <a:lnTo>
                    <a:pt x="68725" y="88355"/>
                  </a:lnTo>
                  <a:lnTo>
                    <a:pt x="68725" y="95816"/>
                  </a:lnTo>
                  <a:lnTo>
                    <a:pt x="67939" y="103277"/>
                  </a:lnTo>
                  <a:lnTo>
                    <a:pt x="67547" y="105633"/>
                  </a:lnTo>
                  <a:lnTo>
                    <a:pt x="66761" y="110738"/>
                  </a:lnTo>
                  <a:lnTo>
                    <a:pt x="64798" y="118199"/>
                  </a:lnTo>
                  <a:lnTo>
                    <a:pt x="62441" y="125660"/>
                  </a:lnTo>
                  <a:lnTo>
                    <a:pt x="59300" y="132728"/>
                  </a:lnTo>
                  <a:lnTo>
                    <a:pt x="69510" y="138619"/>
                  </a:lnTo>
                  <a:lnTo>
                    <a:pt x="24348" y="150792"/>
                  </a:lnTo>
                  <a:lnTo>
                    <a:pt x="13745" y="105240"/>
                  </a:lnTo>
                  <a:lnTo>
                    <a:pt x="27883" y="105633"/>
                  </a:lnTo>
                  <a:lnTo>
                    <a:pt x="29454" y="98172"/>
                  </a:lnTo>
                  <a:lnTo>
                    <a:pt x="29846" y="90318"/>
                  </a:lnTo>
                  <a:lnTo>
                    <a:pt x="29454" y="82857"/>
                  </a:lnTo>
                  <a:lnTo>
                    <a:pt x="18458" y="55369"/>
                  </a:lnTo>
                  <a:lnTo>
                    <a:pt x="785" y="39269"/>
                  </a:lnTo>
                  <a:lnTo>
                    <a:pt x="0" y="38483"/>
                  </a:lnTo>
                  <a:lnTo>
                    <a:pt x="24348" y="259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352" name="Freeform 35"/>
            <p:cNvSpPr>
              <a:spLocks/>
            </p:cNvSpPr>
            <p:nvPr/>
          </p:nvSpPr>
          <p:spPr bwMode="auto">
            <a:xfrm>
              <a:off x="220581" y="1352492"/>
              <a:ext cx="144126" cy="130372"/>
            </a:xfrm>
            <a:custGeom>
              <a:avLst/>
              <a:gdLst/>
              <a:ahLst/>
              <a:cxnLst/>
              <a:rect l="l" t="t" r="r" b="b"/>
              <a:pathLst>
                <a:path w="144126" h="130372">
                  <a:moveTo>
                    <a:pt x="101320" y="48301"/>
                  </a:moveTo>
                  <a:lnTo>
                    <a:pt x="129596" y="48301"/>
                  </a:lnTo>
                  <a:lnTo>
                    <a:pt x="102499" y="62437"/>
                  </a:lnTo>
                  <a:lnTo>
                    <a:pt x="106426" y="49086"/>
                  </a:lnTo>
                  <a:lnTo>
                    <a:pt x="104069" y="48693"/>
                  </a:lnTo>
                  <a:close/>
                  <a:moveTo>
                    <a:pt x="121742" y="0"/>
                  </a:moveTo>
                  <a:lnTo>
                    <a:pt x="128025" y="11388"/>
                  </a:lnTo>
                  <a:lnTo>
                    <a:pt x="128025" y="11388"/>
                  </a:lnTo>
                  <a:lnTo>
                    <a:pt x="144126" y="40840"/>
                  </a:lnTo>
                  <a:lnTo>
                    <a:pt x="129596" y="48301"/>
                  </a:lnTo>
                  <a:lnTo>
                    <a:pt x="101320" y="48301"/>
                  </a:lnTo>
                  <a:lnTo>
                    <a:pt x="93466" y="48693"/>
                  </a:lnTo>
                  <a:lnTo>
                    <a:pt x="64405" y="59689"/>
                  </a:lnTo>
                  <a:lnTo>
                    <a:pt x="47518" y="78538"/>
                  </a:lnTo>
                  <a:lnTo>
                    <a:pt x="38879" y="109167"/>
                  </a:lnTo>
                  <a:lnTo>
                    <a:pt x="38879" y="109167"/>
                  </a:lnTo>
                  <a:lnTo>
                    <a:pt x="38879" y="111916"/>
                  </a:lnTo>
                  <a:lnTo>
                    <a:pt x="39664" y="119377"/>
                  </a:lnTo>
                  <a:lnTo>
                    <a:pt x="14530" y="109167"/>
                  </a:lnTo>
                  <a:lnTo>
                    <a:pt x="12174" y="115843"/>
                  </a:lnTo>
                  <a:lnTo>
                    <a:pt x="2356" y="130372"/>
                  </a:lnTo>
                  <a:lnTo>
                    <a:pt x="785" y="123304"/>
                  </a:lnTo>
                  <a:lnTo>
                    <a:pt x="0" y="115843"/>
                  </a:lnTo>
                  <a:lnTo>
                    <a:pt x="0" y="107989"/>
                  </a:lnTo>
                  <a:lnTo>
                    <a:pt x="393" y="100528"/>
                  </a:lnTo>
                  <a:lnTo>
                    <a:pt x="5105" y="76181"/>
                  </a:lnTo>
                  <a:lnTo>
                    <a:pt x="16494" y="53406"/>
                  </a:lnTo>
                  <a:lnTo>
                    <a:pt x="32595" y="34949"/>
                  </a:lnTo>
                  <a:lnTo>
                    <a:pt x="53016" y="21205"/>
                  </a:lnTo>
                  <a:lnTo>
                    <a:pt x="76579" y="12566"/>
                  </a:lnTo>
                  <a:lnTo>
                    <a:pt x="102499" y="9425"/>
                  </a:lnTo>
                  <a:lnTo>
                    <a:pt x="110353" y="10210"/>
                  </a:lnTo>
                  <a:lnTo>
                    <a:pt x="118207" y="11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grpSp>
      <p:sp>
        <p:nvSpPr>
          <p:cNvPr id="361" name="Freeform 25"/>
          <p:cNvSpPr>
            <a:spLocks/>
          </p:cNvSpPr>
          <p:nvPr/>
        </p:nvSpPr>
        <p:spPr bwMode="auto">
          <a:xfrm>
            <a:off x="4675290" y="3827087"/>
            <a:ext cx="325934" cy="130477"/>
          </a:xfrm>
          <a:prstGeom prst="roundRect">
            <a:avLst/>
          </a:prstGeom>
          <a:solidFill>
            <a:srgbClr val="F04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algn="ctr"/>
            <a:r>
              <a:rPr lang="en-AU" sz="864" dirty="0">
                <a:solidFill>
                  <a:schemeClr val="bg1"/>
                </a:solidFill>
              </a:rPr>
              <a:t>CBD</a:t>
            </a:r>
          </a:p>
        </p:txBody>
      </p:sp>
      <p:sp>
        <p:nvSpPr>
          <p:cNvPr id="24" name="TextBox 23"/>
          <p:cNvSpPr txBox="1"/>
          <p:nvPr/>
        </p:nvSpPr>
        <p:spPr>
          <a:xfrm>
            <a:off x="916736" y="2427916"/>
            <a:ext cx="1865562" cy="493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noAutofit/>
          </a:bodyPr>
          <a:lstStyle/>
          <a:p>
            <a:pPr algn="ctr"/>
            <a:r>
              <a:rPr lang="en-AU" sz="1187" dirty="0">
                <a:solidFill>
                  <a:schemeClr val="bg1"/>
                </a:solidFill>
              </a:rPr>
              <a:t>NEW SOUTH WALES</a:t>
            </a:r>
          </a:p>
        </p:txBody>
      </p:sp>
      <p:sp>
        <p:nvSpPr>
          <p:cNvPr id="2078" name="Freeform 71"/>
          <p:cNvSpPr>
            <a:spLocks/>
          </p:cNvSpPr>
          <p:nvPr/>
        </p:nvSpPr>
        <p:spPr bwMode="auto">
          <a:xfrm>
            <a:off x="1618079" y="5806804"/>
            <a:ext cx="125959" cy="125950"/>
          </a:xfrm>
          <a:custGeom>
            <a:avLst/>
            <a:gdLst>
              <a:gd name="T0" fmla="+- 0 14739 14607"/>
              <a:gd name="T1" fmla="*/ T0 w 257"/>
              <a:gd name="T2" fmla="+- 0 11286 11286"/>
              <a:gd name="T3" fmla="*/ 11286 h 257"/>
              <a:gd name="T4" fmla="+- 0 14673 14607"/>
              <a:gd name="T5" fmla="*/ T4 w 257"/>
              <a:gd name="T6" fmla="+- 0 11303 11286"/>
              <a:gd name="T7" fmla="*/ 11303 h 257"/>
              <a:gd name="T8" fmla="+- 0 14626 14607"/>
              <a:gd name="T9" fmla="*/ T8 w 257"/>
              <a:gd name="T10" fmla="+- 0 11347 11286"/>
              <a:gd name="T11" fmla="*/ 11347 h 257"/>
              <a:gd name="T12" fmla="+- 0 14607 14607"/>
              <a:gd name="T13" fmla="*/ T12 w 257"/>
              <a:gd name="T14" fmla="+- 0 11410 11286"/>
              <a:gd name="T15" fmla="*/ 11410 h 257"/>
              <a:gd name="T16" fmla="+- 0 14609 14607"/>
              <a:gd name="T17" fmla="*/ T16 w 257"/>
              <a:gd name="T18" fmla="+- 0 11434 11286"/>
              <a:gd name="T19" fmla="*/ 11434 h 257"/>
              <a:gd name="T20" fmla="+- 0 14636 14607"/>
              <a:gd name="T21" fmla="*/ T20 w 257"/>
              <a:gd name="T22" fmla="+- 0 11495 11286"/>
              <a:gd name="T23" fmla="*/ 11495 h 257"/>
              <a:gd name="T24" fmla="+- 0 14687 14607"/>
              <a:gd name="T25" fmla="*/ T24 w 257"/>
              <a:gd name="T26" fmla="+- 0 11534 11286"/>
              <a:gd name="T27" fmla="*/ 11534 h 257"/>
              <a:gd name="T28" fmla="+- 0 14736 14607"/>
              <a:gd name="T29" fmla="*/ T28 w 257"/>
              <a:gd name="T30" fmla="+- 0 11543 11286"/>
              <a:gd name="T31" fmla="*/ 11543 h 257"/>
              <a:gd name="T32" fmla="+- 0 14758 14607"/>
              <a:gd name="T33" fmla="*/ T32 w 257"/>
              <a:gd name="T34" fmla="+- 0 11541 11286"/>
              <a:gd name="T35" fmla="*/ 11541 h 257"/>
              <a:gd name="T36" fmla="+- 0 14818 14607"/>
              <a:gd name="T37" fmla="*/ T36 w 257"/>
              <a:gd name="T38" fmla="+- 0 11514 11286"/>
              <a:gd name="T39" fmla="*/ 11514 h 257"/>
              <a:gd name="T40" fmla="+- 0 14855 14607"/>
              <a:gd name="T41" fmla="*/ T40 w 257"/>
              <a:gd name="T42" fmla="+- 0 11461 11286"/>
              <a:gd name="T43" fmla="*/ 11461 h 257"/>
              <a:gd name="T44" fmla="+- 0 14864 14607"/>
              <a:gd name="T45" fmla="*/ T44 w 257"/>
              <a:gd name="T46" fmla="+- 0 11417 11286"/>
              <a:gd name="T47" fmla="*/ 11417 h 257"/>
              <a:gd name="T48" fmla="+- 0 14862 14607"/>
              <a:gd name="T49" fmla="*/ T48 w 257"/>
              <a:gd name="T50" fmla="+- 0 11393 11286"/>
              <a:gd name="T51" fmla="*/ 11393 h 257"/>
              <a:gd name="T52" fmla="+- 0 14835 14607"/>
              <a:gd name="T53" fmla="*/ T52 w 257"/>
              <a:gd name="T54" fmla="+- 0 11333 11286"/>
              <a:gd name="T55" fmla="*/ 11333 h 257"/>
              <a:gd name="T56" fmla="+- 0 14783 14607"/>
              <a:gd name="T57" fmla="*/ T56 w 257"/>
              <a:gd name="T58" fmla="+- 0 11295 11286"/>
              <a:gd name="T59" fmla="*/ 11295 h 257"/>
              <a:gd name="T60" fmla="+- 0 14739 14607"/>
              <a:gd name="T61" fmla="*/ T60 w 257"/>
              <a:gd name="T62" fmla="+- 0 11286 11286"/>
              <a:gd name="T63" fmla="*/ 11286 h 2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57" h="257">
                <a:moveTo>
                  <a:pt x="132" y="0"/>
                </a:moveTo>
                <a:lnTo>
                  <a:pt x="66" y="17"/>
                </a:lnTo>
                <a:lnTo>
                  <a:pt x="19" y="61"/>
                </a:lnTo>
                <a:lnTo>
                  <a:pt x="0" y="124"/>
                </a:lnTo>
                <a:lnTo>
                  <a:pt x="2" y="148"/>
                </a:lnTo>
                <a:lnTo>
                  <a:pt x="29" y="209"/>
                </a:lnTo>
                <a:lnTo>
                  <a:pt x="80" y="248"/>
                </a:lnTo>
                <a:lnTo>
                  <a:pt x="129" y="257"/>
                </a:lnTo>
                <a:lnTo>
                  <a:pt x="151" y="255"/>
                </a:lnTo>
                <a:lnTo>
                  <a:pt x="211" y="228"/>
                </a:lnTo>
                <a:lnTo>
                  <a:pt x="248" y="175"/>
                </a:lnTo>
                <a:lnTo>
                  <a:pt x="257" y="131"/>
                </a:lnTo>
                <a:lnTo>
                  <a:pt x="255" y="107"/>
                </a:lnTo>
                <a:lnTo>
                  <a:pt x="228" y="47"/>
                </a:lnTo>
                <a:lnTo>
                  <a:pt x="176" y="9"/>
                </a:lnTo>
                <a:lnTo>
                  <a:pt x="132" y="0"/>
                </a:lnTo>
                <a:close/>
              </a:path>
            </a:pathLst>
          </a:custGeom>
          <a:solidFill>
            <a:srgbClr val="006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2077" name="Freeform 69"/>
          <p:cNvSpPr>
            <a:spLocks/>
          </p:cNvSpPr>
          <p:nvPr/>
        </p:nvSpPr>
        <p:spPr bwMode="auto">
          <a:xfrm>
            <a:off x="1375160" y="5863654"/>
            <a:ext cx="301242" cy="151914"/>
          </a:xfrm>
          <a:prstGeom prst="roundRect">
            <a:avLst/>
          </a:pr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algn="ctr"/>
            <a:r>
              <a:rPr lang="en-AU" sz="864" dirty="0">
                <a:solidFill>
                  <a:schemeClr val="bg1"/>
                </a:solidFill>
              </a:rPr>
              <a:t>CBD</a:t>
            </a:r>
          </a:p>
        </p:txBody>
      </p:sp>
      <p:sp>
        <p:nvSpPr>
          <p:cNvPr id="2446" name="Freeform 90"/>
          <p:cNvSpPr>
            <a:spLocks/>
          </p:cNvSpPr>
          <p:nvPr/>
        </p:nvSpPr>
        <p:spPr bwMode="auto">
          <a:xfrm>
            <a:off x="522725" y="4096847"/>
            <a:ext cx="2623090" cy="1959334"/>
          </a:xfrm>
          <a:custGeom>
            <a:avLst/>
            <a:gdLst/>
            <a:ahLst/>
            <a:cxnLst/>
            <a:rect l="l" t="t" r="r" b="b"/>
            <a:pathLst>
              <a:path w="2408201" h="1798821">
                <a:moveTo>
                  <a:pt x="59845" y="0"/>
                </a:moveTo>
                <a:lnTo>
                  <a:pt x="225881" y="45443"/>
                </a:lnTo>
                <a:lnTo>
                  <a:pt x="242980" y="45443"/>
                </a:lnTo>
                <a:lnTo>
                  <a:pt x="258279" y="14848"/>
                </a:lnTo>
                <a:lnTo>
                  <a:pt x="359070" y="45443"/>
                </a:lnTo>
                <a:lnTo>
                  <a:pt x="359070" y="45443"/>
                </a:lnTo>
                <a:lnTo>
                  <a:pt x="409916" y="60291"/>
                </a:lnTo>
                <a:lnTo>
                  <a:pt x="501259" y="247012"/>
                </a:lnTo>
                <a:lnTo>
                  <a:pt x="578202" y="216867"/>
                </a:lnTo>
                <a:lnTo>
                  <a:pt x="616449" y="247012"/>
                </a:lnTo>
                <a:lnTo>
                  <a:pt x="501259" y="247012"/>
                </a:lnTo>
                <a:lnTo>
                  <a:pt x="501259" y="247012"/>
                </a:lnTo>
                <a:lnTo>
                  <a:pt x="616449" y="247012"/>
                </a:lnTo>
                <a:lnTo>
                  <a:pt x="654696" y="277607"/>
                </a:lnTo>
                <a:lnTo>
                  <a:pt x="669545" y="292905"/>
                </a:lnTo>
                <a:lnTo>
                  <a:pt x="699692" y="416636"/>
                </a:lnTo>
                <a:lnTo>
                  <a:pt x="882827" y="542166"/>
                </a:lnTo>
                <a:lnTo>
                  <a:pt x="987669" y="696492"/>
                </a:lnTo>
                <a:lnTo>
                  <a:pt x="1004317" y="711790"/>
                </a:lnTo>
                <a:lnTo>
                  <a:pt x="1064612" y="744185"/>
                </a:lnTo>
                <a:lnTo>
                  <a:pt x="1126257" y="665897"/>
                </a:lnTo>
                <a:lnTo>
                  <a:pt x="1292743" y="683444"/>
                </a:lnTo>
                <a:lnTo>
                  <a:pt x="1378236" y="744185"/>
                </a:lnTo>
                <a:lnTo>
                  <a:pt x="1399385" y="759482"/>
                </a:lnTo>
                <a:lnTo>
                  <a:pt x="1554622" y="759482"/>
                </a:lnTo>
                <a:lnTo>
                  <a:pt x="1569920" y="774780"/>
                </a:lnTo>
                <a:lnTo>
                  <a:pt x="1706259" y="804925"/>
                </a:lnTo>
                <a:lnTo>
                  <a:pt x="1706260" y="804925"/>
                </a:lnTo>
                <a:lnTo>
                  <a:pt x="1766104" y="774780"/>
                </a:lnTo>
                <a:lnTo>
                  <a:pt x="1889844" y="759482"/>
                </a:lnTo>
                <a:lnTo>
                  <a:pt x="1923591" y="804925"/>
                </a:lnTo>
                <a:lnTo>
                  <a:pt x="1934390" y="820223"/>
                </a:lnTo>
                <a:lnTo>
                  <a:pt x="1981636" y="974099"/>
                </a:lnTo>
                <a:lnTo>
                  <a:pt x="1981636" y="991646"/>
                </a:lnTo>
                <a:lnTo>
                  <a:pt x="2028433" y="1069484"/>
                </a:lnTo>
                <a:lnTo>
                  <a:pt x="2162971" y="1176118"/>
                </a:lnTo>
                <a:lnTo>
                  <a:pt x="2408201" y="1319196"/>
                </a:lnTo>
                <a:lnTo>
                  <a:pt x="2365455" y="1362839"/>
                </a:lnTo>
                <a:lnTo>
                  <a:pt x="2365454" y="1362839"/>
                </a:lnTo>
                <a:lnTo>
                  <a:pt x="2331708" y="1397484"/>
                </a:lnTo>
                <a:lnTo>
                  <a:pt x="2331704" y="1397484"/>
                </a:lnTo>
                <a:lnTo>
                  <a:pt x="2222817" y="1412781"/>
                </a:lnTo>
                <a:lnTo>
                  <a:pt x="1843061" y="1397484"/>
                </a:lnTo>
                <a:lnTo>
                  <a:pt x="1827749" y="1397484"/>
                </a:lnTo>
                <a:lnTo>
                  <a:pt x="1751256" y="1412781"/>
                </a:lnTo>
                <a:lnTo>
                  <a:pt x="1683761" y="1503667"/>
                </a:lnTo>
                <a:lnTo>
                  <a:pt x="1614917" y="1597253"/>
                </a:lnTo>
                <a:lnTo>
                  <a:pt x="1532574" y="1644945"/>
                </a:lnTo>
                <a:lnTo>
                  <a:pt x="1510525" y="1657993"/>
                </a:lnTo>
                <a:lnTo>
                  <a:pt x="1384086" y="1657993"/>
                </a:lnTo>
                <a:lnTo>
                  <a:pt x="1384086" y="1673291"/>
                </a:lnTo>
                <a:lnTo>
                  <a:pt x="1416483" y="1751129"/>
                </a:lnTo>
                <a:lnTo>
                  <a:pt x="1399385" y="1798821"/>
                </a:lnTo>
                <a:lnTo>
                  <a:pt x="1277895" y="1707935"/>
                </a:lnTo>
                <a:lnTo>
                  <a:pt x="1264846" y="1644945"/>
                </a:lnTo>
                <a:lnTo>
                  <a:pt x="1203201" y="1657993"/>
                </a:lnTo>
                <a:lnTo>
                  <a:pt x="1171253" y="1612100"/>
                </a:lnTo>
                <a:lnTo>
                  <a:pt x="1203201" y="1551360"/>
                </a:lnTo>
                <a:lnTo>
                  <a:pt x="1188352" y="1503667"/>
                </a:lnTo>
                <a:lnTo>
                  <a:pt x="1171253" y="1503667"/>
                </a:lnTo>
                <a:lnTo>
                  <a:pt x="1004317" y="1566657"/>
                </a:lnTo>
                <a:lnTo>
                  <a:pt x="1079461" y="1412781"/>
                </a:lnTo>
                <a:lnTo>
                  <a:pt x="1064612" y="1362839"/>
                </a:lnTo>
                <a:lnTo>
                  <a:pt x="1019616" y="1362839"/>
                </a:lnTo>
                <a:lnTo>
                  <a:pt x="942672" y="1397484"/>
                </a:lnTo>
                <a:lnTo>
                  <a:pt x="942672" y="1412781"/>
                </a:lnTo>
                <a:lnTo>
                  <a:pt x="960221" y="1412781"/>
                </a:lnTo>
                <a:lnTo>
                  <a:pt x="960221" y="1488369"/>
                </a:lnTo>
                <a:lnTo>
                  <a:pt x="897676" y="1503667"/>
                </a:lnTo>
                <a:lnTo>
                  <a:pt x="776186" y="1612100"/>
                </a:lnTo>
                <a:lnTo>
                  <a:pt x="624999" y="1644945"/>
                </a:lnTo>
                <a:lnTo>
                  <a:pt x="531406" y="1581955"/>
                </a:lnTo>
                <a:lnTo>
                  <a:pt x="516557" y="1566657"/>
                </a:lnTo>
                <a:lnTo>
                  <a:pt x="273128" y="1488369"/>
                </a:lnTo>
                <a:lnTo>
                  <a:pt x="196634" y="1412781"/>
                </a:lnTo>
                <a:lnTo>
                  <a:pt x="166486" y="1488369"/>
                </a:lnTo>
                <a:lnTo>
                  <a:pt x="119240" y="1503667"/>
                </a:lnTo>
                <a:lnTo>
                  <a:pt x="76944" y="1412781"/>
                </a:lnTo>
                <a:lnTo>
                  <a:pt x="76944" y="1397484"/>
                </a:lnTo>
                <a:lnTo>
                  <a:pt x="0" y="1334493"/>
                </a:lnTo>
                <a:close/>
              </a:path>
            </a:pathLst>
          </a:custGeom>
          <a:solidFill>
            <a:schemeClr val="accent5"/>
          </a:solidFill>
          <a:ln>
            <a:noFill/>
          </a:ln>
          <a:extLst/>
        </p:spPr>
        <p:txBody>
          <a:bodyPr vert="horz" wrap="square" lIns="0" tIns="0" rIns="0" bIns="0" numCol="1" anchor="t" anchorCtr="0" compatLnSpc="1">
            <a:prstTxWarp prst="textNoShape">
              <a:avLst/>
            </a:prstTxWarp>
          </a:bodyPr>
          <a:lstStyle/>
          <a:p>
            <a:endParaRPr lang="en-AU" sz="2159"/>
          </a:p>
        </p:txBody>
      </p:sp>
      <p:sp>
        <p:nvSpPr>
          <p:cNvPr id="369" name="TextBox 368"/>
          <p:cNvSpPr txBox="1"/>
          <p:nvPr/>
        </p:nvSpPr>
        <p:spPr>
          <a:xfrm>
            <a:off x="526974" y="4587521"/>
            <a:ext cx="1055499" cy="569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noAutofit/>
          </a:bodyPr>
          <a:lstStyle/>
          <a:p>
            <a:pPr algn="ctr"/>
            <a:r>
              <a:rPr lang="en-AU" sz="1187" dirty="0">
                <a:solidFill>
                  <a:schemeClr val="bg1"/>
                </a:solidFill>
              </a:rPr>
              <a:t>VICTORIA</a:t>
            </a:r>
          </a:p>
        </p:txBody>
      </p:sp>
      <p:grpSp>
        <p:nvGrpSpPr>
          <p:cNvPr id="5" name="Group 4"/>
          <p:cNvGrpSpPr/>
          <p:nvPr/>
        </p:nvGrpSpPr>
        <p:grpSpPr>
          <a:xfrm>
            <a:off x="663622" y="5386091"/>
            <a:ext cx="1478030" cy="1478031"/>
            <a:chOff x="1727508" y="4821921"/>
            <a:chExt cx="1155600" cy="1155601"/>
          </a:xfrm>
        </p:grpSpPr>
        <p:sp>
          <p:nvSpPr>
            <p:cNvPr id="2" name="Oval 1"/>
            <p:cNvSpPr/>
            <p:nvPr/>
          </p:nvSpPr>
          <p:spPr>
            <a:xfrm>
              <a:off x="1727508" y="4821922"/>
              <a:ext cx="1155600" cy="11556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lstStyle/>
            <a:p>
              <a:pPr algn="ctr"/>
              <a:endParaRPr lang="en-AU" sz="1080" dirty="0" err="1">
                <a:solidFill>
                  <a:schemeClr val="bg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48896" y="4843309"/>
              <a:ext cx="1112156" cy="1112156"/>
            </a:xfrm>
            <a:prstGeom prst="ellipse">
              <a:avLst/>
            </a:prstGeom>
            <a:noFill/>
            <a:extLst>
              <a:ext uri="{909E8E84-426E-40DD-AFC4-6F175D3DCCD1}">
                <a14:hiddenFill xmlns:a14="http://schemas.microsoft.com/office/drawing/2010/main">
                  <a:solidFill>
                    <a:srgbClr val="FFFFFF"/>
                  </a:solidFill>
                </a14:hiddenFill>
              </a:ext>
            </a:extLst>
          </p:spPr>
        </p:pic>
        <p:sp>
          <p:nvSpPr>
            <p:cNvPr id="281" name="Oval 280"/>
            <p:cNvSpPr/>
            <p:nvPr/>
          </p:nvSpPr>
          <p:spPr>
            <a:xfrm>
              <a:off x="1727508" y="4821921"/>
              <a:ext cx="1155600" cy="115560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lstStyle/>
            <a:p>
              <a:pPr algn="ctr"/>
              <a:endParaRPr lang="en-AU" sz="1080" dirty="0" err="1">
                <a:solidFill>
                  <a:schemeClr val="bg1"/>
                </a:solidFill>
              </a:endParaRPr>
            </a:p>
          </p:txBody>
        </p:sp>
      </p:grpSp>
      <p:grpSp>
        <p:nvGrpSpPr>
          <p:cNvPr id="353" name="Group 352"/>
          <p:cNvGrpSpPr/>
          <p:nvPr/>
        </p:nvGrpSpPr>
        <p:grpSpPr>
          <a:xfrm>
            <a:off x="1014938" y="5706577"/>
            <a:ext cx="246037" cy="256739"/>
            <a:chOff x="220581" y="1352492"/>
            <a:chExt cx="198321" cy="206947"/>
          </a:xfrm>
          <a:solidFill>
            <a:srgbClr val="92D050"/>
          </a:solidFill>
        </p:grpSpPr>
        <p:sp>
          <p:nvSpPr>
            <p:cNvPr id="354" name="Freeform 43"/>
            <p:cNvSpPr>
              <a:spLocks/>
            </p:cNvSpPr>
            <p:nvPr/>
          </p:nvSpPr>
          <p:spPr bwMode="auto">
            <a:xfrm>
              <a:off x="222937" y="1470692"/>
              <a:ext cx="173188" cy="88747"/>
            </a:xfrm>
            <a:custGeom>
              <a:avLst/>
              <a:gdLst/>
              <a:ahLst/>
              <a:cxnLst/>
              <a:rect l="l" t="t" r="r" b="b"/>
              <a:pathLst>
                <a:path w="173188" h="88747">
                  <a:moveTo>
                    <a:pt x="16101" y="0"/>
                  </a:moveTo>
                  <a:lnTo>
                    <a:pt x="59693" y="17278"/>
                  </a:lnTo>
                  <a:lnTo>
                    <a:pt x="51053" y="28666"/>
                  </a:lnTo>
                  <a:lnTo>
                    <a:pt x="55766" y="33378"/>
                  </a:lnTo>
                  <a:lnTo>
                    <a:pt x="61264" y="38091"/>
                  </a:lnTo>
                  <a:lnTo>
                    <a:pt x="62835" y="38876"/>
                  </a:lnTo>
                  <a:lnTo>
                    <a:pt x="67155" y="41625"/>
                  </a:lnTo>
                  <a:lnTo>
                    <a:pt x="73438" y="44374"/>
                  </a:lnTo>
                  <a:lnTo>
                    <a:pt x="80114" y="46730"/>
                  </a:lnTo>
                  <a:lnTo>
                    <a:pt x="87183" y="47908"/>
                  </a:lnTo>
                  <a:lnTo>
                    <a:pt x="95038" y="48693"/>
                  </a:lnTo>
                  <a:lnTo>
                    <a:pt x="118993" y="44374"/>
                  </a:lnTo>
                  <a:lnTo>
                    <a:pt x="139415" y="31415"/>
                  </a:lnTo>
                  <a:lnTo>
                    <a:pt x="143342" y="48693"/>
                  </a:lnTo>
                  <a:lnTo>
                    <a:pt x="145698" y="58510"/>
                  </a:lnTo>
                  <a:lnTo>
                    <a:pt x="152374" y="56547"/>
                  </a:lnTo>
                  <a:lnTo>
                    <a:pt x="173188" y="52227"/>
                  </a:lnTo>
                  <a:lnTo>
                    <a:pt x="168083" y="58118"/>
                  </a:lnTo>
                  <a:lnTo>
                    <a:pt x="167690" y="58510"/>
                  </a:lnTo>
                  <a:lnTo>
                    <a:pt x="156694" y="68328"/>
                  </a:lnTo>
                  <a:lnTo>
                    <a:pt x="135487" y="80894"/>
                  </a:lnTo>
                  <a:lnTo>
                    <a:pt x="105641" y="88355"/>
                  </a:lnTo>
                  <a:lnTo>
                    <a:pt x="97787" y="88747"/>
                  </a:lnTo>
                  <a:lnTo>
                    <a:pt x="90325" y="88355"/>
                  </a:lnTo>
                  <a:lnTo>
                    <a:pt x="61264" y="82072"/>
                  </a:lnTo>
                  <a:lnTo>
                    <a:pt x="35737" y="67542"/>
                  </a:lnTo>
                  <a:lnTo>
                    <a:pt x="14923" y="45552"/>
                  </a:lnTo>
                  <a:lnTo>
                    <a:pt x="10603" y="38876"/>
                  </a:lnTo>
                  <a:lnTo>
                    <a:pt x="0" y="439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355" name="Freeform 38"/>
            <p:cNvSpPr>
              <a:spLocks/>
            </p:cNvSpPr>
            <p:nvPr/>
          </p:nvSpPr>
          <p:spPr bwMode="auto">
            <a:xfrm>
              <a:off x="349392" y="1370162"/>
              <a:ext cx="69510" cy="150792"/>
            </a:xfrm>
            <a:custGeom>
              <a:avLst/>
              <a:gdLst/>
              <a:ahLst/>
              <a:cxnLst/>
              <a:rect l="l" t="t" r="r" b="b"/>
              <a:pathLst>
                <a:path w="69510" h="150792">
                  <a:moveTo>
                    <a:pt x="10211" y="0"/>
                  </a:moveTo>
                  <a:lnTo>
                    <a:pt x="14138" y="1964"/>
                  </a:lnTo>
                  <a:lnTo>
                    <a:pt x="22385" y="6676"/>
                  </a:lnTo>
                  <a:lnTo>
                    <a:pt x="45555" y="26703"/>
                  </a:lnTo>
                  <a:lnTo>
                    <a:pt x="61263" y="52228"/>
                  </a:lnTo>
                  <a:lnTo>
                    <a:pt x="68332" y="80894"/>
                  </a:lnTo>
                  <a:lnTo>
                    <a:pt x="68725" y="88355"/>
                  </a:lnTo>
                  <a:lnTo>
                    <a:pt x="68725" y="95816"/>
                  </a:lnTo>
                  <a:lnTo>
                    <a:pt x="67939" y="103277"/>
                  </a:lnTo>
                  <a:lnTo>
                    <a:pt x="67547" y="105633"/>
                  </a:lnTo>
                  <a:lnTo>
                    <a:pt x="66761" y="110738"/>
                  </a:lnTo>
                  <a:lnTo>
                    <a:pt x="64798" y="118199"/>
                  </a:lnTo>
                  <a:lnTo>
                    <a:pt x="62441" y="125660"/>
                  </a:lnTo>
                  <a:lnTo>
                    <a:pt x="59300" y="132728"/>
                  </a:lnTo>
                  <a:lnTo>
                    <a:pt x="69510" y="138619"/>
                  </a:lnTo>
                  <a:lnTo>
                    <a:pt x="24348" y="150792"/>
                  </a:lnTo>
                  <a:lnTo>
                    <a:pt x="13745" y="105240"/>
                  </a:lnTo>
                  <a:lnTo>
                    <a:pt x="27883" y="105633"/>
                  </a:lnTo>
                  <a:lnTo>
                    <a:pt x="29454" y="98172"/>
                  </a:lnTo>
                  <a:lnTo>
                    <a:pt x="29846" y="90318"/>
                  </a:lnTo>
                  <a:lnTo>
                    <a:pt x="29454" y="82857"/>
                  </a:lnTo>
                  <a:lnTo>
                    <a:pt x="18458" y="55369"/>
                  </a:lnTo>
                  <a:lnTo>
                    <a:pt x="785" y="39269"/>
                  </a:lnTo>
                  <a:lnTo>
                    <a:pt x="0" y="38483"/>
                  </a:lnTo>
                  <a:lnTo>
                    <a:pt x="24348" y="259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356" name="Freeform 35"/>
            <p:cNvSpPr>
              <a:spLocks/>
            </p:cNvSpPr>
            <p:nvPr/>
          </p:nvSpPr>
          <p:spPr bwMode="auto">
            <a:xfrm>
              <a:off x="220581" y="1352492"/>
              <a:ext cx="144126" cy="130372"/>
            </a:xfrm>
            <a:custGeom>
              <a:avLst/>
              <a:gdLst/>
              <a:ahLst/>
              <a:cxnLst/>
              <a:rect l="l" t="t" r="r" b="b"/>
              <a:pathLst>
                <a:path w="144126" h="130372">
                  <a:moveTo>
                    <a:pt x="101320" y="48301"/>
                  </a:moveTo>
                  <a:lnTo>
                    <a:pt x="129596" y="48301"/>
                  </a:lnTo>
                  <a:lnTo>
                    <a:pt x="102499" y="62437"/>
                  </a:lnTo>
                  <a:lnTo>
                    <a:pt x="106426" y="49086"/>
                  </a:lnTo>
                  <a:lnTo>
                    <a:pt x="104069" y="48693"/>
                  </a:lnTo>
                  <a:close/>
                  <a:moveTo>
                    <a:pt x="121742" y="0"/>
                  </a:moveTo>
                  <a:lnTo>
                    <a:pt x="128025" y="11388"/>
                  </a:lnTo>
                  <a:lnTo>
                    <a:pt x="128025" y="11388"/>
                  </a:lnTo>
                  <a:lnTo>
                    <a:pt x="144126" y="40840"/>
                  </a:lnTo>
                  <a:lnTo>
                    <a:pt x="129596" y="48301"/>
                  </a:lnTo>
                  <a:lnTo>
                    <a:pt x="101320" y="48301"/>
                  </a:lnTo>
                  <a:lnTo>
                    <a:pt x="93466" y="48693"/>
                  </a:lnTo>
                  <a:lnTo>
                    <a:pt x="64405" y="59689"/>
                  </a:lnTo>
                  <a:lnTo>
                    <a:pt x="47518" y="78538"/>
                  </a:lnTo>
                  <a:lnTo>
                    <a:pt x="38879" y="109167"/>
                  </a:lnTo>
                  <a:lnTo>
                    <a:pt x="38879" y="109167"/>
                  </a:lnTo>
                  <a:lnTo>
                    <a:pt x="38879" y="111916"/>
                  </a:lnTo>
                  <a:lnTo>
                    <a:pt x="39664" y="119377"/>
                  </a:lnTo>
                  <a:lnTo>
                    <a:pt x="14530" y="109167"/>
                  </a:lnTo>
                  <a:lnTo>
                    <a:pt x="12174" y="115843"/>
                  </a:lnTo>
                  <a:lnTo>
                    <a:pt x="2356" y="130372"/>
                  </a:lnTo>
                  <a:lnTo>
                    <a:pt x="785" y="123304"/>
                  </a:lnTo>
                  <a:lnTo>
                    <a:pt x="0" y="115843"/>
                  </a:lnTo>
                  <a:lnTo>
                    <a:pt x="0" y="107989"/>
                  </a:lnTo>
                  <a:lnTo>
                    <a:pt x="393" y="100528"/>
                  </a:lnTo>
                  <a:lnTo>
                    <a:pt x="5105" y="76181"/>
                  </a:lnTo>
                  <a:lnTo>
                    <a:pt x="16494" y="53406"/>
                  </a:lnTo>
                  <a:lnTo>
                    <a:pt x="32595" y="34949"/>
                  </a:lnTo>
                  <a:lnTo>
                    <a:pt x="53016" y="21205"/>
                  </a:lnTo>
                  <a:lnTo>
                    <a:pt x="76579" y="12566"/>
                  </a:lnTo>
                  <a:lnTo>
                    <a:pt x="102499" y="9425"/>
                  </a:lnTo>
                  <a:lnTo>
                    <a:pt x="110353" y="10210"/>
                  </a:lnTo>
                  <a:lnTo>
                    <a:pt x="118207" y="11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grpSp>
      <p:sp>
        <p:nvSpPr>
          <p:cNvPr id="283" name="Freeform 25"/>
          <p:cNvSpPr>
            <a:spLocks/>
          </p:cNvSpPr>
          <p:nvPr/>
        </p:nvSpPr>
        <p:spPr bwMode="auto">
          <a:xfrm>
            <a:off x="1288711" y="5781192"/>
            <a:ext cx="325934" cy="130477"/>
          </a:xfrm>
          <a:prstGeom prst="roundRect">
            <a:avLst/>
          </a:prstGeom>
          <a:solidFill>
            <a:schemeClr val="accent4"/>
          </a:solidFill>
          <a:ln>
            <a:noFill/>
          </a:ln>
          <a:extLst/>
        </p:spPr>
        <p:txBody>
          <a:bodyPr vert="horz" wrap="square" lIns="0" tIns="0" rIns="0" bIns="0" numCol="1" anchor="t" anchorCtr="0" compatLnSpc="1">
            <a:prstTxWarp prst="textNoShape">
              <a:avLst/>
            </a:prstTxWarp>
          </a:bodyPr>
          <a:lstStyle/>
          <a:p>
            <a:pPr algn="ctr"/>
            <a:r>
              <a:rPr lang="en-AU" sz="864" dirty="0">
                <a:solidFill>
                  <a:schemeClr val="bg1"/>
                </a:solidFill>
              </a:rPr>
              <a:t>CBD</a:t>
            </a:r>
          </a:p>
        </p:txBody>
      </p:sp>
      <p:sp>
        <p:nvSpPr>
          <p:cNvPr id="10" name="Oval 9"/>
          <p:cNvSpPr/>
          <p:nvPr/>
        </p:nvSpPr>
        <p:spPr>
          <a:xfrm>
            <a:off x="1260436" y="5876415"/>
            <a:ext cx="70509" cy="7050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lstStyle/>
          <a:p>
            <a:pPr algn="ctr"/>
            <a:endParaRPr lang="en-AU" sz="1080" dirty="0" err="1">
              <a:solidFill>
                <a:schemeClr val="bg1"/>
              </a:solidFill>
            </a:endParaRPr>
          </a:p>
        </p:txBody>
      </p:sp>
      <p:grpSp>
        <p:nvGrpSpPr>
          <p:cNvPr id="357" name="Group 356"/>
          <p:cNvGrpSpPr/>
          <p:nvPr/>
        </p:nvGrpSpPr>
        <p:grpSpPr>
          <a:xfrm>
            <a:off x="1217854" y="5456178"/>
            <a:ext cx="246037" cy="256739"/>
            <a:chOff x="220581" y="1352492"/>
            <a:chExt cx="198321" cy="206947"/>
          </a:xfrm>
          <a:solidFill>
            <a:srgbClr val="92D050"/>
          </a:solidFill>
        </p:grpSpPr>
        <p:sp>
          <p:nvSpPr>
            <p:cNvPr id="358" name="Freeform 43"/>
            <p:cNvSpPr>
              <a:spLocks/>
            </p:cNvSpPr>
            <p:nvPr/>
          </p:nvSpPr>
          <p:spPr bwMode="auto">
            <a:xfrm>
              <a:off x="222937" y="1470692"/>
              <a:ext cx="173188" cy="88747"/>
            </a:xfrm>
            <a:custGeom>
              <a:avLst/>
              <a:gdLst/>
              <a:ahLst/>
              <a:cxnLst/>
              <a:rect l="l" t="t" r="r" b="b"/>
              <a:pathLst>
                <a:path w="173188" h="88747">
                  <a:moveTo>
                    <a:pt x="16101" y="0"/>
                  </a:moveTo>
                  <a:lnTo>
                    <a:pt x="59693" y="17278"/>
                  </a:lnTo>
                  <a:lnTo>
                    <a:pt x="51053" y="28666"/>
                  </a:lnTo>
                  <a:lnTo>
                    <a:pt x="55766" y="33378"/>
                  </a:lnTo>
                  <a:lnTo>
                    <a:pt x="61264" y="38091"/>
                  </a:lnTo>
                  <a:lnTo>
                    <a:pt x="62835" y="38876"/>
                  </a:lnTo>
                  <a:lnTo>
                    <a:pt x="67155" y="41625"/>
                  </a:lnTo>
                  <a:lnTo>
                    <a:pt x="73438" y="44374"/>
                  </a:lnTo>
                  <a:lnTo>
                    <a:pt x="80114" y="46730"/>
                  </a:lnTo>
                  <a:lnTo>
                    <a:pt x="87183" y="47908"/>
                  </a:lnTo>
                  <a:lnTo>
                    <a:pt x="95038" y="48693"/>
                  </a:lnTo>
                  <a:lnTo>
                    <a:pt x="118993" y="44374"/>
                  </a:lnTo>
                  <a:lnTo>
                    <a:pt x="139415" y="31415"/>
                  </a:lnTo>
                  <a:lnTo>
                    <a:pt x="143342" y="48693"/>
                  </a:lnTo>
                  <a:lnTo>
                    <a:pt x="145698" y="58510"/>
                  </a:lnTo>
                  <a:lnTo>
                    <a:pt x="152374" y="56547"/>
                  </a:lnTo>
                  <a:lnTo>
                    <a:pt x="173188" y="52227"/>
                  </a:lnTo>
                  <a:lnTo>
                    <a:pt x="168083" y="58118"/>
                  </a:lnTo>
                  <a:lnTo>
                    <a:pt x="167690" y="58510"/>
                  </a:lnTo>
                  <a:lnTo>
                    <a:pt x="156694" y="68328"/>
                  </a:lnTo>
                  <a:lnTo>
                    <a:pt x="135487" y="80894"/>
                  </a:lnTo>
                  <a:lnTo>
                    <a:pt x="105641" y="88355"/>
                  </a:lnTo>
                  <a:lnTo>
                    <a:pt x="97787" y="88747"/>
                  </a:lnTo>
                  <a:lnTo>
                    <a:pt x="90325" y="88355"/>
                  </a:lnTo>
                  <a:lnTo>
                    <a:pt x="61264" y="82072"/>
                  </a:lnTo>
                  <a:lnTo>
                    <a:pt x="35737" y="67542"/>
                  </a:lnTo>
                  <a:lnTo>
                    <a:pt x="14923" y="45552"/>
                  </a:lnTo>
                  <a:lnTo>
                    <a:pt x="10603" y="38876"/>
                  </a:lnTo>
                  <a:lnTo>
                    <a:pt x="0" y="439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359" name="Freeform 38"/>
            <p:cNvSpPr>
              <a:spLocks/>
            </p:cNvSpPr>
            <p:nvPr/>
          </p:nvSpPr>
          <p:spPr bwMode="auto">
            <a:xfrm>
              <a:off x="349392" y="1370162"/>
              <a:ext cx="69510" cy="150792"/>
            </a:xfrm>
            <a:custGeom>
              <a:avLst/>
              <a:gdLst/>
              <a:ahLst/>
              <a:cxnLst/>
              <a:rect l="l" t="t" r="r" b="b"/>
              <a:pathLst>
                <a:path w="69510" h="150792">
                  <a:moveTo>
                    <a:pt x="10211" y="0"/>
                  </a:moveTo>
                  <a:lnTo>
                    <a:pt x="14138" y="1964"/>
                  </a:lnTo>
                  <a:lnTo>
                    <a:pt x="22385" y="6676"/>
                  </a:lnTo>
                  <a:lnTo>
                    <a:pt x="45555" y="26703"/>
                  </a:lnTo>
                  <a:lnTo>
                    <a:pt x="61263" y="52228"/>
                  </a:lnTo>
                  <a:lnTo>
                    <a:pt x="68332" y="80894"/>
                  </a:lnTo>
                  <a:lnTo>
                    <a:pt x="68725" y="88355"/>
                  </a:lnTo>
                  <a:lnTo>
                    <a:pt x="68725" y="95816"/>
                  </a:lnTo>
                  <a:lnTo>
                    <a:pt x="67939" y="103277"/>
                  </a:lnTo>
                  <a:lnTo>
                    <a:pt x="67547" y="105633"/>
                  </a:lnTo>
                  <a:lnTo>
                    <a:pt x="66761" y="110738"/>
                  </a:lnTo>
                  <a:lnTo>
                    <a:pt x="64798" y="118199"/>
                  </a:lnTo>
                  <a:lnTo>
                    <a:pt x="62441" y="125660"/>
                  </a:lnTo>
                  <a:lnTo>
                    <a:pt x="59300" y="132728"/>
                  </a:lnTo>
                  <a:lnTo>
                    <a:pt x="69510" y="138619"/>
                  </a:lnTo>
                  <a:lnTo>
                    <a:pt x="24348" y="150792"/>
                  </a:lnTo>
                  <a:lnTo>
                    <a:pt x="13745" y="105240"/>
                  </a:lnTo>
                  <a:lnTo>
                    <a:pt x="27883" y="105633"/>
                  </a:lnTo>
                  <a:lnTo>
                    <a:pt x="29454" y="98172"/>
                  </a:lnTo>
                  <a:lnTo>
                    <a:pt x="29846" y="90318"/>
                  </a:lnTo>
                  <a:lnTo>
                    <a:pt x="29454" y="82857"/>
                  </a:lnTo>
                  <a:lnTo>
                    <a:pt x="18458" y="55369"/>
                  </a:lnTo>
                  <a:lnTo>
                    <a:pt x="785" y="39269"/>
                  </a:lnTo>
                  <a:lnTo>
                    <a:pt x="0" y="38483"/>
                  </a:lnTo>
                  <a:lnTo>
                    <a:pt x="24348" y="259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360" name="Freeform 35"/>
            <p:cNvSpPr>
              <a:spLocks/>
            </p:cNvSpPr>
            <p:nvPr/>
          </p:nvSpPr>
          <p:spPr bwMode="auto">
            <a:xfrm>
              <a:off x="220581" y="1352492"/>
              <a:ext cx="144126" cy="130372"/>
            </a:xfrm>
            <a:custGeom>
              <a:avLst/>
              <a:gdLst/>
              <a:ahLst/>
              <a:cxnLst/>
              <a:rect l="l" t="t" r="r" b="b"/>
              <a:pathLst>
                <a:path w="144126" h="130372">
                  <a:moveTo>
                    <a:pt x="101320" y="48301"/>
                  </a:moveTo>
                  <a:lnTo>
                    <a:pt x="129596" y="48301"/>
                  </a:lnTo>
                  <a:lnTo>
                    <a:pt x="102499" y="62437"/>
                  </a:lnTo>
                  <a:lnTo>
                    <a:pt x="106426" y="49086"/>
                  </a:lnTo>
                  <a:lnTo>
                    <a:pt x="104069" y="48693"/>
                  </a:lnTo>
                  <a:close/>
                  <a:moveTo>
                    <a:pt x="121742" y="0"/>
                  </a:moveTo>
                  <a:lnTo>
                    <a:pt x="128025" y="11388"/>
                  </a:lnTo>
                  <a:lnTo>
                    <a:pt x="128025" y="11388"/>
                  </a:lnTo>
                  <a:lnTo>
                    <a:pt x="144126" y="40840"/>
                  </a:lnTo>
                  <a:lnTo>
                    <a:pt x="129596" y="48301"/>
                  </a:lnTo>
                  <a:lnTo>
                    <a:pt x="101320" y="48301"/>
                  </a:lnTo>
                  <a:lnTo>
                    <a:pt x="93466" y="48693"/>
                  </a:lnTo>
                  <a:lnTo>
                    <a:pt x="64405" y="59689"/>
                  </a:lnTo>
                  <a:lnTo>
                    <a:pt x="47518" y="78538"/>
                  </a:lnTo>
                  <a:lnTo>
                    <a:pt x="38879" y="109167"/>
                  </a:lnTo>
                  <a:lnTo>
                    <a:pt x="38879" y="109167"/>
                  </a:lnTo>
                  <a:lnTo>
                    <a:pt x="38879" y="111916"/>
                  </a:lnTo>
                  <a:lnTo>
                    <a:pt x="39664" y="119377"/>
                  </a:lnTo>
                  <a:lnTo>
                    <a:pt x="14530" y="109167"/>
                  </a:lnTo>
                  <a:lnTo>
                    <a:pt x="12174" y="115843"/>
                  </a:lnTo>
                  <a:lnTo>
                    <a:pt x="2356" y="130372"/>
                  </a:lnTo>
                  <a:lnTo>
                    <a:pt x="785" y="123304"/>
                  </a:lnTo>
                  <a:lnTo>
                    <a:pt x="0" y="115843"/>
                  </a:lnTo>
                  <a:lnTo>
                    <a:pt x="0" y="107989"/>
                  </a:lnTo>
                  <a:lnTo>
                    <a:pt x="393" y="100528"/>
                  </a:lnTo>
                  <a:lnTo>
                    <a:pt x="5105" y="76181"/>
                  </a:lnTo>
                  <a:lnTo>
                    <a:pt x="16494" y="53406"/>
                  </a:lnTo>
                  <a:lnTo>
                    <a:pt x="32595" y="34949"/>
                  </a:lnTo>
                  <a:lnTo>
                    <a:pt x="53016" y="21205"/>
                  </a:lnTo>
                  <a:lnTo>
                    <a:pt x="76579" y="12566"/>
                  </a:lnTo>
                  <a:lnTo>
                    <a:pt x="102499" y="9425"/>
                  </a:lnTo>
                  <a:lnTo>
                    <a:pt x="110353" y="10210"/>
                  </a:lnTo>
                  <a:lnTo>
                    <a:pt x="118207" y="11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grpSp>
      <p:sp>
        <p:nvSpPr>
          <p:cNvPr id="314" name="Oval 313"/>
          <p:cNvSpPr/>
          <p:nvPr/>
        </p:nvSpPr>
        <p:spPr>
          <a:xfrm>
            <a:off x="3093987" y="3045132"/>
            <a:ext cx="2144752" cy="2144752"/>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lstStyle/>
          <a:p>
            <a:pPr algn="ctr"/>
            <a:endParaRPr lang="en-AU" sz="1080" dirty="0" err="1">
              <a:solidFill>
                <a:schemeClr val="bg1"/>
              </a:solidFill>
            </a:endParaRPr>
          </a:p>
        </p:txBody>
      </p:sp>
      <p:sp>
        <p:nvSpPr>
          <p:cNvPr id="346" name="Freeform 25"/>
          <p:cNvSpPr>
            <a:spLocks/>
          </p:cNvSpPr>
          <p:nvPr/>
        </p:nvSpPr>
        <p:spPr bwMode="auto">
          <a:xfrm>
            <a:off x="3015491" y="4915331"/>
            <a:ext cx="651868" cy="138521"/>
          </a:xfrm>
          <a:prstGeom prst="roundRect">
            <a:avLst/>
          </a:prstGeom>
          <a:solidFill>
            <a:srgbClr val="F04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algn="ctr"/>
            <a:r>
              <a:rPr lang="en-AU" sz="864" dirty="0">
                <a:solidFill>
                  <a:schemeClr val="bg1"/>
                </a:solidFill>
              </a:rPr>
              <a:t>Wollongong</a:t>
            </a:r>
          </a:p>
        </p:txBody>
      </p:sp>
      <p:grpSp>
        <p:nvGrpSpPr>
          <p:cNvPr id="315" name="Group 314"/>
          <p:cNvGrpSpPr/>
          <p:nvPr/>
        </p:nvGrpSpPr>
        <p:grpSpPr>
          <a:xfrm>
            <a:off x="1615578" y="6382619"/>
            <a:ext cx="246037" cy="256739"/>
            <a:chOff x="220581" y="1352492"/>
            <a:chExt cx="198321" cy="206947"/>
          </a:xfrm>
          <a:solidFill>
            <a:schemeClr val="accent2"/>
          </a:solidFill>
        </p:grpSpPr>
        <p:sp>
          <p:nvSpPr>
            <p:cNvPr id="316" name="Freeform 43"/>
            <p:cNvSpPr>
              <a:spLocks/>
            </p:cNvSpPr>
            <p:nvPr/>
          </p:nvSpPr>
          <p:spPr bwMode="auto">
            <a:xfrm>
              <a:off x="222937" y="1470692"/>
              <a:ext cx="173188" cy="88747"/>
            </a:xfrm>
            <a:custGeom>
              <a:avLst/>
              <a:gdLst/>
              <a:ahLst/>
              <a:cxnLst/>
              <a:rect l="l" t="t" r="r" b="b"/>
              <a:pathLst>
                <a:path w="173188" h="88747">
                  <a:moveTo>
                    <a:pt x="16101" y="0"/>
                  </a:moveTo>
                  <a:lnTo>
                    <a:pt x="59693" y="17278"/>
                  </a:lnTo>
                  <a:lnTo>
                    <a:pt x="51053" y="28666"/>
                  </a:lnTo>
                  <a:lnTo>
                    <a:pt x="55766" y="33378"/>
                  </a:lnTo>
                  <a:lnTo>
                    <a:pt x="61264" y="38091"/>
                  </a:lnTo>
                  <a:lnTo>
                    <a:pt x="62835" y="38876"/>
                  </a:lnTo>
                  <a:lnTo>
                    <a:pt x="67155" y="41625"/>
                  </a:lnTo>
                  <a:lnTo>
                    <a:pt x="73438" y="44374"/>
                  </a:lnTo>
                  <a:lnTo>
                    <a:pt x="80114" y="46730"/>
                  </a:lnTo>
                  <a:lnTo>
                    <a:pt x="87183" y="47908"/>
                  </a:lnTo>
                  <a:lnTo>
                    <a:pt x="95038" y="48693"/>
                  </a:lnTo>
                  <a:lnTo>
                    <a:pt x="118993" y="44374"/>
                  </a:lnTo>
                  <a:lnTo>
                    <a:pt x="139415" y="31415"/>
                  </a:lnTo>
                  <a:lnTo>
                    <a:pt x="143342" y="48693"/>
                  </a:lnTo>
                  <a:lnTo>
                    <a:pt x="145698" y="58510"/>
                  </a:lnTo>
                  <a:lnTo>
                    <a:pt x="152374" y="56547"/>
                  </a:lnTo>
                  <a:lnTo>
                    <a:pt x="173188" y="52227"/>
                  </a:lnTo>
                  <a:lnTo>
                    <a:pt x="168083" y="58118"/>
                  </a:lnTo>
                  <a:lnTo>
                    <a:pt x="167690" y="58510"/>
                  </a:lnTo>
                  <a:lnTo>
                    <a:pt x="156694" y="68328"/>
                  </a:lnTo>
                  <a:lnTo>
                    <a:pt x="135487" y="80894"/>
                  </a:lnTo>
                  <a:lnTo>
                    <a:pt x="105641" y="88355"/>
                  </a:lnTo>
                  <a:lnTo>
                    <a:pt x="97787" y="88747"/>
                  </a:lnTo>
                  <a:lnTo>
                    <a:pt x="90325" y="88355"/>
                  </a:lnTo>
                  <a:lnTo>
                    <a:pt x="61264" y="82072"/>
                  </a:lnTo>
                  <a:lnTo>
                    <a:pt x="35737" y="67542"/>
                  </a:lnTo>
                  <a:lnTo>
                    <a:pt x="14923" y="45552"/>
                  </a:lnTo>
                  <a:lnTo>
                    <a:pt x="10603" y="38876"/>
                  </a:lnTo>
                  <a:lnTo>
                    <a:pt x="0" y="439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317" name="Freeform 38"/>
            <p:cNvSpPr>
              <a:spLocks/>
            </p:cNvSpPr>
            <p:nvPr/>
          </p:nvSpPr>
          <p:spPr bwMode="auto">
            <a:xfrm>
              <a:off x="349392" y="1370162"/>
              <a:ext cx="69510" cy="150792"/>
            </a:xfrm>
            <a:custGeom>
              <a:avLst/>
              <a:gdLst/>
              <a:ahLst/>
              <a:cxnLst/>
              <a:rect l="l" t="t" r="r" b="b"/>
              <a:pathLst>
                <a:path w="69510" h="150792">
                  <a:moveTo>
                    <a:pt x="10211" y="0"/>
                  </a:moveTo>
                  <a:lnTo>
                    <a:pt x="14138" y="1964"/>
                  </a:lnTo>
                  <a:lnTo>
                    <a:pt x="22385" y="6676"/>
                  </a:lnTo>
                  <a:lnTo>
                    <a:pt x="45555" y="26703"/>
                  </a:lnTo>
                  <a:lnTo>
                    <a:pt x="61263" y="52228"/>
                  </a:lnTo>
                  <a:lnTo>
                    <a:pt x="68332" y="80894"/>
                  </a:lnTo>
                  <a:lnTo>
                    <a:pt x="68725" y="88355"/>
                  </a:lnTo>
                  <a:lnTo>
                    <a:pt x="68725" y="95816"/>
                  </a:lnTo>
                  <a:lnTo>
                    <a:pt x="67939" y="103277"/>
                  </a:lnTo>
                  <a:lnTo>
                    <a:pt x="67547" y="105633"/>
                  </a:lnTo>
                  <a:lnTo>
                    <a:pt x="66761" y="110738"/>
                  </a:lnTo>
                  <a:lnTo>
                    <a:pt x="64798" y="118199"/>
                  </a:lnTo>
                  <a:lnTo>
                    <a:pt x="62441" y="125660"/>
                  </a:lnTo>
                  <a:lnTo>
                    <a:pt x="59300" y="132728"/>
                  </a:lnTo>
                  <a:lnTo>
                    <a:pt x="69510" y="138619"/>
                  </a:lnTo>
                  <a:lnTo>
                    <a:pt x="24348" y="150792"/>
                  </a:lnTo>
                  <a:lnTo>
                    <a:pt x="13745" y="105240"/>
                  </a:lnTo>
                  <a:lnTo>
                    <a:pt x="27883" y="105633"/>
                  </a:lnTo>
                  <a:lnTo>
                    <a:pt x="29454" y="98172"/>
                  </a:lnTo>
                  <a:lnTo>
                    <a:pt x="29846" y="90318"/>
                  </a:lnTo>
                  <a:lnTo>
                    <a:pt x="29454" y="82857"/>
                  </a:lnTo>
                  <a:lnTo>
                    <a:pt x="18458" y="55369"/>
                  </a:lnTo>
                  <a:lnTo>
                    <a:pt x="785" y="39269"/>
                  </a:lnTo>
                  <a:lnTo>
                    <a:pt x="0" y="38483"/>
                  </a:lnTo>
                  <a:lnTo>
                    <a:pt x="24348" y="259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318" name="Freeform 35"/>
            <p:cNvSpPr>
              <a:spLocks/>
            </p:cNvSpPr>
            <p:nvPr/>
          </p:nvSpPr>
          <p:spPr bwMode="auto">
            <a:xfrm>
              <a:off x="220581" y="1352492"/>
              <a:ext cx="144126" cy="130372"/>
            </a:xfrm>
            <a:custGeom>
              <a:avLst/>
              <a:gdLst/>
              <a:ahLst/>
              <a:cxnLst/>
              <a:rect l="l" t="t" r="r" b="b"/>
              <a:pathLst>
                <a:path w="144126" h="130372">
                  <a:moveTo>
                    <a:pt x="101320" y="48301"/>
                  </a:moveTo>
                  <a:lnTo>
                    <a:pt x="129596" y="48301"/>
                  </a:lnTo>
                  <a:lnTo>
                    <a:pt x="102499" y="62437"/>
                  </a:lnTo>
                  <a:lnTo>
                    <a:pt x="106426" y="49086"/>
                  </a:lnTo>
                  <a:lnTo>
                    <a:pt x="104069" y="48693"/>
                  </a:lnTo>
                  <a:close/>
                  <a:moveTo>
                    <a:pt x="121742" y="0"/>
                  </a:moveTo>
                  <a:lnTo>
                    <a:pt x="128025" y="11388"/>
                  </a:lnTo>
                  <a:lnTo>
                    <a:pt x="128025" y="11388"/>
                  </a:lnTo>
                  <a:lnTo>
                    <a:pt x="144126" y="40840"/>
                  </a:lnTo>
                  <a:lnTo>
                    <a:pt x="129596" y="48301"/>
                  </a:lnTo>
                  <a:lnTo>
                    <a:pt x="101320" y="48301"/>
                  </a:lnTo>
                  <a:lnTo>
                    <a:pt x="93466" y="48693"/>
                  </a:lnTo>
                  <a:lnTo>
                    <a:pt x="64405" y="59689"/>
                  </a:lnTo>
                  <a:lnTo>
                    <a:pt x="47518" y="78538"/>
                  </a:lnTo>
                  <a:lnTo>
                    <a:pt x="38879" y="109167"/>
                  </a:lnTo>
                  <a:lnTo>
                    <a:pt x="38879" y="109167"/>
                  </a:lnTo>
                  <a:lnTo>
                    <a:pt x="38879" y="111916"/>
                  </a:lnTo>
                  <a:lnTo>
                    <a:pt x="39664" y="119377"/>
                  </a:lnTo>
                  <a:lnTo>
                    <a:pt x="14530" y="109167"/>
                  </a:lnTo>
                  <a:lnTo>
                    <a:pt x="12174" y="115843"/>
                  </a:lnTo>
                  <a:lnTo>
                    <a:pt x="2356" y="130372"/>
                  </a:lnTo>
                  <a:lnTo>
                    <a:pt x="785" y="123304"/>
                  </a:lnTo>
                  <a:lnTo>
                    <a:pt x="0" y="115843"/>
                  </a:lnTo>
                  <a:lnTo>
                    <a:pt x="0" y="107989"/>
                  </a:lnTo>
                  <a:lnTo>
                    <a:pt x="393" y="100528"/>
                  </a:lnTo>
                  <a:lnTo>
                    <a:pt x="5105" y="76181"/>
                  </a:lnTo>
                  <a:lnTo>
                    <a:pt x="16494" y="53406"/>
                  </a:lnTo>
                  <a:lnTo>
                    <a:pt x="32595" y="34949"/>
                  </a:lnTo>
                  <a:lnTo>
                    <a:pt x="53016" y="21205"/>
                  </a:lnTo>
                  <a:lnTo>
                    <a:pt x="76579" y="12566"/>
                  </a:lnTo>
                  <a:lnTo>
                    <a:pt x="102499" y="9425"/>
                  </a:lnTo>
                  <a:lnTo>
                    <a:pt x="110353" y="10210"/>
                  </a:lnTo>
                  <a:lnTo>
                    <a:pt x="118207" y="11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grpSp>
      <p:grpSp>
        <p:nvGrpSpPr>
          <p:cNvPr id="319" name="Group 318"/>
          <p:cNvGrpSpPr/>
          <p:nvPr/>
        </p:nvGrpSpPr>
        <p:grpSpPr>
          <a:xfrm>
            <a:off x="1606807" y="6218549"/>
            <a:ext cx="246037" cy="256739"/>
            <a:chOff x="220581" y="1352492"/>
            <a:chExt cx="198321" cy="206947"/>
          </a:xfrm>
          <a:solidFill>
            <a:schemeClr val="accent2"/>
          </a:solidFill>
        </p:grpSpPr>
        <p:sp>
          <p:nvSpPr>
            <p:cNvPr id="320" name="Freeform 43"/>
            <p:cNvSpPr>
              <a:spLocks/>
            </p:cNvSpPr>
            <p:nvPr/>
          </p:nvSpPr>
          <p:spPr bwMode="auto">
            <a:xfrm>
              <a:off x="222937" y="1470692"/>
              <a:ext cx="173188" cy="88747"/>
            </a:xfrm>
            <a:custGeom>
              <a:avLst/>
              <a:gdLst/>
              <a:ahLst/>
              <a:cxnLst/>
              <a:rect l="l" t="t" r="r" b="b"/>
              <a:pathLst>
                <a:path w="173188" h="88747">
                  <a:moveTo>
                    <a:pt x="16101" y="0"/>
                  </a:moveTo>
                  <a:lnTo>
                    <a:pt x="59693" y="17278"/>
                  </a:lnTo>
                  <a:lnTo>
                    <a:pt x="51053" y="28666"/>
                  </a:lnTo>
                  <a:lnTo>
                    <a:pt x="55766" y="33378"/>
                  </a:lnTo>
                  <a:lnTo>
                    <a:pt x="61264" y="38091"/>
                  </a:lnTo>
                  <a:lnTo>
                    <a:pt x="62835" y="38876"/>
                  </a:lnTo>
                  <a:lnTo>
                    <a:pt x="67155" y="41625"/>
                  </a:lnTo>
                  <a:lnTo>
                    <a:pt x="73438" y="44374"/>
                  </a:lnTo>
                  <a:lnTo>
                    <a:pt x="80114" y="46730"/>
                  </a:lnTo>
                  <a:lnTo>
                    <a:pt x="87183" y="47908"/>
                  </a:lnTo>
                  <a:lnTo>
                    <a:pt x="95038" y="48693"/>
                  </a:lnTo>
                  <a:lnTo>
                    <a:pt x="118993" y="44374"/>
                  </a:lnTo>
                  <a:lnTo>
                    <a:pt x="139415" y="31415"/>
                  </a:lnTo>
                  <a:lnTo>
                    <a:pt x="143342" y="48693"/>
                  </a:lnTo>
                  <a:lnTo>
                    <a:pt x="145698" y="58510"/>
                  </a:lnTo>
                  <a:lnTo>
                    <a:pt x="152374" y="56547"/>
                  </a:lnTo>
                  <a:lnTo>
                    <a:pt x="173188" y="52227"/>
                  </a:lnTo>
                  <a:lnTo>
                    <a:pt x="168083" y="58118"/>
                  </a:lnTo>
                  <a:lnTo>
                    <a:pt x="167690" y="58510"/>
                  </a:lnTo>
                  <a:lnTo>
                    <a:pt x="156694" y="68328"/>
                  </a:lnTo>
                  <a:lnTo>
                    <a:pt x="135487" y="80894"/>
                  </a:lnTo>
                  <a:lnTo>
                    <a:pt x="105641" y="88355"/>
                  </a:lnTo>
                  <a:lnTo>
                    <a:pt x="97787" y="88747"/>
                  </a:lnTo>
                  <a:lnTo>
                    <a:pt x="90325" y="88355"/>
                  </a:lnTo>
                  <a:lnTo>
                    <a:pt x="61264" y="82072"/>
                  </a:lnTo>
                  <a:lnTo>
                    <a:pt x="35737" y="67542"/>
                  </a:lnTo>
                  <a:lnTo>
                    <a:pt x="14923" y="45552"/>
                  </a:lnTo>
                  <a:lnTo>
                    <a:pt x="10603" y="38876"/>
                  </a:lnTo>
                  <a:lnTo>
                    <a:pt x="0" y="439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321" name="Freeform 38"/>
            <p:cNvSpPr>
              <a:spLocks/>
            </p:cNvSpPr>
            <p:nvPr/>
          </p:nvSpPr>
          <p:spPr bwMode="auto">
            <a:xfrm>
              <a:off x="349392" y="1370162"/>
              <a:ext cx="69510" cy="150792"/>
            </a:xfrm>
            <a:custGeom>
              <a:avLst/>
              <a:gdLst/>
              <a:ahLst/>
              <a:cxnLst/>
              <a:rect l="l" t="t" r="r" b="b"/>
              <a:pathLst>
                <a:path w="69510" h="150792">
                  <a:moveTo>
                    <a:pt x="10211" y="0"/>
                  </a:moveTo>
                  <a:lnTo>
                    <a:pt x="14138" y="1964"/>
                  </a:lnTo>
                  <a:lnTo>
                    <a:pt x="22385" y="6676"/>
                  </a:lnTo>
                  <a:lnTo>
                    <a:pt x="45555" y="26703"/>
                  </a:lnTo>
                  <a:lnTo>
                    <a:pt x="61263" y="52228"/>
                  </a:lnTo>
                  <a:lnTo>
                    <a:pt x="68332" y="80894"/>
                  </a:lnTo>
                  <a:lnTo>
                    <a:pt x="68725" y="88355"/>
                  </a:lnTo>
                  <a:lnTo>
                    <a:pt x="68725" y="95816"/>
                  </a:lnTo>
                  <a:lnTo>
                    <a:pt x="67939" y="103277"/>
                  </a:lnTo>
                  <a:lnTo>
                    <a:pt x="67547" y="105633"/>
                  </a:lnTo>
                  <a:lnTo>
                    <a:pt x="66761" y="110738"/>
                  </a:lnTo>
                  <a:lnTo>
                    <a:pt x="64798" y="118199"/>
                  </a:lnTo>
                  <a:lnTo>
                    <a:pt x="62441" y="125660"/>
                  </a:lnTo>
                  <a:lnTo>
                    <a:pt x="59300" y="132728"/>
                  </a:lnTo>
                  <a:lnTo>
                    <a:pt x="69510" y="138619"/>
                  </a:lnTo>
                  <a:lnTo>
                    <a:pt x="24348" y="150792"/>
                  </a:lnTo>
                  <a:lnTo>
                    <a:pt x="13745" y="105240"/>
                  </a:lnTo>
                  <a:lnTo>
                    <a:pt x="27883" y="105633"/>
                  </a:lnTo>
                  <a:lnTo>
                    <a:pt x="29454" y="98172"/>
                  </a:lnTo>
                  <a:lnTo>
                    <a:pt x="29846" y="90318"/>
                  </a:lnTo>
                  <a:lnTo>
                    <a:pt x="29454" y="82857"/>
                  </a:lnTo>
                  <a:lnTo>
                    <a:pt x="18458" y="55369"/>
                  </a:lnTo>
                  <a:lnTo>
                    <a:pt x="785" y="39269"/>
                  </a:lnTo>
                  <a:lnTo>
                    <a:pt x="0" y="38483"/>
                  </a:lnTo>
                  <a:lnTo>
                    <a:pt x="24348" y="259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322" name="Freeform 35"/>
            <p:cNvSpPr>
              <a:spLocks/>
            </p:cNvSpPr>
            <p:nvPr/>
          </p:nvSpPr>
          <p:spPr bwMode="auto">
            <a:xfrm>
              <a:off x="220581" y="1352492"/>
              <a:ext cx="144126" cy="130372"/>
            </a:xfrm>
            <a:custGeom>
              <a:avLst/>
              <a:gdLst/>
              <a:ahLst/>
              <a:cxnLst/>
              <a:rect l="l" t="t" r="r" b="b"/>
              <a:pathLst>
                <a:path w="144126" h="130372">
                  <a:moveTo>
                    <a:pt x="101320" y="48301"/>
                  </a:moveTo>
                  <a:lnTo>
                    <a:pt x="129596" y="48301"/>
                  </a:lnTo>
                  <a:lnTo>
                    <a:pt x="102499" y="62437"/>
                  </a:lnTo>
                  <a:lnTo>
                    <a:pt x="106426" y="49086"/>
                  </a:lnTo>
                  <a:lnTo>
                    <a:pt x="104069" y="48693"/>
                  </a:lnTo>
                  <a:close/>
                  <a:moveTo>
                    <a:pt x="121742" y="0"/>
                  </a:moveTo>
                  <a:lnTo>
                    <a:pt x="128025" y="11388"/>
                  </a:lnTo>
                  <a:lnTo>
                    <a:pt x="128025" y="11388"/>
                  </a:lnTo>
                  <a:lnTo>
                    <a:pt x="144126" y="40840"/>
                  </a:lnTo>
                  <a:lnTo>
                    <a:pt x="129596" y="48301"/>
                  </a:lnTo>
                  <a:lnTo>
                    <a:pt x="101320" y="48301"/>
                  </a:lnTo>
                  <a:lnTo>
                    <a:pt x="93466" y="48693"/>
                  </a:lnTo>
                  <a:lnTo>
                    <a:pt x="64405" y="59689"/>
                  </a:lnTo>
                  <a:lnTo>
                    <a:pt x="47518" y="78538"/>
                  </a:lnTo>
                  <a:lnTo>
                    <a:pt x="38879" y="109167"/>
                  </a:lnTo>
                  <a:lnTo>
                    <a:pt x="38879" y="109167"/>
                  </a:lnTo>
                  <a:lnTo>
                    <a:pt x="38879" y="111916"/>
                  </a:lnTo>
                  <a:lnTo>
                    <a:pt x="39664" y="119377"/>
                  </a:lnTo>
                  <a:lnTo>
                    <a:pt x="14530" y="109167"/>
                  </a:lnTo>
                  <a:lnTo>
                    <a:pt x="12174" y="115843"/>
                  </a:lnTo>
                  <a:lnTo>
                    <a:pt x="2356" y="130372"/>
                  </a:lnTo>
                  <a:lnTo>
                    <a:pt x="785" y="123304"/>
                  </a:lnTo>
                  <a:lnTo>
                    <a:pt x="0" y="115843"/>
                  </a:lnTo>
                  <a:lnTo>
                    <a:pt x="0" y="107989"/>
                  </a:lnTo>
                  <a:lnTo>
                    <a:pt x="393" y="100528"/>
                  </a:lnTo>
                  <a:lnTo>
                    <a:pt x="5105" y="76181"/>
                  </a:lnTo>
                  <a:lnTo>
                    <a:pt x="16494" y="53406"/>
                  </a:lnTo>
                  <a:lnTo>
                    <a:pt x="32595" y="34949"/>
                  </a:lnTo>
                  <a:lnTo>
                    <a:pt x="53016" y="21205"/>
                  </a:lnTo>
                  <a:lnTo>
                    <a:pt x="76579" y="12566"/>
                  </a:lnTo>
                  <a:lnTo>
                    <a:pt x="102499" y="9425"/>
                  </a:lnTo>
                  <a:lnTo>
                    <a:pt x="110353" y="10210"/>
                  </a:lnTo>
                  <a:lnTo>
                    <a:pt x="118207" y="11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grpSp>
      <p:grpSp>
        <p:nvGrpSpPr>
          <p:cNvPr id="323" name="Group 322"/>
          <p:cNvGrpSpPr/>
          <p:nvPr/>
        </p:nvGrpSpPr>
        <p:grpSpPr>
          <a:xfrm>
            <a:off x="3723169" y="5461482"/>
            <a:ext cx="171027" cy="178467"/>
            <a:chOff x="220581" y="1352492"/>
            <a:chExt cx="198321" cy="206947"/>
          </a:xfrm>
          <a:solidFill>
            <a:schemeClr val="accent2"/>
          </a:solidFill>
        </p:grpSpPr>
        <p:sp>
          <p:nvSpPr>
            <p:cNvPr id="324" name="Freeform 43"/>
            <p:cNvSpPr>
              <a:spLocks/>
            </p:cNvSpPr>
            <p:nvPr/>
          </p:nvSpPr>
          <p:spPr bwMode="auto">
            <a:xfrm>
              <a:off x="222937" y="1470692"/>
              <a:ext cx="173188" cy="88747"/>
            </a:xfrm>
            <a:custGeom>
              <a:avLst/>
              <a:gdLst/>
              <a:ahLst/>
              <a:cxnLst/>
              <a:rect l="l" t="t" r="r" b="b"/>
              <a:pathLst>
                <a:path w="173188" h="88747">
                  <a:moveTo>
                    <a:pt x="16101" y="0"/>
                  </a:moveTo>
                  <a:lnTo>
                    <a:pt x="59693" y="17278"/>
                  </a:lnTo>
                  <a:lnTo>
                    <a:pt x="51053" y="28666"/>
                  </a:lnTo>
                  <a:lnTo>
                    <a:pt x="55766" y="33378"/>
                  </a:lnTo>
                  <a:lnTo>
                    <a:pt x="61264" y="38091"/>
                  </a:lnTo>
                  <a:lnTo>
                    <a:pt x="62835" y="38876"/>
                  </a:lnTo>
                  <a:lnTo>
                    <a:pt x="67155" y="41625"/>
                  </a:lnTo>
                  <a:lnTo>
                    <a:pt x="73438" y="44374"/>
                  </a:lnTo>
                  <a:lnTo>
                    <a:pt x="80114" y="46730"/>
                  </a:lnTo>
                  <a:lnTo>
                    <a:pt x="87183" y="47908"/>
                  </a:lnTo>
                  <a:lnTo>
                    <a:pt x="95038" y="48693"/>
                  </a:lnTo>
                  <a:lnTo>
                    <a:pt x="118993" y="44374"/>
                  </a:lnTo>
                  <a:lnTo>
                    <a:pt x="139415" y="31415"/>
                  </a:lnTo>
                  <a:lnTo>
                    <a:pt x="143342" y="48693"/>
                  </a:lnTo>
                  <a:lnTo>
                    <a:pt x="145698" y="58510"/>
                  </a:lnTo>
                  <a:lnTo>
                    <a:pt x="152374" y="56547"/>
                  </a:lnTo>
                  <a:lnTo>
                    <a:pt x="173188" y="52227"/>
                  </a:lnTo>
                  <a:lnTo>
                    <a:pt x="168083" y="58118"/>
                  </a:lnTo>
                  <a:lnTo>
                    <a:pt x="167690" y="58510"/>
                  </a:lnTo>
                  <a:lnTo>
                    <a:pt x="156694" y="68328"/>
                  </a:lnTo>
                  <a:lnTo>
                    <a:pt x="135487" y="80894"/>
                  </a:lnTo>
                  <a:lnTo>
                    <a:pt x="105641" y="88355"/>
                  </a:lnTo>
                  <a:lnTo>
                    <a:pt x="97787" y="88747"/>
                  </a:lnTo>
                  <a:lnTo>
                    <a:pt x="90325" y="88355"/>
                  </a:lnTo>
                  <a:lnTo>
                    <a:pt x="61264" y="82072"/>
                  </a:lnTo>
                  <a:lnTo>
                    <a:pt x="35737" y="67542"/>
                  </a:lnTo>
                  <a:lnTo>
                    <a:pt x="14923" y="45552"/>
                  </a:lnTo>
                  <a:lnTo>
                    <a:pt x="10603" y="38876"/>
                  </a:lnTo>
                  <a:lnTo>
                    <a:pt x="0" y="439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972"/>
            </a:p>
          </p:txBody>
        </p:sp>
        <p:sp>
          <p:nvSpPr>
            <p:cNvPr id="325" name="Freeform 38"/>
            <p:cNvSpPr>
              <a:spLocks/>
            </p:cNvSpPr>
            <p:nvPr/>
          </p:nvSpPr>
          <p:spPr bwMode="auto">
            <a:xfrm>
              <a:off x="349392" y="1370162"/>
              <a:ext cx="69510" cy="150792"/>
            </a:xfrm>
            <a:custGeom>
              <a:avLst/>
              <a:gdLst/>
              <a:ahLst/>
              <a:cxnLst/>
              <a:rect l="l" t="t" r="r" b="b"/>
              <a:pathLst>
                <a:path w="69510" h="150792">
                  <a:moveTo>
                    <a:pt x="10211" y="0"/>
                  </a:moveTo>
                  <a:lnTo>
                    <a:pt x="14138" y="1964"/>
                  </a:lnTo>
                  <a:lnTo>
                    <a:pt x="22385" y="6676"/>
                  </a:lnTo>
                  <a:lnTo>
                    <a:pt x="45555" y="26703"/>
                  </a:lnTo>
                  <a:lnTo>
                    <a:pt x="61263" y="52228"/>
                  </a:lnTo>
                  <a:lnTo>
                    <a:pt x="68332" y="80894"/>
                  </a:lnTo>
                  <a:lnTo>
                    <a:pt x="68725" y="88355"/>
                  </a:lnTo>
                  <a:lnTo>
                    <a:pt x="68725" y="95816"/>
                  </a:lnTo>
                  <a:lnTo>
                    <a:pt x="67939" y="103277"/>
                  </a:lnTo>
                  <a:lnTo>
                    <a:pt x="67547" y="105633"/>
                  </a:lnTo>
                  <a:lnTo>
                    <a:pt x="66761" y="110738"/>
                  </a:lnTo>
                  <a:lnTo>
                    <a:pt x="64798" y="118199"/>
                  </a:lnTo>
                  <a:lnTo>
                    <a:pt x="62441" y="125660"/>
                  </a:lnTo>
                  <a:lnTo>
                    <a:pt x="59300" y="132728"/>
                  </a:lnTo>
                  <a:lnTo>
                    <a:pt x="69510" y="138619"/>
                  </a:lnTo>
                  <a:lnTo>
                    <a:pt x="24348" y="150792"/>
                  </a:lnTo>
                  <a:lnTo>
                    <a:pt x="13745" y="105240"/>
                  </a:lnTo>
                  <a:lnTo>
                    <a:pt x="27883" y="105633"/>
                  </a:lnTo>
                  <a:lnTo>
                    <a:pt x="29454" y="98172"/>
                  </a:lnTo>
                  <a:lnTo>
                    <a:pt x="29846" y="90318"/>
                  </a:lnTo>
                  <a:lnTo>
                    <a:pt x="29454" y="82857"/>
                  </a:lnTo>
                  <a:lnTo>
                    <a:pt x="18458" y="55369"/>
                  </a:lnTo>
                  <a:lnTo>
                    <a:pt x="785" y="39269"/>
                  </a:lnTo>
                  <a:lnTo>
                    <a:pt x="0" y="38483"/>
                  </a:lnTo>
                  <a:lnTo>
                    <a:pt x="24348" y="259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972"/>
            </a:p>
          </p:txBody>
        </p:sp>
        <p:sp>
          <p:nvSpPr>
            <p:cNvPr id="326" name="Freeform 35"/>
            <p:cNvSpPr>
              <a:spLocks/>
            </p:cNvSpPr>
            <p:nvPr/>
          </p:nvSpPr>
          <p:spPr bwMode="auto">
            <a:xfrm>
              <a:off x="220581" y="1352492"/>
              <a:ext cx="144126" cy="130372"/>
            </a:xfrm>
            <a:custGeom>
              <a:avLst/>
              <a:gdLst/>
              <a:ahLst/>
              <a:cxnLst/>
              <a:rect l="l" t="t" r="r" b="b"/>
              <a:pathLst>
                <a:path w="144126" h="130372">
                  <a:moveTo>
                    <a:pt x="101320" y="48301"/>
                  </a:moveTo>
                  <a:lnTo>
                    <a:pt x="129596" y="48301"/>
                  </a:lnTo>
                  <a:lnTo>
                    <a:pt x="102499" y="62437"/>
                  </a:lnTo>
                  <a:lnTo>
                    <a:pt x="106426" y="49086"/>
                  </a:lnTo>
                  <a:lnTo>
                    <a:pt x="104069" y="48693"/>
                  </a:lnTo>
                  <a:close/>
                  <a:moveTo>
                    <a:pt x="121742" y="0"/>
                  </a:moveTo>
                  <a:lnTo>
                    <a:pt x="128025" y="11388"/>
                  </a:lnTo>
                  <a:lnTo>
                    <a:pt x="128025" y="11388"/>
                  </a:lnTo>
                  <a:lnTo>
                    <a:pt x="144126" y="40840"/>
                  </a:lnTo>
                  <a:lnTo>
                    <a:pt x="129596" y="48301"/>
                  </a:lnTo>
                  <a:lnTo>
                    <a:pt x="101320" y="48301"/>
                  </a:lnTo>
                  <a:lnTo>
                    <a:pt x="93466" y="48693"/>
                  </a:lnTo>
                  <a:lnTo>
                    <a:pt x="64405" y="59689"/>
                  </a:lnTo>
                  <a:lnTo>
                    <a:pt x="47518" y="78538"/>
                  </a:lnTo>
                  <a:lnTo>
                    <a:pt x="38879" y="109167"/>
                  </a:lnTo>
                  <a:lnTo>
                    <a:pt x="38879" y="109167"/>
                  </a:lnTo>
                  <a:lnTo>
                    <a:pt x="38879" y="111916"/>
                  </a:lnTo>
                  <a:lnTo>
                    <a:pt x="39664" y="119377"/>
                  </a:lnTo>
                  <a:lnTo>
                    <a:pt x="14530" y="109167"/>
                  </a:lnTo>
                  <a:lnTo>
                    <a:pt x="12174" y="115843"/>
                  </a:lnTo>
                  <a:lnTo>
                    <a:pt x="2356" y="130372"/>
                  </a:lnTo>
                  <a:lnTo>
                    <a:pt x="785" y="123304"/>
                  </a:lnTo>
                  <a:lnTo>
                    <a:pt x="0" y="115843"/>
                  </a:lnTo>
                  <a:lnTo>
                    <a:pt x="0" y="107989"/>
                  </a:lnTo>
                  <a:lnTo>
                    <a:pt x="393" y="100528"/>
                  </a:lnTo>
                  <a:lnTo>
                    <a:pt x="5105" y="76181"/>
                  </a:lnTo>
                  <a:lnTo>
                    <a:pt x="16494" y="53406"/>
                  </a:lnTo>
                  <a:lnTo>
                    <a:pt x="32595" y="34949"/>
                  </a:lnTo>
                  <a:lnTo>
                    <a:pt x="53016" y="21205"/>
                  </a:lnTo>
                  <a:lnTo>
                    <a:pt x="76579" y="12566"/>
                  </a:lnTo>
                  <a:lnTo>
                    <a:pt x="102499" y="9425"/>
                  </a:lnTo>
                  <a:lnTo>
                    <a:pt x="110353" y="10210"/>
                  </a:lnTo>
                  <a:lnTo>
                    <a:pt x="118207" y="11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972"/>
            </a:p>
          </p:txBody>
        </p:sp>
      </p:grpSp>
      <p:sp>
        <p:nvSpPr>
          <p:cNvPr id="14" name="TextBox 13"/>
          <p:cNvSpPr txBox="1"/>
          <p:nvPr/>
        </p:nvSpPr>
        <p:spPr>
          <a:xfrm>
            <a:off x="3925500" y="5492184"/>
            <a:ext cx="1665059" cy="127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noAutofit/>
          </a:bodyPr>
          <a:lstStyle/>
          <a:p>
            <a:r>
              <a:rPr lang="en-AU" sz="972" dirty="0">
                <a:solidFill>
                  <a:schemeClr val="tx1"/>
                </a:solidFill>
              </a:rPr>
              <a:t>Existing recycling centres</a:t>
            </a:r>
          </a:p>
        </p:txBody>
      </p:sp>
      <p:sp>
        <p:nvSpPr>
          <p:cNvPr id="287" name="Freeform 25"/>
          <p:cNvSpPr>
            <a:spLocks/>
          </p:cNvSpPr>
          <p:nvPr/>
        </p:nvSpPr>
        <p:spPr bwMode="auto">
          <a:xfrm>
            <a:off x="3387253" y="3376329"/>
            <a:ext cx="919664" cy="130477"/>
          </a:xfrm>
          <a:prstGeom prst="roundRect">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algn="ctr"/>
            <a:r>
              <a:rPr lang="en-AU" sz="864" dirty="0">
                <a:solidFill>
                  <a:schemeClr val="bg1"/>
                </a:solidFill>
              </a:rPr>
              <a:t>DATS Artarmon</a:t>
            </a:r>
          </a:p>
        </p:txBody>
      </p:sp>
      <p:sp>
        <p:nvSpPr>
          <p:cNvPr id="291" name="Freeform 25"/>
          <p:cNvSpPr>
            <a:spLocks/>
          </p:cNvSpPr>
          <p:nvPr/>
        </p:nvSpPr>
        <p:spPr bwMode="auto">
          <a:xfrm>
            <a:off x="33075" y="5595268"/>
            <a:ext cx="1181254" cy="130477"/>
          </a:xfrm>
          <a:prstGeom prst="roundRect">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algn="ctr"/>
            <a:r>
              <a:rPr lang="en-AU" sz="864" dirty="0">
                <a:solidFill>
                  <a:schemeClr val="bg1"/>
                </a:solidFill>
              </a:rPr>
              <a:t>DATS West Melbourne</a:t>
            </a:r>
          </a:p>
        </p:txBody>
      </p:sp>
      <p:sp>
        <p:nvSpPr>
          <p:cNvPr id="294" name="Freeform 25"/>
          <p:cNvSpPr>
            <a:spLocks/>
          </p:cNvSpPr>
          <p:nvPr/>
        </p:nvSpPr>
        <p:spPr bwMode="auto">
          <a:xfrm>
            <a:off x="195199" y="5325702"/>
            <a:ext cx="1112794" cy="130477"/>
          </a:xfrm>
          <a:prstGeom prst="roundRect">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algn="ctr"/>
            <a:r>
              <a:rPr lang="en-AU" sz="864" dirty="0">
                <a:solidFill>
                  <a:schemeClr val="bg1"/>
                </a:solidFill>
              </a:rPr>
              <a:t>DATS Campbellfield</a:t>
            </a:r>
          </a:p>
        </p:txBody>
      </p:sp>
      <p:grpSp>
        <p:nvGrpSpPr>
          <p:cNvPr id="296" name="Group 295"/>
          <p:cNvGrpSpPr/>
          <p:nvPr/>
        </p:nvGrpSpPr>
        <p:grpSpPr>
          <a:xfrm>
            <a:off x="2967680" y="4450821"/>
            <a:ext cx="212813" cy="222070"/>
            <a:chOff x="220581" y="1352492"/>
            <a:chExt cx="198321" cy="206947"/>
          </a:xfrm>
          <a:solidFill>
            <a:schemeClr val="accent2"/>
          </a:solidFill>
        </p:grpSpPr>
        <p:sp>
          <p:nvSpPr>
            <p:cNvPr id="300" name="Freeform 43"/>
            <p:cNvSpPr>
              <a:spLocks/>
            </p:cNvSpPr>
            <p:nvPr/>
          </p:nvSpPr>
          <p:spPr bwMode="auto">
            <a:xfrm>
              <a:off x="222937" y="1470692"/>
              <a:ext cx="173188" cy="88747"/>
            </a:xfrm>
            <a:custGeom>
              <a:avLst/>
              <a:gdLst/>
              <a:ahLst/>
              <a:cxnLst/>
              <a:rect l="l" t="t" r="r" b="b"/>
              <a:pathLst>
                <a:path w="173188" h="88747">
                  <a:moveTo>
                    <a:pt x="16101" y="0"/>
                  </a:moveTo>
                  <a:lnTo>
                    <a:pt x="59693" y="17278"/>
                  </a:lnTo>
                  <a:lnTo>
                    <a:pt x="51053" y="28666"/>
                  </a:lnTo>
                  <a:lnTo>
                    <a:pt x="55766" y="33378"/>
                  </a:lnTo>
                  <a:lnTo>
                    <a:pt x="61264" y="38091"/>
                  </a:lnTo>
                  <a:lnTo>
                    <a:pt x="62835" y="38876"/>
                  </a:lnTo>
                  <a:lnTo>
                    <a:pt x="67155" y="41625"/>
                  </a:lnTo>
                  <a:lnTo>
                    <a:pt x="73438" y="44374"/>
                  </a:lnTo>
                  <a:lnTo>
                    <a:pt x="80114" y="46730"/>
                  </a:lnTo>
                  <a:lnTo>
                    <a:pt x="87183" y="47908"/>
                  </a:lnTo>
                  <a:lnTo>
                    <a:pt x="95038" y="48693"/>
                  </a:lnTo>
                  <a:lnTo>
                    <a:pt x="118993" y="44374"/>
                  </a:lnTo>
                  <a:lnTo>
                    <a:pt x="139415" y="31415"/>
                  </a:lnTo>
                  <a:lnTo>
                    <a:pt x="143342" y="48693"/>
                  </a:lnTo>
                  <a:lnTo>
                    <a:pt x="145698" y="58510"/>
                  </a:lnTo>
                  <a:lnTo>
                    <a:pt x="152374" y="56547"/>
                  </a:lnTo>
                  <a:lnTo>
                    <a:pt x="173188" y="52227"/>
                  </a:lnTo>
                  <a:lnTo>
                    <a:pt x="168083" y="58118"/>
                  </a:lnTo>
                  <a:lnTo>
                    <a:pt x="167690" y="58510"/>
                  </a:lnTo>
                  <a:lnTo>
                    <a:pt x="156694" y="68328"/>
                  </a:lnTo>
                  <a:lnTo>
                    <a:pt x="135487" y="80894"/>
                  </a:lnTo>
                  <a:lnTo>
                    <a:pt x="105641" y="88355"/>
                  </a:lnTo>
                  <a:lnTo>
                    <a:pt x="97787" y="88747"/>
                  </a:lnTo>
                  <a:lnTo>
                    <a:pt x="90325" y="88355"/>
                  </a:lnTo>
                  <a:lnTo>
                    <a:pt x="61264" y="82072"/>
                  </a:lnTo>
                  <a:lnTo>
                    <a:pt x="35737" y="67542"/>
                  </a:lnTo>
                  <a:lnTo>
                    <a:pt x="14923" y="45552"/>
                  </a:lnTo>
                  <a:lnTo>
                    <a:pt x="10603" y="38876"/>
                  </a:lnTo>
                  <a:lnTo>
                    <a:pt x="0" y="439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302" name="Freeform 38"/>
            <p:cNvSpPr>
              <a:spLocks/>
            </p:cNvSpPr>
            <p:nvPr/>
          </p:nvSpPr>
          <p:spPr bwMode="auto">
            <a:xfrm>
              <a:off x="349392" y="1370162"/>
              <a:ext cx="69510" cy="150792"/>
            </a:xfrm>
            <a:custGeom>
              <a:avLst/>
              <a:gdLst/>
              <a:ahLst/>
              <a:cxnLst/>
              <a:rect l="l" t="t" r="r" b="b"/>
              <a:pathLst>
                <a:path w="69510" h="150792">
                  <a:moveTo>
                    <a:pt x="10211" y="0"/>
                  </a:moveTo>
                  <a:lnTo>
                    <a:pt x="14138" y="1964"/>
                  </a:lnTo>
                  <a:lnTo>
                    <a:pt x="22385" y="6676"/>
                  </a:lnTo>
                  <a:lnTo>
                    <a:pt x="45555" y="26703"/>
                  </a:lnTo>
                  <a:lnTo>
                    <a:pt x="61263" y="52228"/>
                  </a:lnTo>
                  <a:lnTo>
                    <a:pt x="68332" y="80894"/>
                  </a:lnTo>
                  <a:lnTo>
                    <a:pt x="68725" y="88355"/>
                  </a:lnTo>
                  <a:lnTo>
                    <a:pt x="68725" y="95816"/>
                  </a:lnTo>
                  <a:lnTo>
                    <a:pt x="67939" y="103277"/>
                  </a:lnTo>
                  <a:lnTo>
                    <a:pt x="67547" y="105633"/>
                  </a:lnTo>
                  <a:lnTo>
                    <a:pt x="66761" y="110738"/>
                  </a:lnTo>
                  <a:lnTo>
                    <a:pt x="64798" y="118199"/>
                  </a:lnTo>
                  <a:lnTo>
                    <a:pt x="62441" y="125660"/>
                  </a:lnTo>
                  <a:lnTo>
                    <a:pt x="59300" y="132728"/>
                  </a:lnTo>
                  <a:lnTo>
                    <a:pt x="69510" y="138619"/>
                  </a:lnTo>
                  <a:lnTo>
                    <a:pt x="24348" y="150792"/>
                  </a:lnTo>
                  <a:lnTo>
                    <a:pt x="13745" y="105240"/>
                  </a:lnTo>
                  <a:lnTo>
                    <a:pt x="27883" y="105633"/>
                  </a:lnTo>
                  <a:lnTo>
                    <a:pt x="29454" y="98172"/>
                  </a:lnTo>
                  <a:lnTo>
                    <a:pt x="29846" y="90318"/>
                  </a:lnTo>
                  <a:lnTo>
                    <a:pt x="29454" y="82857"/>
                  </a:lnTo>
                  <a:lnTo>
                    <a:pt x="18458" y="55369"/>
                  </a:lnTo>
                  <a:lnTo>
                    <a:pt x="785" y="39269"/>
                  </a:lnTo>
                  <a:lnTo>
                    <a:pt x="0" y="38483"/>
                  </a:lnTo>
                  <a:lnTo>
                    <a:pt x="24348" y="259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303" name="Freeform 35"/>
            <p:cNvSpPr>
              <a:spLocks/>
            </p:cNvSpPr>
            <p:nvPr/>
          </p:nvSpPr>
          <p:spPr bwMode="auto">
            <a:xfrm>
              <a:off x="220581" y="1352492"/>
              <a:ext cx="144126" cy="130372"/>
            </a:xfrm>
            <a:custGeom>
              <a:avLst/>
              <a:gdLst/>
              <a:ahLst/>
              <a:cxnLst/>
              <a:rect l="l" t="t" r="r" b="b"/>
              <a:pathLst>
                <a:path w="144126" h="130372">
                  <a:moveTo>
                    <a:pt x="101320" y="48301"/>
                  </a:moveTo>
                  <a:lnTo>
                    <a:pt x="129596" y="48301"/>
                  </a:lnTo>
                  <a:lnTo>
                    <a:pt x="102499" y="62437"/>
                  </a:lnTo>
                  <a:lnTo>
                    <a:pt x="106426" y="49086"/>
                  </a:lnTo>
                  <a:lnTo>
                    <a:pt x="104069" y="48693"/>
                  </a:lnTo>
                  <a:close/>
                  <a:moveTo>
                    <a:pt x="121742" y="0"/>
                  </a:moveTo>
                  <a:lnTo>
                    <a:pt x="128025" y="11388"/>
                  </a:lnTo>
                  <a:lnTo>
                    <a:pt x="128025" y="11388"/>
                  </a:lnTo>
                  <a:lnTo>
                    <a:pt x="144126" y="40840"/>
                  </a:lnTo>
                  <a:lnTo>
                    <a:pt x="129596" y="48301"/>
                  </a:lnTo>
                  <a:lnTo>
                    <a:pt x="101320" y="48301"/>
                  </a:lnTo>
                  <a:lnTo>
                    <a:pt x="93466" y="48693"/>
                  </a:lnTo>
                  <a:lnTo>
                    <a:pt x="64405" y="59689"/>
                  </a:lnTo>
                  <a:lnTo>
                    <a:pt x="47518" y="78538"/>
                  </a:lnTo>
                  <a:lnTo>
                    <a:pt x="38879" y="109167"/>
                  </a:lnTo>
                  <a:lnTo>
                    <a:pt x="38879" y="109167"/>
                  </a:lnTo>
                  <a:lnTo>
                    <a:pt x="38879" y="111916"/>
                  </a:lnTo>
                  <a:lnTo>
                    <a:pt x="39664" y="119377"/>
                  </a:lnTo>
                  <a:lnTo>
                    <a:pt x="14530" y="109167"/>
                  </a:lnTo>
                  <a:lnTo>
                    <a:pt x="12174" y="115843"/>
                  </a:lnTo>
                  <a:lnTo>
                    <a:pt x="2356" y="130372"/>
                  </a:lnTo>
                  <a:lnTo>
                    <a:pt x="785" y="123304"/>
                  </a:lnTo>
                  <a:lnTo>
                    <a:pt x="0" y="115843"/>
                  </a:lnTo>
                  <a:lnTo>
                    <a:pt x="0" y="107989"/>
                  </a:lnTo>
                  <a:lnTo>
                    <a:pt x="393" y="100528"/>
                  </a:lnTo>
                  <a:lnTo>
                    <a:pt x="5105" y="76181"/>
                  </a:lnTo>
                  <a:lnTo>
                    <a:pt x="16494" y="53406"/>
                  </a:lnTo>
                  <a:lnTo>
                    <a:pt x="32595" y="34949"/>
                  </a:lnTo>
                  <a:lnTo>
                    <a:pt x="53016" y="21205"/>
                  </a:lnTo>
                  <a:lnTo>
                    <a:pt x="76579" y="12566"/>
                  </a:lnTo>
                  <a:lnTo>
                    <a:pt x="102499" y="9425"/>
                  </a:lnTo>
                  <a:lnTo>
                    <a:pt x="110353" y="10210"/>
                  </a:lnTo>
                  <a:lnTo>
                    <a:pt x="118207" y="11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grpSp>
      <p:grpSp>
        <p:nvGrpSpPr>
          <p:cNvPr id="305" name="Group 304"/>
          <p:cNvGrpSpPr/>
          <p:nvPr/>
        </p:nvGrpSpPr>
        <p:grpSpPr>
          <a:xfrm>
            <a:off x="3014561" y="4656572"/>
            <a:ext cx="212813" cy="222070"/>
            <a:chOff x="220581" y="1352492"/>
            <a:chExt cx="198321" cy="206947"/>
          </a:xfrm>
          <a:solidFill>
            <a:schemeClr val="accent2"/>
          </a:solidFill>
        </p:grpSpPr>
        <p:sp>
          <p:nvSpPr>
            <p:cNvPr id="310" name="Freeform 43"/>
            <p:cNvSpPr>
              <a:spLocks/>
            </p:cNvSpPr>
            <p:nvPr/>
          </p:nvSpPr>
          <p:spPr bwMode="auto">
            <a:xfrm>
              <a:off x="222937" y="1470692"/>
              <a:ext cx="173188" cy="88747"/>
            </a:xfrm>
            <a:custGeom>
              <a:avLst/>
              <a:gdLst/>
              <a:ahLst/>
              <a:cxnLst/>
              <a:rect l="l" t="t" r="r" b="b"/>
              <a:pathLst>
                <a:path w="173188" h="88747">
                  <a:moveTo>
                    <a:pt x="16101" y="0"/>
                  </a:moveTo>
                  <a:lnTo>
                    <a:pt x="59693" y="17278"/>
                  </a:lnTo>
                  <a:lnTo>
                    <a:pt x="51053" y="28666"/>
                  </a:lnTo>
                  <a:lnTo>
                    <a:pt x="55766" y="33378"/>
                  </a:lnTo>
                  <a:lnTo>
                    <a:pt x="61264" y="38091"/>
                  </a:lnTo>
                  <a:lnTo>
                    <a:pt x="62835" y="38876"/>
                  </a:lnTo>
                  <a:lnTo>
                    <a:pt x="67155" y="41625"/>
                  </a:lnTo>
                  <a:lnTo>
                    <a:pt x="73438" y="44374"/>
                  </a:lnTo>
                  <a:lnTo>
                    <a:pt x="80114" y="46730"/>
                  </a:lnTo>
                  <a:lnTo>
                    <a:pt x="87183" y="47908"/>
                  </a:lnTo>
                  <a:lnTo>
                    <a:pt x="95038" y="48693"/>
                  </a:lnTo>
                  <a:lnTo>
                    <a:pt x="118993" y="44374"/>
                  </a:lnTo>
                  <a:lnTo>
                    <a:pt x="139415" y="31415"/>
                  </a:lnTo>
                  <a:lnTo>
                    <a:pt x="143342" y="48693"/>
                  </a:lnTo>
                  <a:lnTo>
                    <a:pt x="145698" y="58510"/>
                  </a:lnTo>
                  <a:lnTo>
                    <a:pt x="152374" y="56547"/>
                  </a:lnTo>
                  <a:lnTo>
                    <a:pt x="173188" y="52227"/>
                  </a:lnTo>
                  <a:lnTo>
                    <a:pt x="168083" y="58118"/>
                  </a:lnTo>
                  <a:lnTo>
                    <a:pt x="167690" y="58510"/>
                  </a:lnTo>
                  <a:lnTo>
                    <a:pt x="156694" y="68328"/>
                  </a:lnTo>
                  <a:lnTo>
                    <a:pt x="135487" y="80894"/>
                  </a:lnTo>
                  <a:lnTo>
                    <a:pt x="105641" y="88355"/>
                  </a:lnTo>
                  <a:lnTo>
                    <a:pt x="97787" y="88747"/>
                  </a:lnTo>
                  <a:lnTo>
                    <a:pt x="90325" y="88355"/>
                  </a:lnTo>
                  <a:lnTo>
                    <a:pt x="61264" y="82072"/>
                  </a:lnTo>
                  <a:lnTo>
                    <a:pt x="35737" y="67542"/>
                  </a:lnTo>
                  <a:lnTo>
                    <a:pt x="14923" y="45552"/>
                  </a:lnTo>
                  <a:lnTo>
                    <a:pt x="10603" y="38876"/>
                  </a:lnTo>
                  <a:lnTo>
                    <a:pt x="0" y="439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311" name="Freeform 38"/>
            <p:cNvSpPr>
              <a:spLocks/>
            </p:cNvSpPr>
            <p:nvPr/>
          </p:nvSpPr>
          <p:spPr bwMode="auto">
            <a:xfrm>
              <a:off x="349392" y="1370162"/>
              <a:ext cx="69510" cy="150792"/>
            </a:xfrm>
            <a:custGeom>
              <a:avLst/>
              <a:gdLst/>
              <a:ahLst/>
              <a:cxnLst/>
              <a:rect l="l" t="t" r="r" b="b"/>
              <a:pathLst>
                <a:path w="69510" h="150792">
                  <a:moveTo>
                    <a:pt x="10211" y="0"/>
                  </a:moveTo>
                  <a:lnTo>
                    <a:pt x="14138" y="1964"/>
                  </a:lnTo>
                  <a:lnTo>
                    <a:pt x="22385" y="6676"/>
                  </a:lnTo>
                  <a:lnTo>
                    <a:pt x="45555" y="26703"/>
                  </a:lnTo>
                  <a:lnTo>
                    <a:pt x="61263" y="52228"/>
                  </a:lnTo>
                  <a:lnTo>
                    <a:pt x="68332" y="80894"/>
                  </a:lnTo>
                  <a:lnTo>
                    <a:pt x="68725" y="88355"/>
                  </a:lnTo>
                  <a:lnTo>
                    <a:pt x="68725" y="95816"/>
                  </a:lnTo>
                  <a:lnTo>
                    <a:pt x="67939" y="103277"/>
                  </a:lnTo>
                  <a:lnTo>
                    <a:pt x="67547" y="105633"/>
                  </a:lnTo>
                  <a:lnTo>
                    <a:pt x="66761" y="110738"/>
                  </a:lnTo>
                  <a:lnTo>
                    <a:pt x="64798" y="118199"/>
                  </a:lnTo>
                  <a:lnTo>
                    <a:pt x="62441" y="125660"/>
                  </a:lnTo>
                  <a:lnTo>
                    <a:pt x="59300" y="132728"/>
                  </a:lnTo>
                  <a:lnTo>
                    <a:pt x="69510" y="138619"/>
                  </a:lnTo>
                  <a:lnTo>
                    <a:pt x="24348" y="150792"/>
                  </a:lnTo>
                  <a:lnTo>
                    <a:pt x="13745" y="105240"/>
                  </a:lnTo>
                  <a:lnTo>
                    <a:pt x="27883" y="105633"/>
                  </a:lnTo>
                  <a:lnTo>
                    <a:pt x="29454" y="98172"/>
                  </a:lnTo>
                  <a:lnTo>
                    <a:pt x="29846" y="90318"/>
                  </a:lnTo>
                  <a:lnTo>
                    <a:pt x="29454" y="82857"/>
                  </a:lnTo>
                  <a:lnTo>
                    <a:pt x="18458" y="55369"/>
                  </a:lnTo>
                  <a:lnTo>
                    <a:pt x="785" y="39269"/>
                  </a:lnTo>
                  <a:lnTo>
                    <a:pt x="0" y="38483"/>
                  </a:lnTo>
                  <a:lnTo>
                    <a:pt x="24348" y="259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329" name="Freeform 35"/>
            <p:cNvSpPr>
              <a:spLocks/>
            </p:cNvSpPr>
            <p:nvPr/>
          </p:nvSpPr>
          <p:spPr bwMode="auto">
            <a:xfrm>
              <a:off x="220581" y="1352492"/>
              <a:ext cx="144126" cy="130372"/>
            </a:xfrm>
            <a:custGeom>
              <a:avLst/>
              <a:gdLst/>
              <a:ahLst/>
              <a:cxnLst/>
              <a:rect l="l" t="t" r="r" b="b"/>
              <a:pathLst>
                <a:path w="144126" h="130372">
                  <a:moveTo>
                    <a:pt x="101320" y="48301"/>
                  </a:moveTo>
                  <a:lnTo>
                    <a:pt x="129596" y="48301"/>
                  </a:lnTo>
                  <a:lnTo>
                    <a:pt x="102499" y="62437"/>
                  </a:lnTo>
                  <a:lnTo>
                    <a:pt x="106426" y="49086"/>
                  </a:lnTo>
                  <a:lnTo>
                    <a:pt x="104069" y="48693"/>
                  </a:lnTo>
                  <a:close/>
                  <a:moveTo>
                    <a:pt x="121742" y="0"/>
                  </a:moveTo>
                  <a:lnTo>
                    <a:pt x="128025" y="11388"/>
                  </a:lnTo>
                  <a:lnTo>
                    <a:pt x="128025" y="11388"/>
                  </a:lnTo>
                  <a:lnTo>
                    <a:pt x="144126" y="40840"/>
                  </a:lnTo>
                  <a:lnTo>
                    <a:pt x="129596" y="48301"/>
                  </a:lnTo>
                  <a:lnTo>
                    <a:pt x="101320" y="48301"/>
                  </a:lnTo>
                  <a:lnTo>
                    <a:pt x="93466" y="48693"/>
                  </a:lnTo>
                  <a:lnTo>
                    <a:pt x="64405" y="59689"/>
                  </a:lnTo>
                  <a:lnTo>
                    <a:pt x="47518" y="78538"/>
                  </a:lnTo>
                  <a:lnTo>
                    <a:pt x="38879" y="109167"/>
                  </a:lnTo>
                  <a:lnTo>
                    <a:pt x="38879" y="109167"/>
                  </a:lnTo>
                  <a:lnTo>
                    <a:pt x="38879" y="111916"/>
                  </a:lnTo>
                  <a:lnTo>
                    <a:pt x="39664" y="119377"/>
                  </a:lnTo>
                  <a:lnTo>
                    <a:pt x="14530" y="109167"/>
                  </a:lnTo>
                  <a:lnTo>
                    <a:pt x="12174" y="115843"/>
                  </a:lnTo>
                  <a:lnTo>
                    <a:pt x="2356" y="130372"/>
                  </a:lnTo>
                  <a:lnTo>
                    <a:pt x="785" y="123304"/>
                  </a:lnTo>
                  <a:lnTo>
                    <a:pt x="0" y="115843"/>
                  </a:lnTo>
                  <a:lnTo>
                    <a:pt x="0" y="107989"/>
                  </a:lnTo>
                  <a:lnTo>
                    <a:pt x="393" y="100528"/>
                  </a:lnTo>
                  <a:lnTo>
                    <a:pt x="5105" y="76181"/>
                  </a:lnTo>
                  <a:lnTo>
                    <a:pt x="16494" y="53406"/>
                  </a:lnTo>
                  <a:lnTo>
                    <a:pt x="32595" y="34949"/>
                  </a:lnTo>
                  <a:lnTo>
                    <a:pt x="53016" y="21205"/>
                  </a:lnTo>
                  <a:lnTo>
                    <a:pt x="76579" y="12566"/>
                  </a:lnTo>
                  <a:lnTo>
                    <a:pt x="102499" y="9425"/>
                  </a:lnTo>
                  <a:lnTo>
                    <a:pt x="110353" y="10210"/>
                  </a:lnTo>
                  <a:lnTo>
                    <a:pt x="118207" y="11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grpSp>
      <p:grpSp>
        <p:nvGrpSpPr>
          <p:cNvPr id="330" name="Group 329"/>
          <p:cNvGrpSpPr/>
          <p:nvPr/>
        </p:nvGrpSpPr>
        <p:grpSpPr>
          <a:xfrm>
            <a:off x="4025262" y="2786559"/>
            <a:ext cx="212813" cy="222070"/>
            <a:chOff x="220581" y="1352492"/>
            <a:chExt cx="198321" cy="206947"/>
          </a:xfrm>
          <a:solidFill>
            <a:schemeClr val="accent2"/>
          </a:solidFill>
        </p:grpSpPr>
        <p:sp>
          <p:nvSpPr>
            <p:cNvPr id="331" name="Freeform 43"/>
            <p:cNvSpPr>
              <a:spLocks/>
            </p:cNvSpPr>
            <p:nvPr/>
          </p:nvSpPr>
          <p:spPr bwMode="auto">
            <a:xfrm>
              <a:off x="222937" y="1470692"/>
              <a:ext cx="173188" cy="88747"/>
            </a:xfrm>
            <a:custGeom>
              <a:avLst/>
              <a:gdLst/>
              <a:ahLst/>
              <a:cxnLst/>
              <a:rect l="l" t="t" r="r" b="b"/>
              <a:pathLst>
                <a:path w="173188" h="88747">
                  <a:moveTo>
                    <a:pt x="16101" y="0"/>
                  </a:moveTo>
                  <a:lnTo>
                    <a:pt x="59693" y="17278"/>
                  </a:lnTo>
                  <a:lnTo>
                    <a:pt x="51053" y="28666"/>
                  </a:lnTo>
                  <a:lnTo>
                    <a:pt x="55766" y="33378"/>
                  </a:lnTo>
                  <a:lnTo>
                    <a:pt x="61264" y="38091"/>
                  </a:lnTo>
                  <a:lnTo>
                    <a:pt x="62835" y="38876"/>
                  </a:lnTo>
                  <a:lnTo>
                    <a:pt x="67155" y="41625"/>
                  </a:lnTo>
                  <a:lnTo>
                    <a:pt x="73438" y="44374"/>
                  </a:lnTo>
                  <a:lnTo>
                    <a:pt x="80114" y="46730"/>
                  </a:lnTo>
                  <a:lnTo>
                    <a:pt x="87183" y="47908"/>
                  </a:lnTo>
                  <a:lnTo>
                    <a:pt x="95038" y="48693"/>
                  </a:lnTo>
                  <a:lnTo>
                    <a:pt x="118993" y="44374"/>
                  </a:lnTo>
                  <a:lnTo>
                    <a:pt x="139415" y="31415"/>
                  </a:lnTo>
                  <a:lnTo>
                    <a:pt x="143342" y="48693"/>
                  </a:lnTo>
                  <a:lnTo>
                    <a:pt x="145698" y="58510"/>
                  </a:lnTo>
                  <a:lnTo>
                    <a:pt x="152374" y="56547"/>
                  </a:lnTo>
                  <a:lnTo>
                    <a:pt x="173188" y="52227"/>
                  </a:lnTo>
                  <a:lnTo>
                    <a:pt x="168083" y="58118"/>
                  </a:lnTo>
                  <a:lnTo>
                    <a:pt x="167690" y="58510"/>
                  </a:lnTo>
                  <a:lnTo>
                    <a:pt x="156694" y="68328"/>
                  </a:lnTo>
                  <a:lnTo>
                    <a:pt x="135487" y="80894"/>
                  </a:lnTo>
                  <a:lnTo>
                    <a:pt x="105641" y="88355"/>
                  </a:lnTo>
                  <a:lnTo>
                    <a:pt x="97787" y="88747"/>
                  </a:lnTo>
                  <a:lnTo>
                    <a:pt x="90325" y="88355"/>
                  </a:lnTo>
                  <a:lnTo>
                    <a:pt x="61264" y="82072"/>
                  </a:lnTo>
                  <a:lnTo>
                    <a:pt x="35737" y="67542"/>
                  </a:lnTo>
                  <a:lnTo>
                    <a:pt x="14923" y="45552"/>
                  </a:lnTo>
                  <a:lnTo>
                    <a:pt x="10603" y="38876"/>
                  </a:lnTo>
                  <a:lnTo>
                    <a:pt x="0" y="439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334" name="Freeform 38"/>
            <p:cNvSpPr>
              <a:spLocks/>
            </p:cNvSpPr>
            <p:nvPr/>
          </p:nvSpPr>
          <p:spPr bwMode="auto">
            <a:xfrm>
              <a:off x="349392" y="1370162"/>
              <a:ext cx="69510" cy="150792"/>
            </a:xfrm>
            <a:custGeom>
              <a:avLst/>
              <a:gdLst/>
              <a:ahLst/>
              <a:cxnLst/>
              <a:rect l="l" t="t" r="r" b="b"/>
              <a:pathLst>
                <a:path w="69510" h="150792">
                  <a:moveTo>
                    <a:pt x="10211" y="0"/>
                  </a:moveTo>
                  <a:lnTo>
                    <a:pt x="14138" y="1964"/>
                  </a:lnTo>
                  <a:lnTo>
                    <a:pt x="22385" y="6676"/>
                  </a:lnTo>
                  <a:lnTo>
                    <a:pt x="45555" y="26703"/>
                  </a:lnTo>
                  <a:lnTo>
                    <a:pt x="61263" y="52228"/>
                  </a:lnTo>
                  <a:lnTo>
                    <a:pt x="68332" y="80894"/>
                  </a:lnTo>
                  <a:lnTo>
                    <a:pt x="68725" y="88355"/>
                  </a:lnTo>
                  <a:lnTo>
                    <a:pt x="68725" y="95816"/>
                  </a:lnTo>
                  <a:lnTo>
                    <a:pt x="67939" y="103277"/>
                  </a:lnTo>
                  <a:lnTo>
                    <a:pt x="67547" y="105633"/>
                  </a:lnTo>
                  <a:lnTo>
                    <a:pt x="66761" y="110738"/>
                  </a:lnTo>
                  <a:lnTo>
                    <a:pt x="64798" y="118199"/>
                  </a:lnTo>
                  <a:lnTo>
                    <a:pt x="62441" y="125660"/>
                  </a:lnTo>
                  <a:lnTo>
                    <a:pt x="59300" y="132728"/>
                  </a:lnTo>
                  <a:lnTo>
                    <a:pt x="69510" y="138619"/>
                  </a:lnTo>
                  <a:lnTo>
                    <a:pt x="24348" y="150792"/>
                  </a:lnTo>
                  <a:lnTo>
                    <a:pt x="13745" y="105240"/>
                  </a:lnTo>
                  <a:lnTo>
                    <a:pt x="27883" y="105633"/>
                  </a:lnTo>
                  <a:lnTo>
                    <a:pt x="29454" y="98172"/>
                  </a:lnTo>
                  <a:lnTo>
                    <a:pt x="29846" y="90318"/>
                  </a:lnTo>
                  <a:lnTo>
                    <a:pt x="29454" y="82857"/>
                  </a:lnTo>
                  <a:lnTo>
                    <a:pt x="18458" y="55369"/>
                  </a:lnTo>
                  <a:lnTo>
                    <a:pt x="785" y="39269"/>
                  </a:lnTo>
                  <a:lnTo>
                    <a:pt x="0" y="38483"/>
                  </a:lnTo>
                  <a:lnTo>
                    <a:pt x="24348" y="259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335" name="Freeform 35"/>
            <p:cNvSpPr>
              <a:spLocks/>
            </p:cNvSpPr>
            <p:nvPr/>
          </p:nvSpPr>
          <p:spPr bwMode="auto">
            <a:xfrm>
              <a:off x="220581" y="1352492"/>
              <a:ext cx="144126" cy="130372"/>
            </a:xfrm>
            <a:custGeom>
              <a:avLst/>
              <a:gdLst/>
              <a:ahLst/>
              <a:cxnLst/>
              <a:rect l="l" t="t" r="r" b="b"/>
              <a:pathLst>
                <a:path w="144126" h="130372">
                  <a:moveTo>
                    <a:pt x="101320" y="48301"/>
                  </a:moveTo>
                  <a:lnTo>
                    <a:pt x="129596" y="48301"/>
                  </a:lnTo>
                  <a:lnTo>
                    <a:pt x="102499" y="62437"/>
                  </a:lnTo>
                  <a:lnTo>
                    <a:pt x="106426" y="49086"/>
                  </a:lnTo>
                  <a:lnTo>
                    <a:pt x="104069" y="48693"/>
                  </a:lnTo>
                  <a:close/>
                  <a:moveTo>
                    <a:pt x="121742" y="0"/>
                  </a:moveTo>
                  <a:lnTo>
                    <a:pt x="128025" y="11388"/>
                  </a:lnTo>
                  <a:lnTo>
                    <a:pt x="128025" y="11388"/>
                  </a:lnTo>
                  <a:lnTo>
                    <a:pt x="144126" y="40840"/>
                  </a:lnTo>
                  <a:lnTo>
                    <a:pt x="129596" y="48301"/>
                  </a:lnTo>
                  <a:lnTo>
                    <a:pt x="101320" y="48301"/>
                  </a:lnTo>
                  <a:lnTo>
                    <a:pt x="93466" y="48693"/>
                  </a:lnTo>
                  <a:lnTo>
                    <a:pt x="64405" y="59689"/>
                  </a:lnTo>
                  <a:lnTo>
                    <a:pt x="47518" y="78538"/>
                  </a:lnTo>
                  <a:lnTo>
                    <a:pt x="38879" y="109167"/>
                  </a:lnTo>
                  <a:lnTo>
                    <a:pt x="38879" y="109167"/>
                  </a:lnTo>
                  <a:lnTo>
                    <a:pt x="38879" y="111916"/>
                  </a:lnTo>
                  <a:lnTo>
                    <a:pt x="39664" y="119377"/>
                  </a:lnTo>
                  <a:lnTo>
                    <a:pt x="14530" y="109167"/>
                  </a:lnTo>
                  <a:lnTo>
                    <a:pt x="12174" y="115843"/>
                  </a:lnTo>
                  <a:lnTo>
                    <a:pt x="2356" y="130372"/>
                  </a:lnTo>
                  <a:lnTo>
                    <a:pt x="785" y="123304"/>
                  </a:lnTo>
                  <a:lnTo>
                    <a:pt x="0" y="115843"/>
                  </a:lnTo>
                  <a:lnTo>
                    <a:pt x="0" y="107989"/>
                  </a:lnTo>
                  <a:lnTo>
                    <a:pt x="393" y="100528"/>
                  </a:lnTo>
                  <a:lnTo>
                    <a:pt x="5105" y="76181"/>
                  </a:lnTo>
                  <a:lnTo>
                    <a:pt x="16494" y="53406"/>
                  </a:lnTo>
                  <a:lnTo>
                    <a:pt x="32595" y="34949"/>
                  </a:lnTo>
                  <a:lnTo>
                    <a:pt x="53016" y="21205"/>
                  </a:lnTo>
                  <a:lnTo>
                    <a:pt x="76579" y="12566"/>
                  </a:lnTo>
                  <a:lnTo>
                    <a:pt x="102499" y="9425"/>
                  </a:lnTo>
                  <a:lnTo>
                    <a:pt x="110353" y="10210"/>
                  </a:lnTo>
                  <a:lnTo>
                    <a:pt x="118207" y="11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grpSp>
      <p:sp>
        <p:nvSpPr>
          <p:cNvPr id="20" name="TextBox 19"/>
          <p:cNvSpPr txBox="1"/>
          <p:nvPr/>
        </p:nvSpPr>
        <p:spPr>
          <a:xfrm>
            <a:off x="5617636" y="5661581"/>
            <a:ext cx="1020385" cy="397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noAutofit/>
          </a:bodyPr>
          <a:lstStyle/>
          <a:p>
            <a:r>
              <a:rPr lang="en-AU" sz="972" b="1" i="1" dirty="0">
                <a:solidFill>
                  <a:schemeClr val="accent2"/>
                </a:solidFill>
              </a:rPr>
              <a:t>Employees</a:t>
            </a:r>
          </a:p>
        </p:txBody>
      </p:sp>
      <p:sp>
        <p:nvSpPr>
          <p:cNvPr id="387" name="TextBox 386"/>
          <p:cNvSpPr txBox="1"/>
          <p:nvPr/>
        </p:nvSpPr>
        <p:spPr>
          <a:xfrm>
            <a:off x="7116813" y="5661581"/>
            <a:ext cx="1020385" cy="397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noAutofit/>
          </a:bodyPr>
          <a:lstStyle/>
          <a:p>
            <a:r>
              <a:rPr lang="en-AU" sz="972" b="1" i="1" dirty="0">
                <a:solidFill>
                  <a:schemeClr val="accent2"/>
                </a:solidFill>
              </a:rPr>
              <a:t>Fleet (trucks)</a:t>
            </a:r>
          </a:p>
        </p:txBody>
      </p:sp>
      <p:sp>
        <p:nvSpPr>
          <p:cNvPr id="388" name="TextBox 387"/>
          <p:cNvSpPr txBox="1"/>
          <p:nvPr/>
        </p:nvSpPr>
        <p:spPr>
          <a:xfrm>
            <a:off x="8655384" y="5661581"/>
            <a:ext cx="1782359" cy="397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noAutofit/>
          </a:bodyPr>
          <a:lstStyle/>
          <a:p>
            <a:r>
              <a:rPr lang="en-AU" sz="972" b="1" i="1" dirty="0">
                <a:solidFill>
                  <a:schemeClr val="accent2"/>
                </a:solidFill>
              </a:rPr>
              <a:t>Recovery facilities (RRCs)</a:t>
            </a:r>
            <a:endParaRPr lang="en-AU" sz="972" b="1" i="1" baseline="30000" dirty="0">
              <a:solidFill>
                <a:schemeClr val="accent2"/>
              </a:solidFill>
            </a:endParaRPr>
          </a:p>
        </p:txBody>
      </p:sp>
      <p:pic>
        <p:nvPicPr>
          <p:cNvPr id="25" name="Picture 24"/>
          <p:cNvPicPr>
            <a:picLocks noChangeAspect="1"/>
          </p:cNvPicPr>
          <p:nvPr/>
        </p:nvPicPr>
        <p:blipFill>
          <a:blip r:embed="rId4"/>
          <a:stretch>
            <a:fillRect/>
          </a:stretch>
        </p:blipFill>
        <p:spPr>
          <a:xfrm>
            <a:off x="4168051" y="4191801"/>
            <a:ext cx="233169" cy="233169"/>
          </a:xfrm>
          <a:prstGeom prst="rect">
            <a:avLst/>
          </a:prstGeom>
        </p:spPr>
      </p:pic>
      <p:grpSp>
        <p:nvGrpSpPr>
          <p:cNvPr id="364" name="Group 363"/>
          <p:cNvGrpSpPr/>
          <p:nvPr/>
        </p:nvGrpSpPr>
        <p:grpSpPr>
          <a:xfrm>
            <a:off x="3183073" y="3895437"/>
            <a:ext cx="212813" cy="222070"/>
            <a:chOff x="220581" y="1352492"/>
            <a:chExt cx="198321" cy="206947"/>
          </a:xfrm>
          <a:solidFill>
            <a:srgbClr val="89CC40"/>
          </a:solidFill>
        </p:grpSpPr>
        <p:sp>
          <p:nvSpPr>
            <p:cNvPr id="365" name="Freeform 43"/>
            <p:cNvSpPr>
              <a:spLocks/>
            </p:cNvSpPr>
            <p:nvPr/>
          </p:nvSpPr>
          <p:spPr bwMode="auto">
            <a:xfrm>
              <a:off x="222937" y="1470692"/>
              <a:ext cx="173188" cy="88747"/>
            </a:xfrm>
            <a:custGeom>
              <a:avLst/>
              <a:gdLst/>
              <a:ahLst/>
              <a:cxnLst/>
              <a:rect l="l" t="t" r="r" b="b"/>
              <a:pathLst>
                <a:path w="173188" h="88747">
                  <a:moveTo>
                    <a:pt x="16101" y="0"/>
                  </a:moveTo>
                  <a:lnTo>
                    <a:pt x="59693" y="17278"/>
                  </a:lnTo>
                  <a:lnTo>
                    <a:pt x="51053" y="28666"/>
                  </a:lnTo>
                  <a:lnTo>
                    <a:pt x="55766" y="33378"/>
                  </a:lnTo>
                  <a:lnTo>
                    <a:pt x="61264" y="38091"/>
                  </a:lnTo>
                  <a:lnTo>
                    <a:pt x="62835" y="38876"/>
                  </a:lnTo>
                  <a:lnTo>
                    <a:pt x="67155" y="41625"/>
                  </a:lnTo>
                  <a:lnTo>
                    <a:pt x="73438" y="44374"/>
                  </a:lnTo>
                  <a:lnTo>
                    <a:pt x="80114" y="46730"/>
                  </a:lnTo>
                  <a:lnTo>
                    <a:pt x="87183" y="47908"/>
                  </a:lnTo>
                  <a:lnTo>
                    <a:pt x="95038" y="48693"/>
                  </a:lnTo>
                  <a:lnTo>
                    <a:pt x="118993" y="44374"/>
                  </a:lnTo>
                  <a:lnTo>
                    <a:pt x="139415" y="31415"/>
                  </a:lnTo>
                  <a:lnTo>
                    <a:pt x="143342" y="48693"/>
                  </a:lnTo>
                  <a:lnTo>
                    <a:pt x="145698" y="58510"/>
                  </a:lnTo>
                  <a:lnTo>
                    <a:pt x="152374" y="56547"/>
                  </a:lnTo>
                  <a:lnTo>
                    <a:pt x="173188" y="52227"/>
                  </a:lnTo>
                  <a:lnTo>
                    <a:pt x="168083" y="58118"/>
                  </a:lnTo>
                  <a:lnTo>
                    <a:pt x="167690" y="58510"/>
                  </a:lnTo>
                  <a:lnTo>
                    <a:pt x="156694" y="68328"/>
                  </a:lnTo>
                  <a:lnTo>
                    <a:pt x="135487" y="80894"/>
                  </a:lnTo>
                  <a:lnTo>
                    <a:pt x="105641" y="88355"/>
                  </a:lnTo>
                  <a:lnTo>
                    <a:pt x="97787" y="88747"/>
                  </a:lnTo>
                  <a:lnTo>
                    <a:pt x="90325" y="88355"/>
                  </a:lnTo>
                  <a:lnTo>
                    <a:pt x="61264" y="82072"/>
                  </a:lnTo>
                  <a:lnTo>
                    <a:pt x="35737" y="67542"/>
                  </a:lnTo>
                  <a:lnTo>
                    <a:pt x="14923" y="45552"/>
                  </a:lnTo>
                  <a:lnTo>
                    <a:pt x="10603" y="38876"/>
                  </a:lnTo>
                  <a:lnTo>
                    <a:pt x="0" y="439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366" name="Freeform 38"/>
            <p:cNvSpPr>
              <a:spLocks/>
            </p:cNvSpPr>
            <p:nvPr/>
          </p:nvSpPr>
          <p:spPr bwMode="auto">
            <a:xfrm>
              <a:off x="349392" y="1370162"/>
              <a:ext cx="69510" cy="150792"/>
            </a:xfrm>
            <a:custGeom>
              <a:avLst/>
              <a:gdLst/>
              <a:ahLst/>
              <a:cxnLst/>
              <a:rect l="l" t="t" r="r" b="b"/>
              <a:pathLst>
                <a:path w="69510" h="150792">
                  <a:moveTo>
                    <a:pt x="10211" y="0"/>
                  </a:moveTo>
                  <a:lnTo>
                    <a:pt x="14138" y="1964"/>
                  </a:lnTo>
                  <a:lnTo>
                    <a:pt x="22385" y="6676"/>
                  </a:lnTo>
                  <a:lnTo>
                    <a:pt x="45555" y="26703"/>
                  </a:lnTo>
                  <a:lnTo>
                    <a:pt x="61263" y="52228"/>
                  </a:lnTo>
                  <a:lnTo>
                    <a:pt x="68332" y="80894"/>
                  </a:lnTo>
                  <a:lnTo>
                    <a:pt x="68725" y="88355"/>
                  </a:lnTo>
                  <a:lnTo>
                    <a:pt x="68725" y="95816"/>
                  </a:lnTo>
                  <a:lnTo>
                    <a:pt x="67939" y="103277"/>
                  </a:lnTo>
                  <a:lnTo>
                    <a:pt x="67547" y="105633"/>
                  </a:lnTo>
                  <a:lnTo>
                    <a:pt x="66761" y="110738"/>
                  </a:lnTo>
                  <a:lnTo>
                    <a:pt x="64798" y="118199"/>
                  </a:lnTo>
                  <a:lnTo>
                    <a:pt x="62441" y="125660"/>
                  </a:lnTo>
                  <a:lnTo>
                    <a:pt x="59300" y="132728"/>
                  </a:lnTo>
                  <a:lnTo>
                    <a:pt x="69510" y="138619"/>
                  </a:lnTo>
                  <a:lnTo>
                    <a:pt x="24348" y="150792"/>
                  </a:lnTo>
                  <a:lnTo>
                    <a:pt x="13745" y="105240"/>
                  </a:lnTo>
                  <a:lnTo>
                    <a:pt x="27883" y="105633"/>
                  </a:lnTo>
                  <a:lnTo>
                    <a:pt x="29454" y="98172"/>
                  </a:lnTo>
                  <a:lnTo>
                    <a:pt x="29846" y="90318"/>
                  </a:lnTo>
                  <a:lnTo>
                    <a:pt x="29454" y="82857"/>
                  </a:lnTo>
                  <a:lnTo>
                    <a:pt x="18458" y="55369"/>
                  </a:lnTo>
                  <a:lnTo>
                    <a:pt x="785" y="39269"/>
                  </a:lnTo>
                  <a:lnTo>
                    <a:pt x="0" y="38483"/>
                  </a:lnTo>
                  <a:lnTo>
                    <a:pt x="24348" y="259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sp>
          <p:nvSpPr>
            <p:cNvPr id="368" name="Freeform 35"/>
            <p:cNvSpPr>
              <a:spLocks/>
            </p:cNvSpPr>
            <p:nvPr/>
          </p:nvSpPr>
          <p:spPr bwMode="auto">
            <a:xfrm>
              <a:off x="220581" y="1352492"/>
              <a:ext cx="144126" cy="130372"/>
            </a:xfrm>
            <a:custGeom>
              <a:avLst/>
              <a:gdLst/>
              <a:ahLst/>
              <a:cxnLst/>
              <a:rect l="l" t="t" r="r" b="b"/>
              <a:pathLst>
                <a:path w="144126" h="130372">
                  <a:moveTo>
                    <a:pt x="101320" y="48301"/>
                  </a:moveTo>
                  <a:lnTo>
                    <a:pt x="129596" y="48301"/>
                  </a:lnTo>
                  <a:lnTo>
                    <a:pt x="102499" y="62437"/>
                  </a:lnTo>
                  <a:lnTo>
                    <a:pt x="106426" y="49086"/>
                  </a:lnTo>
                  <a:lnTo>
                    <a:pt x="104069" y="48693"/>
                  </a:lnTo>
                  <a:close/>
                  <a:moveTo>
                    <a:pt x="121742" y="0"/>
                  </a:moveTo>
                  <a:lnTo>
                    <a:pt x="128025" y="11388"/>
                  </a:lnTo>
                  <a:lnTo>
                    <a:pt x="128025" y="11388"/>
                  </a:lnTo>
                  <a:lnTo>
                    <a:pt x="144126" y="40840"/>
                  </a:lnTo>
                  <a:lnTo>
                    <a:pt x="129596" y="48301"/>
                  </a:lnTo>
                  <a:lnTo>
                    <a:pt x="101320" y="48301"/>
                  </a:lnTo>
                  <a:lnTo>
                    <a:pt x="93466" y="48693"/>
                  </a:lnTo>
                  <a:lnTo>
                    <a:pt x="64405" y="59689"/>
                  </a:lnTo>
                  <a:lnTo>
                    <a:pt x="47518" y="78538"/>
                  </a:lnTo>
                  <a:lnTo>
                    <a:pt x="38879" y="109167"/>
                  </a:lnTo>
                  <a:lnTo>
                    <a:pt x="38879" y="109167"/>
                  </a:lnTo>
                  <a:lnTo>
                    <a:pt x="38879" y="111916"/>
                  </a:lnTo>
                  <a:lnTo>
                    <a:pt x="39664" y="119377"/>
                  </a:lnTo>
                  <a:lnTo>
                    <a:pt x="14530" y="109167"/>
                  </a:lnTo>
                  <a:lnTo>
                    <a:pt x="12174" y="115843"/>
                  </a:lnTo>
                  <a:lnTo>
                    <a:pt x="2356" y="130372"/>
                  </a:lnTo>
                  <a:lnTo>
                    <a:pt x="785" y="123304"/>
                  </a:lnTo>
                  <a:lnTo>
                    <a:pt x="0" y="115843"/>
                  </a:lnTo>
                  <a:lnTo>
                    <a:pt x="0" y="107989"/>
                  </a:lnTo>
                  <a:lnTo>
                    <a:pt x="393" y="100528"/>
                  </a:lnTo>
                  <a:lnTo>
                    <a:pt x="5105" y="76181"/>
                  </a:lnTo>
                  <a:lnTo>
                    <a:pt x="16494" y="53406"/>
                  </a:lnTo>
                  <a:lnTo>
                    <a:pt x="32595" y="34949"/>
                  </a:lnTo>
                  <a:lnTo>
                    <a:pt x="53016" y="21205"/>
                  </a:lnTo>
                  <a:lnTo>
                    <a:pt x="76579" y="12566"/>
                  </a:lnTo>
                  <a:lnTo>
                    <a:pt x="102499" y="9425"/>
                  </a:lnTo>
                  <a:lnTo>
                    <a:pt x="110353" y="10210"/>
                  </a:lnTo>
                  <a:lnTo>
                    <a:pt x="118207" y="11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2159"/>
            </a:p>
          </p:txBody>
        </p:sp>
      </p:grpSp>
      <p:sp>
        <p:nvSpPr>
          <p:cNvPr id="370" name="Freeform 25"/>
          <p:cNvSpPr>
            <a:spLocks/>
          </p:cNvSpPr>
          <p:nvPr/>
        </p:nvSpPr>
        <p:spPr bwMode="auto">
          <a:xfrm>
            <a:off x="2222696" y="3861087"/>
            <a:ext cx="919664" cy="327301"/>
          </a:xfrm>
          <a:prstGeom prst="roundRect">
            <a:avLst/>
          </a:prstGeom>
          <a:solidFill>
            <a:srgbClr val="89CC40"/>
          </a:solidFill>
          <a:ln>
            <a:noFill/>
          </a:ln>
          <a:extLst/>
        </p:spPr>
        <p:txBody>
          <a:bodyPr vert="horz" wrap="square" lIns="0" tIns="0" rIns="0" bIns="0" numCol="1" anchor="ctr" anchorCtr="0" compatLnSpc="1">
            <a:prstTxWarp prst="textNoShape">
              <a:avLst/>
            </a:prstTxWarp>
          </a:bodyPr>
          <a:lstStyle/>
          <a:p>
            <a:pPr algn="ctr"/>
            <a:r>
              <a:rPr lang="en-AU" sz="864" b="1" dirty="0" err="1">
                <a:solidFill>
                  <a:schemeClr val="bg1"/>
                </a:solidFill>
              </a:rPr>
              <a:t>Patons</a:t>
            </a:r>
            <a:r>
              <a:rPr lang="en-AU" sz="864" b="1" dirty="0">
                <a:solidFill>
                  <a:schemeClr val="bg1"/>
                </a:solidFill>
              </a:rPr>
              <a:t> Lane RRC and landfill</a:t>
            </a:r>
          </a:p>
        </p:txBody>
      </p:sp>
      <p:grpSp>
        <p:nvGrpSpPr>
          <p:cNvPr id="295" name="Group 294"/>
          <p:cNvGrpSpPr/>
          <p:nvPr/>
        </p:nvGrpSpPr>
        <p:grpSpPr>
          <a:xfrm>
            <a:off x="3723169" y="5714853"/>
            <a:ext cx="171027" cy="178467"/>
            <a:chOff x="220581" y="1352492"/>
            <a:chExt cx="198321" cy="206947"/>
          </a:xfrm>
          <a:solidFill>
            <a:srgbClr val="89CC40"/>
          </a:solidFill>
        </p:grpSpPr>
        <p:sp>
          <p:nvSpPr>
            <p:cNvPr id="371" name="Freeform 43"/>
            <p:cNvSpPr>
              <a:spLocks/>
            </p:cNvSpPr>
            <p:nvPr/>
          </p:nvSpPr>
          <p:spPr bwMode="auto">
            <a:xfrm>
              <a:off x="222937" y="1470692"/>
              <a:ext cx="173188" cy="88747"/>
            </a:xfrm>
            <a:custGeom>
              <a:avLst/>
              <a:gdLst/>
              <a:ahLst/>
              <a:cxnLst/>
              <a:rect l="l" t="t" r="r" b="b"/>
              <a:pathLst>
                <a:path w="173188" h="88747">
                  <a:moveTo>
                    <a:pt x="16101" y="0"/>
                  </a:moveTo>
                  <a:lnTo>
                    <a:pt x="59693" y="17278"/>
                  </a:lnTo>
                  <a:lnTo>
                    <a:pt x="51053" y="28666"/>
                  </a:lnTo>
                  <a:lnTo>
                    <a:pt x="55766" y="33378"/>
                  </a:lnTo>
                  <a:lnTo>
                    <a:pt x="61264" y="38091"/>
                  </a:lnTo>
                  <a:lnTo>
                    <a:pt x="62835" y="38876"/>
                  </a:lnTo>
                  <a:lnTo>
                    <a:pt x="67155" y="41625"/>
                  </a:lnTo>
                  <a:lnTo>
                    <a:pt x="73438" y="44374"/>
                  </a:lnTo>
                  <a:lnTo>
                    <a:pt x="80114" y="46730"/>
                  </a:lnTo>
                  <a:lnTo>
                    <a:pt x="87183" y="47908"/>
                  </a:lnTo>
                  <a:lnTo>
                    <a:pt x="95038" y="48693"/>
                  </a:lnTo>
                  <a:lnTo>
                    <a:pt x="118993" y="44374"/>
                  </a:lnTo>
                  <a:lnTo>
                    <a:pt x="139415" y="31415"/>
                  </a:lnTo>
                  <a:lnTo>
                    <a:pt x="143342" y="48693"/>
                  </a:lnTo>
                  <a:lnTo>
                    <a:pt x="145698" y="58510"/>
                  </a:lnTo>
                  <a:lnTo>
                    <a:pt x="152374" y="56547"/>
                  </a:lnTo>
                  <a:lnTo>
                    <a:pt x="173188" y="52227"/>
                  </a:lnTo>
                  <a:lnTo>
                    <a:pt x="168083" y="58118"/>
                  </a:lnTo>
                  <a:lnTo>
                    <a:pt x="167690" y="58510"/>
                  </a:lnTo>
                  <a:lnTo>
                    <a:pt x="156694" y="68328"/>
                  </a:lnTo>
                  <a:lnTo>
                    <a:pt x="135487" y="80894"/>
                  </a:lnTo>
                  <a:lnTo>
                    <a:pt x="105641" y="88355"/>
                  </a:lnTo>
                  <a:lnTo>
                    <a:pt x="97787" y="88747"/>
                  </a:lnTo>
                  <a:lnTo>
                    <a:pt x="90325" y="88355"/>
                  </a:lnTo>
                  <a:lnTo>
                    <a:pt x="61264" y="82072"/>
                  </a:lnTo>
                  <a:lnTo>
                    <a:pt x="35737" y="67542"/>
                  </a:lnTo>
                  <a:lnTo>
                    <a:pt x="14923" y="45552"/>
                  </a:lnTo>
                  <a:lnTo>
                    <a:pt x="10603" y="38876"/>
                  </a:lnTo>
                  <a:lnTo>
                    <a:pt x="0" y="439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972"/>
            </a:p>
          </p:txBody>
        </p:sp>
        <p:sp>
          <p:nvSpPr>
            <p:cNvPr id="376" name="Freeform 38"/>
            <p:cNvSpPr>
              <a:spLocks/>
            </p:cNvSpPr>
            <p:nvPr/>
          </p:nvSpPr>
          <p:spPr bwMode="auto">
            <a:xfrm>
              <a:off x="349392" y="1370162"/>
              <a:ext cx="69510" cy="150792"/>
            </a:xfrm>
            <a:custGeom>
              <a:avLst/>
              <a:gdLst/>
              <a:ahLst/>
              <a:cxnLst/>
              <a:rect l="l" t="t" r="r" b="b"/>
              <a:pathLst>
                <a:path w="69510" h="150792">
                  <a:moveTo>
                    <a:pt x="10211" y="0"/>
                  </a:moveTo>
                  <a:lnTo>
                    <a:pt x="14138" y="1964"/>
                  </a:lnTo>
                  <a:lnTo>
                    <a:pt x="22385" y="6676"/>
                  </a:lnTo>
                  <a:lnTo>
                    <a:pt x="45555" y="26703"/>
                  </a:lnTo>
                  <a:lnTo>
                    <a:pt x="61263" y="52228"/>
                  </a:lnTo>
                  <a:lnTo>
                    <a:pt x="68332" y="80894"/>
                  </a:lnTo>
                  <a:lnTo>
                    <a:pt x="68725" y="88355"/>
                  </a:lnTo>
                  <a:lnTo>
                    <a:pt x="68725" y="95816"/>
                  </a:lnTo>
                  <a:lnTo>
                    <a:pt x="67939" y="103277"/>
                  </a:lnTo>
                  <a:lnTo>
                    <a:pt x="67547" y="105633"/>
                  </a:lnTo>
                  <a:lnTo>
                    <a:pt x="66761" y="110738"/>
                  </a:lnTo>
                  <a:lnTo>
                    <a:pt x="64798" y="118199"/>
                  </a:lnTo>
                  <a:lnTo>
                    <a:pt x="62441" y="125660"/>
                  </a:lnTo>
                  <a:lnTo>
                    <a:pt x="59300" y="132728"/>
                  </a:lnTo>
                  <a:lnTo>
                    <a:pt x="69510" y="138619"/>
                  </a:lnTo>
                  <a:lnTo>
                    <a:pt x="24348" y="150792"/>
                  </a:lnTo>
                  <a:lnTo>
                    <a:pt x="13745" y="105240"/>
                  </a:lnTo>
                  <a:lnTo>
                    <a:pt x="27883" y="105633"/>
                  </a:lnTo>
                  <a:lnTo>
                    <a:pt x="29454" y="98172"/>
                  </a:lnTo>
                  <a:lnTo>
                    <a:pt x="29846" y="90318"/>
                  </a:lnTo>
                  <a:lnTo>
                    <a:pt x="29454" y="82857"/>
                  </a:lnTo>
                  <a:lnTo>
                    <a:pt x="18458" y="55369"/>
                  </a:lnTo>
                  <a:lnTo>
                    <a:pt x="785" y="39269"/>
                  </a:lnTo>
                  <a:lnTo>
                    <a:pt x="0" y="38483"/>
                  </a:lnTo>
                  <a:lnTo>
                    <a:pt x="24348" y="259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972"/>
            </a:p>
          </p:txBody>
        </p:sp>
        <p:sp>
          <p:nvSpPr>
            <p:cNvPr id="377" name="Freeform 35"/>
            <p:cNvSpPr>
              <a:spLocks/>
            </p:cNvSpPr>
            <p:nvPr/>
          </p:nvSpPr>
          <p:spPr bwMode="auto">
            <a:xfrm>
              <a:off x="220581" y="1352492"/>
              <a:ext cx="144126" cy="130372"/>
            </a:xfrm>
            <a:custGeom>
              <a:avLst/>
              <a:gdLst/>
              <a:ahLst/>
              <a:cxnLst/>
              <a:rect l="l" t="t" r="r" b="b"/>
              <a:pathLst>
                <a:path w="144126" h="130372">
                  <a:moveTo>
                    <a:pt x="101320" y="48301"/>
                  </a:moveTo>
                  <a:lnTo>
                    <a:pt x="129596" y="48301"/>
                  </a:lnTo>
                  <a:lnTo>
                    <a:pt x="102499" y="62437"/>
                  </a:lnTo>
                  <a:lnTo>
                    <a:pt x="106426" y="49086"/>
                  </a:lnTo>
                  <a:lnTo>
                    <a:pt x="104069" y="48693"/>
                  </a:lnTo>
                  <a:close/>
                  <a:moveTo>
                    <a:pt x="121742" y="0"/>
                  </a:moveTo>
                  <a:lnTo>
                    <a:pt x="128025" y="11388"/>
                  </a:lnTo>
                  <a:lnTo>
                    <a:pt x="128025" y="11388"/>
                  </a:lnTo>
                  <a:lnTo>
                    <a:pt x="144126" y="40840"/>
                  </a:lnTo>
                  <a:lnTo>
                    <a:pt x="129596" y="48301"/>
                  </a:lnTo>
                  <a:lnTo>
                    <a:pt x="101320" y="48301"/>
                  </a:lnTo>
                  <a:lnTo>
                    <a:pt x="93466" y="48693"/>
                  </a:lnTo>
                  <a:lnTo>
                    <a:pt x="64405" y="59689"/>
                  </a:lnTo>
                  <a:lnTo>
                    <a:pt x="47518" y="78538"/>
                  </a:lnTo>
                  <a:lnTo>
                    <a:pt x="38879" y="109167"/>
                  </a:lnTo>
                  <a:lnTo>
                    <a:pt x="38879" y="109167"/>
                  </a:lnTo>
                  <a:lnTo>
                    <a:pt x="38879" y="111916"/>
                  </a:lnTo>
                  <a:lnTo>
                    <a:pt x="39664" y="119377"/>
                  </a:lnTo>
                  <a:lnTo>
                    <a:pt x="14530" y="109167"/>
                  </a:lnTo>
                  <a:lnTo>
                    <a:pt x="12174" y="115843"/>
                  </a:lnTo>
                  <a:lnTo>
                    <a:pt x="2356" y="130372"/>
                  </a:lnTo>
                  <a:lnTo>
                    <a:pt x="785" y="123304"/>
                  </a:lnTo>
                  <a:lnTo>
                    <a:pt x="0" y="115843"/>
                  </a:lnTo>
                  <a:lnTo>
                    <a:pt x="0" y="107989"/>
                  </a:lnTo>
                  <a:lnTo>
                    <a:pt x="393" y="100528"/>
                  </a:lnTo>
                  <a:lnTo>
                    <a:pt x="5105" y="76181"/>
                  </a:lnTo>
                  <a:lnTo>
                    <a:pt x="16494" y="53406"/>
                  </a:lnTo>
                  <a:lnTo>
                    <a:pt x="32595" y="34949"/>
                  </a:lnTo>
                  <a:lnTo>
                    <a:pt x="53016" y="21205"/>
                  </a:lnTo>
                  <a:lnTo>
                    <a:pt x="76579" y="12566"/>
                  </a:lnTo>
                  <a:lnTo>
                    <a:pt x="102499" y="9425"/>
                  </a:lnTo>
                  <a:lnTo>
                    <a:pt x="110353" y="10210"/>
                  </a:lnTo>
                  <a:lnTo>
                    <a:pt x="118207" y="11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8708" tIns="49354" rIns="98708" bIns="49354" numCol="1" anchor="t" anchorCtr="0" compatLnSpc="1">
              <a:prstTxWarp prst="textNoShape">
                <a:avLst/>
              </a:prstTxWarp>
            </a:bodyPr>
            <a:lstStyle/>
            <a:p>
              <a:endParaRPr lang="en-AU" sz="972"/>
            </a:p>
          </p:txBody>
        </p:sp>
      </p:grpSp>
      <p:sp>
        <p:nvSpPr>
          <p:cNvPr id="381" name="TextBox 380"/>
          <p:cNvSpPr txBox="1"/>
          <p:nvPr/>
        </p:nvSpPr>
        <p:spPr>
          <a:xfrm>
            <a:off x="3925501" y="5745555"/>
            <a:ext cx="1295355" cy="114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noAutofit/>
          </a:bodyPr>
          <a:lstStyle/>
          <a:p>
            <a:r>
              <a:rPr lang="en-AU" sz="972" dirty="0">
                <a:solidFill>
                  <a:schemeClr val="tx1"/>
                </a:solidFill>
              </a:rPr>
              <a:t>New recycling centres</a:t>
            </a:r>
          </a:p>
        </p:txBody>
      </p:sp>
      <p:sp>
        <p:nvSpPr>
          <p:cNvPr id="246" name="TextBox 4">
            <a:extLst>
              <a:ext uri="{FF2B5EF4-FFF2-40B4-BE49-F238E27FC236}">
                <a16:creationId xmlns:a16="http://schemas.microsoft.com/office/drawing/2014/main" id="{4A40E92A-A170-4066-8915-C3F8A9FAD5FF}"/>
              </a:ext>
            </a:extLst>
          </p:cNvPr>
          <p:cNvSpPr txBox="1">
            <a:spLocks noChangeArrowheads="1"/>
          </p:cNvSpPr>
          <p:nvPr/>
        </p:nvSpPr>
        <p:spPr bwMode="auto">
          <a:xfrm>
            <a:off x="5353276" y="2549335"/>
            <a:ext cx="5137218" cy="299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08467" indent="-308467">
              <a:spcBef>
                <a:spcPts val="648"/>
              </a:spcBef>
              <a:buClr>
                <a:schemeClr val="accent2"/>
              </a:buClr>
              <a:buFont typeface="Arial" panose="020B0604020202020204" pitchFamily="34" charset="0"/>
              <a:buChar char="•"/>
              <a:defRPr/>
            </a:pPr>
            <a:r>
              <a:rPr lang="en-AU" sz="1295" dirty="0">
                <a:latin typeface="+mj-lt"/>
              </a:rPr>
              <a:t>Bingo is a leading recycling and waste management Company providing end-to-end solutions across the waste management supply chain including: waste collection, processing, separation and recycling</a:t>
            </a:r>
          </a:p>
          <a:p>
            <a:pPr marL="308467" indent="-308467">
              <a:spcBef>
                <a:spcPts val="648"/>
              </a:spcBef>
              <a:buClr>
                <a:schemeClr val="accent2"/>
              </a:buClr>
              <a:buFont typeface="Arial" panose="020B0604020202020204" pitchFamily="34" charset="0"/>
              <a:buChar char="•"/>
              <a:defRPr/>
            </a:pPr>
            <a:r>
              <a:rPr lang="en-AU" sz="1295" dirty="0">
                <a:latin typeface="+mj-lt"/>
              </a:rPr>
              <a:t>Our vision is to be the leading waste management and environmental solutions provider in Australia</a:t>
            </a:r>
          </a:p>
          <a:p>
            <a:pPr marL="308467" indent="-308467">
              <a:spcBef>
                <a:spcPts val="648"/>
              </a:spcBef>
              <a:buClr>
                <a:schemeClr val="accent2"/>
              </a:buClr>
              <a:buFont typeface="Arial" panose="020B0604020202020204" pitchFamily="34" charset="0"/>
              <a:buChar char="•"/>
              <a:defRPr/>
            </a:pPr>
            <a:r>
              <a:rPr lang="en-AU" sz="1295" dirty="0">
                <a:latin typeface="+mj-lt"/>
              </a:rPr>
              <a:t>Our strategy is to provide a differentiated approach to waste management by focusing on a high level of service and reliability</a:t>
            </a:r>
          </a:p>
          <a:p>
            <a:pPr marL="308467" indent="-308467">
              <a:spcBef>
                <a:spcPts val="648"/>
              </a:spcBef>
              <a:buClr>
                <a:schemeClr val="accent2"/>
              </a:buClr>
              <a:buFont typeface="Arial" panose="020B0604020202020204" pitchFamily="34" charset="0"/>
              <a:buChar char="•"/>
              <a:defRPr/>
            </a:pPr>
            <a:r>
              <a:rPr lang="en-AU" sz="1295" dirty="0">
                <a:latin typeface="+mj-lt"/>
              </a:rPr>
              <a:t>Waste collection and processing in the </a:t>
            </a:r>
            <a:r>
              <a:rPr lang="en-AU" sz="1295" dirty="0"/>
              <a:t>Building and Demolition (B&amp;D) and </a:t>
            </a:r>
            <a:r>
              <a:rPr lang="en-AU" sz="1295" dirty="0">
                <a:latin typeface="+mj-lt"/>
              </a:rPr>
              <a:t>Commercial and Industrial (C&amp;I) sectors</a:t>
            </a:r>
          </a:p>
          <a:p>
            <a:pPr marL="308467" indent="-308467">
              <a:spcBef>
                <a:spcPts val="648"/>
              </a:spcBef>
              <a:buClr>
                <a:schemeClr val="accent2"/>
              </a:buClr>
              <a:buFont typeface="Arial" panose="020B0604020202020204" pitchFamily="34" charset="0"/>
              <a:buChar char="•"/>
              <a:defRPr/>
            </a:pPr>
            <a:r>
              <a:rPr lang="en-AU" sz="1295" dirty="0">
                <a:latin typeface="+mj-lt"/>
              </a:rPr>
              <a:t>The Bingo Way – landfill diversion, recycling, and helping to create a circular economy</a:t>
            </a:r>
          </a:p>
        </p:txBody>
      </p:sp>
      <p:sp>
        <p:nvSpPr>
          <p:cNvPr id="247" name="Text Placeholder 9">
            <a:extLst>
              <a:ext uri="{FF2B5EF4-FFF2-40B4-BE49-F238E27FC236}">
                <a16:creationId xmlns:a16="http://schemas.microsoft.com/office/drawing/2014/main" id="{B6EF4816-8806-42C8-81AC-11578B6D88D1}"/>
              </a:ext>
            </a:extLst>
          </p:cNvPr>
          <p:cNvSpPr txBox="1">
            <a:spLocks/>
          </p:cNvSpPr>
          <p:nvPr/>
        </p:nvSpPr>
        <p:spPr>
          <a:xfrm>
            <a:off x="5326486" y="2088155"/>
            <a:ext cx="4741108" cy="388615"/>
          </a:xfrm>
          <a:prstGeom prst="rect">
            <a:avLst/>
          </a:prstGeom>
        </p:spPr>
        <p:txBody>
          <a:bodyPr anchor="b"/>
          <a:lstStyle>
            <a:lvl1pPr marL="0" indent="0" algn="l" defTabSz="914400" rtl="0" eaLnBrk="1" latinLnBrk="0" hangingPunct="1">
              <a:spcBef>
                <a:spcPts val="0"/>
              </a:spcBef>
              <a:spcAft>
                <a:spcPts val="600"/>
              </a:spcAft>
              <a:buClr>
                <a:schemeClr val="accent3"/>
              </a:buClr>
              <a:buSzPct val="80000"/>
              <a:buFont typeface="Wingdings" pitchFamily="2" charset="2"/>
              <a:buNone/>
              <a:defRPr sz="10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2"/>
              </a:buClr>
              <a:buSzPct val="85000"/>
              <a:buFont typeface="Wingdings" pitchFamily="2" charset="2"/>
              <a:buChar char=""/>
              <a:defRPr sz="1000" kern="1200">
                <a:solidFill>
                  <a:schemeClr val="tx1"/>
                </a:solidFill>
                <a:latin typeface="+mn-lt"/>
                <a:ea typeface="+mn-ea"/>
                <a:cs typeface="+mn-cs"/>
              </a:defRPr>
            </a:lvl2pPr>
            <a:lvl3pPr marL="361950" indent="-180975" algn="l" defTabSz="914400" rtl="0" eaLnBrk="1" latinLnBrk="0" hangingPunct="1">
              <a:spcBef>
                <a:spcPts val="0"/>
              </a:spcBef>
              <a:spcAft>
                <a:spcPts val="600"/>
              </a:spcAft>
              <a:buClr>
                <a:schemeClr val="tx2"/>
              </a:buClr>
              <a:buSzPct val="120000"/>
              <a:buFont typeface="HelveticaNeue LT 45 Lt" pitchFamily="34" charset="0"/>
              <a:buChar char="—"/>
              <a:defRPr sz="1000" kern="1200">
                <a:solidFill>
                  <a:schemeClr val="tx1"/>
                </a:solidFill>
                <a:latin typeface="+mn-lt"/>
                <a:ea typeface="+mn-ea"/>
                <a:cs typeface="+mn-cs"/>
              </a:defRPr>
            </a:lvl3pPr>
            <a:lvl4pPr marL="542925" indent="-180975" algn="l" defTabSz="914400" rtl="0" eaLnBrk="1" latinLnBrk="0" hangingPunct="1">
              <a:spcBef>
                <a:spcPts val="0"/>
              </a:spcBef>
              <a:spcAft>
                <a:spcPts val="600"/>
              </a:spcAft>
              <a:buClr>
                <a:schemeClr val="tx2"/>
              </a:buClr>
              <a:buSzPct val="120000"/>
              <a:buFont typeface="HelveticaNeue LT 45 Lt" pitchFamily="34" charset="0"/>
              <a:buChar char="—"/>
              <a:defRPr sz="1000" kern="1200" baseline="0">
                <a:solidFill>
                  <a:schemeClr val="tx1"/>
                </a:solidFill>
                <a:latin typeface="+mn-lt"/>
                <a:ea typeface="+mn-ea"/>
                <a:cs typeface="+mn-cs"/>
              </a:defRPr>
            </a:lvl4pPr>
            <a:lvl5pPr marL="2057400" indent="-228600" algn="l" defTabSz="914400" rtl="0" eaLnBrk="1" latinLnBrk="0" hangingPunct="1">
              <a:spcBef>
                <a:spcPts val="0"/>
              </a:spcBef>
              <a:spcAft>
                <a:spcPts val="360"/>
              </a:spcAft>
              <a:buFont typeface="Calibri" pitchFamily="34" charset="0"/>
              <a:buChar char="—"/>
              <a:defRPr sz="1000" kern="1200">
                <a:solidFill>
                  <a:srgbClr val="4D4F53"/>
                </a:solidFill>
                <a:latin typeface="HelveticaNeue LT 45 L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295" b="1" dirty="0">
                <a:solidFill>
                  <a:schemeClr val="accent2"/>
                </a:solidFill>
              </a:rPr>
              <a:t>About Bingo</a:t>
            </a:r>
          </a:p>
        </p:txBody>
      </p:sp>
      <p:sp>
        <p:nvSpPr>
          <p:cNvPr id="13" name="Rectangle 12"/>
          <p:cNvSpPr/>
          <p:nvPr/>
        </p:nvSpPr>
        <p:spPr>
          <a:xfrm>
            <a:off x="5540116" y="5702199"/>
            <a:ext cx="4873167" cy="1082320"/>
          </a:xfrm>
          <a:prstGeom prst="rect">
            <a:avLst/>
          </a:prstGeom>
          <a:noFill/>
          <a:ln w="1270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lstStyle/>
          <a:p>
            <a:pPr algn="ctr"/>
            <a:endParaRPr lang="en-AU" sz="1080" dirty="0" err="1">
              <a:solidFill>
                <a:schemeClr val="bg1"/>
              </a:solidFill>
            </a:endParaRPr>
          </a:p>
        </p:txBody>
      </p:sp>
      <p:sp>
        <p:nvSpPr>
          <p:cNvPr id="248" name="TextBox 247"/>
          <p:cNvSpPr txBox="1"/>
          <p:nvPr/>
        </p:nvSpPr>
        <p:spPr>
          <a:xfrm>
            <a:off x="9412255" y="6407748"/>
            <a:ext cx="648015" cy="162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noAutofit/>
          </a:bodyPr>
          <a:lstStyle/>
          <a:p>
            <a:pPr algn="ctr"/>
            <a:r>
              <a:rPr lang="en-AU" sz="864" b="1" dirty="0">
                <a:solidFill>
                  <a:schemeClr val="tx1">
                    <a:lumMod val="60000"/>
                    <a:lumOff val="40000"/>
                  </a:schemeClr>
                </a:solidFill>
              </a:rPr>
              <a:t>SITES</a:t>
            </a:r>
            <a:endParaRPr lang="en-AU" sz="864" dirty="0">
              <a:solidFill>
                <a:schemeClr val="tx1">
                  <a:lumMod val="60000"/>
                  <a:lumOff val="40000"/>
                </a:schemeClr>
              </a:solidFill>
            </a:endParaRPr>
          </a:p>
        </p:txBody>
      </p:sp>
      <p:sp>
        <p:nvSpPr>
          <p:cNvPr id="249" name="TextBox 248"/>
          <p:cNvSpPr txBox="1"/>
          <p:nvPr/>
        </p:nvSpPr>
        <p:spPr>
          <a:xfrm>
            <a:off x="6197091" y="6407748"/>
            <a:ext cx="777231" cy="162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8862" tIns="38862" rIns="38862" bIns="38862" rtlCol="0" anchor="ctr" anchorCtr="0">
            <a:noAutofit/>
          </a:bodyPr>
          <a:lstStyle/>
          <a:p>
            <a:pPr algn="ctr"/>
            <a:r>
              <a:rPr lang="en-AU" sz="864" b="1" dirty="0">
                <a:solidFill>
                  <a:schemeClr val="tx1">
                    <a:lumMod val="60000"/>
                    <a:lumOff val="40000"/>
                  </a:schemeClr>
                </a:solidFill>
              </a:rPr>
              <a:t>EMPLOYEES</a:t>
            </a:r>
            <a:endParaRPr lang="en-AU" sz="864" dirty="0">
              <a:solidFill>
                <a:schemeClr val="tx1">
                  <a:lumMod val="60000"/>
                  <a:lumOff val="40000"/>
                </a:schemeClr>
              </a:solidFill>
            </a:endParaRPr>
          </a:p>
        </p:txBody>
      </p:sp>
    </p:spTree>
    <p:extLst>
      <p:ext uri="{BB962C8B-B14F-4D97-AF65-F5344CB8AC3E}">
        <p14:creationId xmlns:p14="http://schemas.microsoft.com/office/powerpoint/2010/main" val="871713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948" y="684287"/>
            <a:ext cx="9946131" cy="694604"/>
          </a:xfrm>
        </p:spPr>
        <p:txBody>
          <a:bodyPr>
            <a:noAutofit/>
          </a:bodyPr>
          <a:lstStyle/>
          <a:p>
            <a:pPr algn="ctr"/>
            <a:r>
              <a:rPr lang="en-AU" sz="3308" dirty="0"/>
              <a:t>Mortdale Recycling Facility Proposal Overview</a:t>
            </a:r>
            <a:br>
              <a:rPr lang="en-AU" sz="3308" dirty="0"/>
            </a:br>
            <a:endParaRPr lang="en-GB" sz="3308" dirty="0"/>
          </a:p>
        </p:txBody>
      </p:sp>
      <p:sp>
        <p:nvSpPr>
          <p:cNvPr id="3" name="Content Placeholder 2"/>
          <p:cNvSpPr>
            <a:spLocks noGrp="1"/>
          </p:cNvSpPr>
          <p:nvPr>
            <p:ph sz="quarter" idx="11"/>
          </p:nvPr>
        </p:nvSpPr>
        <p:spPr>
          <a:xfrm>
            <a:off x="901233" y="1825817"/>
            <a:ext cx="3860900" cy="5129083"/>
          </a:xfrm>
        </p:spPr>
        <p:txBody>
          <a:bodyPr>
            <a:normAutofit/>
          </a:bodyPr>
          <a:lstStyle/>
          <a:p>
            <a:pPr>
              <a:spcAft>
                <a:spcPts val="0"/>
              </a:spcAft>
            </a:pPr>
            <a:r>
              <a:rPr lang="en-AU" b="1" dirty="0"/>
              <a:t>Operation</a:t>
            </a:r>
          </a:p>
          <a:p>
            <a:pPr marL="315039" indent="-315039">
              <a:spcAft>
                <a:spcPts val="0"/>
              </a:spcAft>
              <a:buFont typeface="Arial" panose="020B0604020202020204" pitchFamily="34" charset="0"/>
              <a:buChar char="•"/>
            </a:pPr>
            <a:r>
              <a:rPr lang="en-GB" dirty="0"/>
              <a:t>Processing shed, covered storage bays = 2534 m</a:t>
            </a:r>
            <a:r>
              <a:rPr lang="en-AU" baseline="30000" dirty="0"/>
              <a:t>2  </a:t>
            </a:r>
            <a:r>
              <a:rPr lang="en-GB" dirty="0"/>
              <a:t>GFA</a:t>
            </a:r>
            <a:r>
              <a:rPr lang="en-AU" baseline="30000" dirty="0"/>
              <a:t> </a:t>
            </a:r>
          </a:p>
          <a:p>
            <a:pPr marL="315039" indent="-315039">
              <a:spcAft>
                <a:spcPts val="0"/>
              </a:spcAft>
              <a:buFont typeface="Arial" panose="020B0604020202020204" pitchFamily="34" charset="0"/>
              <a:buChar char="•"/>
            </a:pPr>
            <a:r>
              <a:rPr lang="en-GB" dirty="0"/>
              <a:t>Office/amenities = 150 m</a:t>
            </a:r>
            <a:r>
              <a:rPr lang="en-AU" baseline="30000" dirty="0"/>
              <a:t>2</a:t>
            </a:r>
            <a:r>
              <a:rPr lang="en-AU" dirty="0"/>
              <a:t> </a:t>
            </a:r>
            <a:r>
              <a:rPr lang="en-GB" dirty="0"/>
              <a:t>GFA </a:t>
            </a:r>
          </a:p>
          <a:p>
            <a:pPr marL="315039" indent="-315039">
              <a:spcAft>
                <a:spcPts val="0"/>
              </a:spcAft>
              <a:buFont typeface="Arial" panose="020B0604020202020204" pitchFamily="34" charset="0"/>
              <a:buChar char="•"/>
            </a:pPr>
            <a:r>
              <a:rPr lang="en-GB" dirty="0"/>
              <a:t>2 weighbridges (in / out)</a:t>
            </a:r>
          </a:p>
          <a:p>
            <a:pPr marL="315039" indent="-315039">
              <a:spcAft>
                <a:spcPts val="0"/>
              </a:spcAft>
              <a:buFont typeface="Arial" panose="020B0604020202020204" pitchFamily="34" charset="0"/>
              <a:buChar char="•"/>
            </a:pPr>
            <a:r>
              <a:rPr lang="en-GB" dirty="0"/>
              <a:t>Ancillary infrastructure</a:t>
            </a:r>
          </a:p>
          <a:p>
            <a:pPr marL="612577" lvl="1" indent="-315039">
              <a:spcAft>
                <a:spcPts val="0"/>
              </a:spcAft>
            </a:pPr>
            <a:r>
              <a:rPr lang="en-GB" dirty="0"/>
              <a:t>Drainage works, landscaping</a:t>
            </a:r>
          </a:p>
          <a:p>
            <a:pPr marL="612577" lvl="1" indent="-315039">
              <a:spcAft>
                <a:spcPts val="0"/>
              </a:spcAft>
            </a:pPr>
            <a:r>
              <a:rPr lang="en-GB" dirty="0"/>
              <a:t>45 </a:t>
            </a:r>
            <a:r>
              <a:rPr lang="en-GB" dirty="0" err="1"/>
              <a:t>kL</a:t>
            </a:r>
            <a:r>
              <a:rPr lang="en-GB" dirty="0"/>
              <a:t> rainwater tank</a:t>
            </a:r>
          </a:p>
          <a:p>
            <a:pPr marL="612577" lvl="1" indent="-315039">
              <a:spcAft>
                <a:spcPts val="0"/>
              </a:spcAft>
            </a:pPr>
            <a:r>
              <a:rPr lang="en-GB" dirty="0"/>
              <a:t>Diesel fuel storage (28 </a:t>
            </a:r>
            <a:r>
              <a:rPr lang="en-GB" dirty="0" err="1"/>
              <a:t>kL</a:t>
            </a:r>
            <a:r>
              <a:rPr lang="en-GB" dirty="0"/>
              <a:t>) and refuelling point</a:t>
            </a:r>
          </a:p>
          <a:p>
            <a:pPr marL="315039" indent="-315039">
              <a:spcAft>
                <a:spcPts val="0"/>
              </a:spcAft>
              <a:buFont typeface="Arial" panose="020B0604020202020204" pitchFamily="34" charset="0"/>
              <a:buChar char="•"/>
            </a:pPr>
            <a:r>
              <a:rPr lang="en-GB" dirty="0"/>
              <a:t>Receive 220,000 tpa of non-putrescible C&amp;D, C&amp;I and council clean-up waste </a:t>
            </a:r>
          </a:p>
          <a:p>
            <a:pPr marL="315039" indent="-315039">
              <a:spcAft>
                <a:spcPts val="0"/>
              </a:spcAft>
              <a:buFont typeface="Arial" panose="020B0604020202020204" pitchFamily="34" charset="0"/>
              <a:buChar char="•"/>
            </a:pPr>
            <a:r>
              <a:rPr lang="en-GB" dirty="0"/>
              <a:t>Operate six days per week, 6am–10pm</a:t>
            </a:r>
          </a:p>
          <a:p>
            <a:pPr marL="315039" indent="-315039">
              <a:spcAft>
                <a:spcPts val="0"/>
              </a:spcAft>
              <a:buFont typeface="Arial" panose="020B0604020202020204" pitchFamily="34" charset="0"/>
              <a:buChar char="•"/>
            </a:pPr>
            <a:r>
              <a:rPr lang="en-GB" dirty="0"/>
              <a:t>Target 85% recovery rate</a:t>
            </a:r>
          </a:p>
        </p:txBody>
      </p:sp>
      <p:pic>
        <p:nvPicPr>
          <p:cNvPr id="6" name="Content Placeholder 5">
            <a:extLst>
              <a:ext uri="{FF2B5EF4-FFF2-40B4-BE49-F238E27FC236}">
                <a16:creationId xmlns:a16="http://schemas.microsoft.com/office/drawing/2014/main" id="{D013ED7F-660A-4FB6-9CA1-124903A39E9C}"/>
              </a:ext>
            </a:extLst>
          </p:cNvPr>
          <p:cNvPicPr>
            <a:picLocks noGrp="1" noChangeAspect="1"/>
          </p:cNvPicPr>
          <p:nvPr>
            <p:ph sz="quarter" idx="12"/>
          </p:nvPr>
        </p:nvPicPr>
        <p:blipFill>
          <a:blip r:embed="rId2"/>
          <a:stretch>
            <a:fillRect/>
          </a:stretch>
        </p:blipFill>
        <p:spPr>
          <a:xfrm>
            <a:off x="4914651" y="2700509"/>
            <a:ext cx="5601002" cy="4224894"/>
          </a:xfrm>
          <a:prstGeom prst="rect">
            <a:avLst/>
          </a:prstGeom>
        </p:spPr>
      </p:pic>
    </p:spTree>
    <p:extLst>
      <p:ext uri="{BB962C8B-B14F-4D97-AF65-F5344CB8AC3E}">
        <p14:creationId xmlns:p14="http://schemas.microsoft.com/office/powerpoint/2010/main" val="1575903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9070"/>
            <a:ext cx="10693398" cy="7403122"/>
          </a:xfrm>
          <a:prstGeom prst="rect">
            <a:avLst/>
          </a:prstGeom>
        </p:spPr>
      </p:pic>
      <p:sp>
        <p:nvSpPr>
          <p:cNvPr id="6" name="Rectangle 5"/>
          <p:cNvSpPr/>
          <p:nvPr/>
        </p:nvSpPr>
        <p:spPr>
          <a:xfrm>
            <a:off x="6009952" y="4386413"/>
            <a:ext cx="4683449" cy="272061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9" dirty="0"/>
          </a:p>
        </p:txBody>
      </p:sp>
      <p:sp>
        <p:nvSpPr>
          <p:cNvPr id="7" name="TextBox 6"/>
          <p:cNvSpPr txBox="1"/>
          <p:nvPr/>
        </p:nvSpPr>
        <p:spPr>
          <a:xfrm>
            <a:off x="6009951" y="5233311"/>
            <a:ext cx="4343925" cy="1089081"/>
          </a:xfrm>
          <a:prstGeom prst="rect">
            <a:avLst/>
          </a:prstGeom>
          <a:noFill/>
        </p:spPr>
        <p:txBody>
          <a:bodyPr wrap="square" rtlCol="0">
            <a:spAutoFit/>
          </a:bodyPr>
          <a:lstStyle/>
          <a:p>
            <a:pPr algn="r"/>
            <a:r>
              <a:rPr lang="en-US" sz="6477" dirty="0">
                <a:solidFill>
                  <a:schemeClr val="bg1"/>
                </a:solidFill>
                <a:latin typeface="Arial" panose="020B0604020202020204" pitchFamily="34" charset="0"/>
                <a:cs typeface="Arial" panose="020B0604020202020204" pitchFamily="34" charset="0"/>
              </a:rPr>
              <a:t>Section </a:t>
            </a:r>
            <a:r>
              <a:rPr lang="en-US" sz="6477" dirty="0">
                <a:solidFill>
                  <a:srgbClr val="FF640A"/>
                </a:solidFill>
                <a:latin typeface="Arial" panose="020B0604020202020204" pitchFamily="34" charset="0"/>
                <a:cs typeface="Arial" panose="020B0604020202020204" pitchFamily="34" charset="0"/>
              </a:rPr>
              <a:t>2</a:t>
            </a:r>
          </a:p>
        </p:txBody>
      </p:sp>
      <p:sp>
        <p:nvSpPr>
          <p:cNvPr id="8" name="TextBox 7"/>
          <p:cNvSpPr txBox="1"/>
          <p:nvPr/>
        </p:nvSpPr>
        <p:spPr>
          <a:xfrm>
            <a:off x="5854488" y="6329707"/>
            <a:ext cx="4343925" cy="424603"/>
          </a:xfrm>
          <a:prstGeom prst="rect">
            <a:avLst/>
          </a:prstGeom>
          <a:noFill/>
        </p:spPr>
        <p:txBody>
          <a:bodyPr wrap="square" rtlCol="0">
            <a:spAutoFit/>
          </a:bodyPr>
          <a:lstStyle/>
          <a:p>
            <a:pPr algn="r"/>
            <a:r>
              <a:rPr lang="en-US" sz="2159" dirty="0">
                <a:solidFill>
                  <a:schemeClr val="bg1"/>
                </a:solidFill>
                <a:latin typeface="Arial" panose="020B0604020202020204" pitchFamily="34" charset="0"/>
                <a:cs typeface="Arial" panose="020B0604020202020204" pitchFamily="34" charset="0"/>
              </a:rPr>
              <a:t>Strategic Justification</a:t>
            </a:r>
            <a:endParaRPr lang="en-US" sz="2159" dirty="0">
              <a:solidFill>
                <a:srgbClr val="FF64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5604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endParaRPr lang="en-AU"/>
          </a:p>
        </p:txBody>
      </p:sp>
      <p:sp>
        <p:nvSpPr>
          <p:cNvPr id="4" name="Content Placeholder 3"/>
          <p:cNvSpPr>
            <a:spLocks noGrp="1"/>
          </p:cNvSpPr>
          <p:nvPr>
            <p:ph sz="quarter" idx="13"/>
          </p:nvPr>
        </p:nvSpPr>
        <p:spPr>
          <a:xfrm>
            <a:off x="380438" y="1620391"/>
            <a:ext cx="9870831" cy="5184576"/>
          </a:xfrm>
        </p:spPr>
        <p:txBody>
          <a:bodyPr>
            <a:normAutofit/>
          </a:bodyPr>
          <a:lstStyle/>
          <a:p>
            <a:r>
              <a:rPr lang="en-AU" b="1" dirty="0"/>
              <a:t>Regulatory and policy drivers </a:t>
            </a:r>
          </a:p>
          <a:p>
            <a:pPr marL="315039" indent="-315039">
              <a:spcAft>
                <a:spcPts val="662"/>
              </a:spcAft>
              <a:buFont typeface="Arial" panose="020B0604020202020204" pitchFamily="34" charset="0"/>
              <a:buChar char="•"/>
            </a:pPr>
            <a:r>
              <a:rPr lang="en-AU" sz="1600" dirty="0"/>
              <a:t>2021-22 targets of the Waste Avoidance and Resource Recovery Strategy</a:t>
            </a:r>
          </a:p>
          <a:p>
            <a:pPr marL="612577" lvl="1" indent="-315039"/>
            <a:r>
              <a:rPr lang="en-AU" sz="1600" dirty="0"/>
              <a:t>Increase landfill diversion to 75% </a:t>
            </a:r>
          </a:p>
          <a:p>
            <a:pPr marL="612577" lvl="1" indent="-315039"/>
            <a:r>
              <a:rPr lang="en-AU" sz="1600" dirty="0"/>
              <a:t>Recycle 80% of C&amp;D waste (from 72% in 2014-15) and 70% of C&amp;I (64% in 2014)</a:t>
            </a:r>
          </a:p>
          <a:p>
            <a:pPr marL="315039" indent="-315039">
              <a:spcBef>
                <a:spcPts val="1323"/>
              </a:spcBef>
              <a:spcAft>
                <a:spcPts val="662"/>
              </a:spcAft>
              <a:buFont typeface="Arial" panose="020B0604020202020204" pitchFamily="34" charset="0"/>
              <a:buChar char="•"/>
            </a:pPr>
            <a:r>
              <a:rPr lang="en-AU" sz="1600" dirty="0"/>
              <a:t>The Plan for Growing Sydney (2014) - </a:t>
            </a:r>
            <a:r>
              <a:rPr lang="en-US" sz="1600" dirty="0"/>
              <a:t>additional 380,000 tpa of C&amp;I recycling</a:t>
            </a:r>
            <a:endParaRPr lang="en-AU" sz="1600" dirty="0"/>
          </a:p>
          <a:p>
            <a:pPr marL="315039" indent="-315039">
              <a:spcBef>
                <a:spcPts val="1323"/>
              </a:spcBef>
              <a:spcAft>
                <a:spcPts val="662"/>
              </a:spcAft>
              <a:buFont typeface="Arial" panose="020B0604020202020204" pitchFamily="34" charset="0"/>
              <a:buChar char="•"/>
            </a:pPr>
            <a:r>
              <a:rPr lang="en-AU" sz="1600" dirty="0"/>
              <a:t>Aligns with the objectives of the proposed C&amp;D minimum standards</a:t>
            </a:r>
          </a:p>
          <a:p>
            <a:pPr marL="612577" lvl="1" indent="-315039"/>
            <a:r>
              <a:rPr lang="en-AU" sz="1600" dirty="0"/>
              <a:t>Improved recovery rates and management of asbestos / other contamination</a:t>
            </a:r>
          </a:p>
          <a:p>
            <a:pPr marL="612577" lvl="1" indent="-315039"/>
            <a:r>
              <a:rPr lang="en-AU" sz="1600" dirty="0"/>
              <a:t>Improved processes and reporting</a:t>
            </a:r>
          </a:p>
          <a:p>
            <a:pPr marL="315039" indent="-315039">
              <a:spcBef>
                <a:spcPts val="1323"/>
              </a:spcBef>
              <a:spcAft>
                <a:spcPts val="662"/>
              </a:spcAft>
              <a:buFont typeface="Arial" panose="020B0604020202020204" pitchFamily="34" charset="0"/>
              <a:buChar char="•"/>
            </a:pPr>
            <a:r>
              <a:rPr lang="en-AU" sz="1600" dirty="0"/>
              <a:t>Reduced waste to Queensland </a:t>
            </a:r>
          </a:p>
          <a:p>
            <a:pPr marL="612577" lvl="1" indent="-315039"/>
            <a:r>
              <a:rPr lang="en-AU" sz="1600" dirty="0"/>
              <a:t>EPA has revised up 2016-17 estimate by 20%, from 690 </a:t>
            </a:r>
            <a:r>
              <a:rPr lang="en-AU" sz="1600" dirty="0" err="1"/>
              <a:t>ktpa</a:t>
            </a:r>
            <a:r>
              <a:rPr lang="en-AU" sz="1600" dirty="0"/>
              <a:t> to 830 </a:t>
            </a:r>
            <a:r>
              <a:rPr lang="en-AU" sz="1600" dirty="0" err="1"/>
              <a:t>ktpa</a:t>
            </a:r>
            <a:r>
              <a:rPr lang="en-AU" sz="1600" dirty="0"/>
              <a:t> </a:t>
            </a:r>
          </a:p>
          <a:p>
            <a:pPr marL="612577" lvl="1" indent="-315039"/>
            <a:r>
              <a:rPr lang="en-AU" sz="1600" dirty="0"/>
              <a:t>Strongly anticipated to be closed / constrained  by NSW and Queensland government</a:t>
            </a:r>
          </a:p>
          <a:p>
            <a:pPr marL="315039" indent="-315039">
              <a:spcBef>
                <a:spcPts val="1323"/>
              </a:spcBef>
              <a:spcAft>
                <a:spcPts val="662"/>
              </a:spcAft>
              <a:buFont typeface="Arial" panose="020B0604020202020204" pitchFamily="34" charset="0"/>
              <a:buChar char="•"/>
            </a:pPr>
            <a:r>
              <a:rPr lang="en-AU" sz="1600" dirty="0"/>
              <a:t>SE Sydney has limited waste infrastructure </a:t>
            </a:r>
          </a:p>
          <a:p>
            <a:pPr marL="612577" lvl="1" indent="-315039"/>
            <a:r>
              <a:rPr lang="en-AU" sz="1600" dirty="0"/>
              <a:t>Greater Sydney Commission vision to reduce east-west trips, increasing self-sufficiency</a:t>
            </a:r>
          </a:p>
        </p:txBody>
      </p:sp>
      <p:sp>
        <p:nvSpPr>
          <p:cNvPr id="2" name="Title 1"/>
          <p:cNvSpPr>
            <a:spLocks noGrp="1"/>
          </p:cNvSpPr>
          <p:nvPr>
            <p:ph type="title"/>
          </p:nvPr>
        </p:nvSpPr>
        <p:spPr/>
        <p:txBody>
          <a:bodyPr>
            <a:normAutofit/>
          </a:bodyPr>
          <a:lstStyle/>
          <a:p>
            <a:r>
              <a:rPr lang="en-AU" dirty="0"/>
              <a:t>Strategic justification</a:t>
            </a:r>
          </a:p>
        </p:txBody>
      </p:sp>
      <p:sp>
        <p:nvSpPr>
          <p:cNvPr id="5" name="Date Placeholder 4"/>
          <p:cNvSpPr>
            <a:spLocks noGrp="1"/>
          </p:cNvSpPr>
          <p:nvPr>
            <p:ph type="dt" sz="half" idx="4294967295"/>
          </p:nvPr>
        </p:nvSpPr>
        <p:spPr>
          <a:xfrm>
            <a:off x="8288338" y="7002463"/>
            <a:ext cx="2405062" cy="277812"/>
          </a:xfrm>
          <a:prstGeom prst="rect">
            <a:avLst/>
          </a:prstGeom>
        </p:spPr>
        <p:txBody>
          <a:bodyPr/>
          <a:lstStyle/>
          <a:p>
            <a:endParaRPr lang="en-GB" dirty="0"/>
          </a:p>
        </p:txBody>
      </p:sp>
      <p:sp>
        <p:nvSpPr>
          <p:cNvPr id="6" name="Slide Number Placeholder 5"/>
          <p:cNvSpPr>
            <a:spLocks noGrp="1"/>
          </p:cNvSpPr>
          <p:nvPr>
            <p:ph type="sldNum" sz="quarter" idx="4294967295"/>
          </p:nvPr>
        </p:nvSpPr>
        <p:spPr>
          <a:xfrm>
            <a:off x="10220325" y="7002463"/>
            <a:ext cx="473075" cy="277812"/>
          </a:xfrm>
          <a:prstGeom prst="rect">
            <a:avLst/>
          </a:prstGeom>
        </p:spPr>
        <p:txBody>
          <a:bodyPr/>
          <a:lstStyle/>
          <a:p>
            <a:endParaRPr lang="en-GB" dirty="0"/>
          </a:p>
        </p:txBody>
      </p:sp>
    </p:spTree>
    <p:extLst>
      <p:ext uri="{BB962C8B-B14F-4D97-AF65-F5344CB8AC3E}">
        <p14:creationId xmlns:p14="http://schemas.microsoft.com/office/powerpoint/2010/main" val="3226029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6"/>
          <p:cNvSpPr>
            <a:spLocks noGrp="1"/>
          </p:cNvSpPr>
          <p:nvPr>
            <p:ph type="body" sz="quarter" idx="10"/>
          </p:nvPr>
        </p:nvSpPr>
        <p:spPr>
          <a:prstGeom prst="rect">
            <a:avLst/>
          </a:prstGeom>
        </p:spPr>
        <p:txBody>
          <a:bodyPr>
            <a:normAutofit/>
          </a:bodyPr>
          <a:lstStyle/>
          <a:p>
            <a:r>
              <a:rPr lang="en-AU" sz="1323" i="1" dirty="0"/>
              <a:t>The Proposal site is well situated to serve forecast new housing growth to 2021 (DPE, 2016)</a:t>
            </a:r>
            <a:endParaRPr lang="en-GB" sz="1323" i="1" dirty="0"/>
          </a:p>
        </p:txBody>
      </p:sp>
      <p:sp>
        <p:nvSpPr>
          <p:cNvPr id="3" name="Text Placeholder 2"/>
          <p:cNvSpPr>
            <a:spLocks noGrp="1"/>
          </p:cNvSpPr>
          <p:nvPr>
            <p:ph type="body" sz="quarter" idx="11"/>
          </p:nvPr>
        </p:nvSpPr>
        <p:spPr/>
        <p:txBody>
          <a:bodyPr/>
          <a:lstStyle/>
          <a:p>
            <a:endParaRPr lang="en-AU"/>
          </a:p>
        </p:txBody>
      </p:sp>
      <p:sp>
        <p:nvSpPr>
          <p:cNvPr id="4" name="Content Placeholder 3"/>
          <p:cNvSpPr>
            <a:spLocks noGrp="1"/>
          </p:cNvSpPr>
          <p:nvPr>
            <p:ph sz="quarter" idx="13"/>
          </p:nvPr>
        </p:nvSpPr>
        <p:spPr>
          <a:xfrm>
            <a:off x="354294" y="1924050"/>
            <a:ext cx="5928510" cy="4578764"/>
          </a:xfrm>
        </p:spPr>
        <p:txBody>
          <a:bodyPr>
            <a:noAutofit/>
          </a:bodyPr>
          <a:lstStyle/>
          <a:p>
            <a:r>
              <a:rPr lang="en-AU" sz="1100" b="1" dirty="0"/>
              <a:t>Market drivers</a:t>
            </a:r>
          </a:p>
          <a:p>
            <a:pPr marL="315039" indent="-315039">
              <a:buFont typeface="Arial" panose="020B0604020202020204" pitchFamily="34" charset="0"/>
              <a:buChar char="•"/>
            </a:pPr>
            <a:r>
              <a:rPr lang="en-AU" sz="1600" dirty="0"/>
              <a:t>Strong forecast market growth</a:t>
            </a:r>
          </a:p>
          <a:p>
            <a:pPr marL="612577" lvl="1" indent="-315039"/>
            <a:r>
              <a:rPr lang="en-AU" sz="1600" dirty="0"/>
              <a:t>Residential construction – Record construction 2016-2021 (59% more than 2011-16)</a:t>
            </a:r>
          </a:p>
          <a:p>
            <a:pPr marL="612577" lvl="1" indent="-315039"/>
            <a:r>
              <a:rPr lang="en-AU" sz="1600" dirty="0"/>
              <a:t>Non-residential construction – Stable over forward outlook</a:t>
            </a:r>
          </a:p>
          <a:p>
            <a:pPr marL="612577" lvl="1" indent="-315039"/>
            <a:r>
              <a:rPr lang="en-AU" sz="1600" dirty="0"/>
              <a:t>Major infrastructure – Ongoing pipeline</a:t>
            </a:r>
          </a:p>
          <a:p>
            <a:pPr marL="908364" lvl="2" indent="-315039"/>
            <a:r>
              <a:rPr lang="en-AU" sz="1600" dirty="0"/>
              <a:t>Western Sydney Infrastructure Plan</a:t>
            </a:r>
          </a:p>
          <a:p>
            <a:pPr marL="908364" lvl="2" indent="-315039"/>
            <a:r>
              <a:rPr lang="en-AU" sz="1600" dirty="0"/>
              <a:t>Record health and schools capex in the 2017-18 budget, of $7.7B and $4.2B</a:t>
            </a:r>
          </a:p>
          <a:p>
            <a:pPr marL="908364" lvl="2" indent="-315039"/>
            <a:r>
              <a:rPr lang="en-AU" sz="1600" dirty="0"/>
              <a:t>Western Sydney Airport</a:t>
            </a:r>
          </a:p>
          <a:p>
            <a:pPr marL="612577" lvl="1" indent="-315039"/>
            <a:r>
              <a:rPr lang="en-AU" sz="1600" dirty="0"/>
              <a:t>C&amp;I waste – Strong economic growth </a:t>
            </a:r>
          </a:p>
          <a:p>
            <a:pPr marL="315039" indent="-315039">
              <a:buFont typeface="Arial" panose="020B0604020202020204" pitchFamily="34" charset="0"/>
              <a:buChar char="•"/>
            </a:pPr>
            <a:r>
              <a:rPr lang="en-AU" sz="1600" dirty="0"/>
              <a:t>Constrained landfill capacity</a:t>
            </a:r>
          </a:p>
          <a:p>
            <a:pPr marL="612577" lvl="1" indent="-315039"/>
            <a:r>
              <a:rPr lang="en-AU" sz="2400" dirty="0"/>
              <a:t>More than 2Mtpa non-pute airspace closing </a:t>
            </a:r>
            <a:r>
              <a:rPr lang="en-AU" sz="1600" dirty="0"/>
              <a:t>between 2016 and 2022</a:t>
            </a:r>
          </a:p>
        </p:txBody>
      </p:sp>
      <p:sp>
        <p:nvSpPr>
          <p:cNvPr id="2" name="Title 1"/>
          <p:cNvSpPr>
            <a:spLocks noGrp="1"/>
          </p:cNvSpPr>
          <p:nvPr>
            <p:ph type="title"/>
          </p:nvPr>
        </p:nvSpPr>
        <p:spPr/>
        <p:txBody>
          <a:bodyPr>
            <a:normAutofit/>
          </a:bodyPr>
          <a:lstStyle/>
          <a:p>
            <a:r>
              <a:rPr lang="en-AU" dirty="0"/>
              <a:t>Strategic justification</a:t>
            </a:r>
          </a:p>
        </p:txBody>
      </p:sp>
      <p:sp>
        <p:nvSpPr>
          <p:cNvPr id="6" name="Date Placeholder 5"/>
          <p:cNvSpPr>
            <a:spLocks noGrp="1"/>
          </p:cNvSpPr>
          <p:nvPr>
            <p:ph type="dt" sz="half" idx="4294967295"/>
          </p:nvPr>
        </p:nvSpPr>
        <p:spPr>
          <a:xfrm>
            <a:off x="8288338" y="7002463"/>
            <a:ext cx="2405062" cy="277812"/>
          </a:xfrm>
          <a:prstGeom prst="rect">
            <a:avLst/>
          </a:prstGeom>
        </p:spPr>
        <p:txBody>
          <a:bodyPr/>
          <a:lstStyle/>
          <a:p>
            <a:endParaRPr lang="en-GB" dirty="0"/>
          </a:p>
        </p:txBody>
      </p:sp>
      <p:sp>
        <p:nvSpPr>
          <p:cNvPr id="7" name="Slide Number Placeholder 6"/>
          <p:cNvSpPr>
            <a:spLocks noGrp="1"/>
          </p:cNvSpPr>
          <p:nvPr>
            <p:ph type="sldNum" sz="quarter" idx="4294967295"/>
          </p:nvPr>
        </p:nvSpPr>
        <p:spPr>
          <a:xfrm>
            <a:off x="10220325" y="7002463"/>
            <a:ext cx="473075" cy="277812"/>
          </a:xfrm>
          <a:prstGeom prst="rect">
            <a:avLst/>
          </a:prstGeom>
        </p:spPr>
        <p:txBody>
          <a:bodyPr/>
          <a:lstStyle/>
          <a:p>
            <a:endParaRPr lang="en-GB" dirty="0"/>
          </a:p>
        </p:txBody>
      </p:sp>
      <p:pic>
        <p:nvPicPr>
          <p:cNvPr id="11" name="Content Placeholder 10"/>
          <p:cNvPicPr>
            <a:picLocks noGrp="1" noChangeAspect="1"/>
          </p:cNvPicPr>
          <p:nvPr>
            <p:ph sz="quarter" idx="4294967295"/>
          </p:nvPr>
        </p:nvPicPr>
        <p:blipFill rotWithShape="1">
          <a:blip r:embed="rId3"/>
          <a:srcRect l="22179"/>
          <a:stretch/>
        </p:blipFill>
        <p:spPr>
          <a:xfrm>
            <a:off x="6457950" y="1924050"/>
            <a:ext cx="4235450" cy="3790950"/>
          </a:xfrm>
        </p:spPr>
      </p:pic>
    </p:spTree>
    <p:extLst>
      <p:ext uri="{BB962C8B-B14F-4D97-AF65-F5344CB8AC3E}">
        <p14:creationId xmlns:p14="http://schemas.microsoft.com/office/powerpoint/2010/main" val="152046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016" y="0"/>
            <a:ext cx="10692383" cy="7562087"/>
          </a:xfrm>
          <a:prstGeom prst="rect">
            <a:avLst/>
          </a:prstGeom>
        </p:spPr>
      </p:pic>
      <p:sp>
        <p:nvSpPr>
          <p:cNvPr id="3" name="Rectangle 2"/>
          <p:cNvSpPr/>
          <p:nvPr/>
        </p:nvSpPr>
        <p:spPr>
          <a:xfrm>
            <a:off x="6354812" y="4716735"/>
            <a:ext cx="4338587" cy="2520280"/>
          </a:xfrm>
          <a:prstGeom prst="rect">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354812" y="5501272"/>
            <a:ext cx="4024064" cy="1015663"/>
          </a:xfrm>
          <a:prstGeom prst="rect">
            <a:avLst/>
          </a:prstGeom>
          <a:noFill/>
        </p:spPr>
        <p:txBody>
          <a:bodyPr wrap="square" rtlCol="0">
            <a:spAutoFit/>
          </a:bodyPr>
          <a:lstStyle/>
          <a:p>
            <a:pPr algn="r"/>
            <a:r>
              <a:rPr lang="en-US" sz="6000" dirty="0">
                <a:solidFill>
                  <a:schemeClr val="bg1"/>
                </a:solidFill>
                <a:latin typeface="Arial" panose="020B0604020202020204" pitchFamily="34" charset="0"/>
                <a:cs typeface="Arial" panose="020B0604020202020204" pitchFamily="34" charset="0"/>
              </a:rPr>
              <a:t>Section </a:t>
            </a:r>
            <a:r>
              <a:rPr lang="en-US" sz="6000" dirty="0">
                <a:solidFill>
                  <a:srgbClr val="FF640A"/>
                </a:solidFill>
                <a:latin typeface="Arial" panose="020B0604020202020204" pitchFamily="34" charset="0"/>
                <a:cs typeface="Arial" panose="020B0604020202020204" pitchFamily="34" charset="0"/>
              </a:rPr>
              <a:t>3</a:t>
            </a:r>
          </a:p>
        </p:txBody>
      </p:sp>
      <p:sp>
        <p:nvSpPr>
          <p:cNvPr id="8" name="TextBox 7"/>
          <p:cNvSpPr txBox="1"/>
          <p:nvPr/>
        </p:nvSpPr>
        <p:spPr>
          <a:xfrm>
            <a:off x="6210796" y="6516935"/>
            <a:ext cx="4024064" cy="400110"/>
          </a:xfrm>
          <a:prstGeom prst="rect">
            <a:avLst/>
          </a:prstGeom>
          <a:noFill/>
        </p:spPr>
        <p:txBody>
          <a:bodyPr wrap="square" rtlCol="0">
            <a:spAutoFit/>
          </a:bodyPr>
          <a:lstStyle/>
          <a:p>
            <a:pPr algn="r"/>
            <a:r>
              <a:rPr lang="en-US" dirty="0">
                <a:solidFill>
                  <a:schemeClr val="bg1"/>
                </a:solidFill>
                <a:latin typeface="Arial" panose="020B0604020202020204" pitchFamily="34" charset="0"/>
                <a:cs typeface="Arial" panose="020B0604020202020204" pitchFamily="34" charset="0"/>
              </a:rPr>
              <a:t>Key Issues</a:t>
            </a:r>
            <a:endParaRPr lang="en-US" dirty="0">
              <a:solidFill>
                <a:srgbClr val="FF64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47574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ingo PPT_TEMPLATE">
  <a:themeElements>
    <a:clrScheme name="Project Wilson">
      <a:dk1>
        <a:srgbClr val="333333"/>
      </a:dk1>
      <a:lt1>
        <a:srgbClr val="FFFFFF"/>
      </a:lt1>
      <a:dk2>
        <a:srgbClr val="54534A"/>
      </a:dk2>
      <a:lt2>
        <a:srgbClr val="FFFFFF"/>
      </a:lt2>
      <a:accent1>
        <a:srgbClr val="ADADAD"/>
      </a:accent1>
      <a:accent2>
        <a:srgbClr val="E9501D"/>
      </a:accent2>
      <a:accent3>
        <a:srgbClr val="343434"/>
      </a:accent3>
      <a:accent4>
        <a:srgbClr val="005AA7"/>
      </a:accent4>
      <a:accent5>
        <a:srgbClr val="808080"/>
      </a:accent5>
      <a:accent6>
        <a:srgbClr val="DEDDD9"/>
      </a:accent6>
      <a:hlink>
        <a:srgbClr val="717073"/>
      </a:hlink>
      <a:folHlink>
        <a:srgbClr val="333333"/>
      </a:folHlink>
    </a:clrScheme>
    <a:fontScheme name="MACCAP Global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lIns="36000" tIns="36000" rIns="36000" bIns="36000" rtlCol="0" anchor="ctr" anchorCtr="0"/>
      <a:lstStyle>
        <a:defPPr algn="ctr">
          <a:defRPr sz="10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A7A8AB"/>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36000" tIns="36000" rIns="36000" bIns="36000" rtlCol="0" anchor="ctr" anchorCtr="0">
        <a:noAutofit/>
      </a:bodyPr>
      <a:lstStyle>
        <a:defPPr algn="ctr">
          <a:defRPr sz="1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Bingo PPT_TEMPLATE.potx" id="{57574274-29EC-46D9-AA0A-91B1A937AFE3}" vid="{CF619044-7261-4F90-BA30-DA8B40D4A565}"/>
    </a:ext>
  </a:extLst>
</a:theme>
</file>

<file path=ppt/theme/theme3.xml><?xml version="1.0" encoding="utf-8"?>
<a:theme xmlns:a="http://schemas.openxmlformats.org/drawingml/2006/main" name="2_Bingo PPT_TEMPLATE">
  <a:themeElements>
    <a:clrScheme name="Project Wilson">
      <a:dk1>
        <a:srgbClr val="333333"/>
      </a:dk1>
      <a:lt1>
        <a:srgbClr val="FFFFFF"/>
      </a:lt1>
      <a:dk2>
        <a:srgbClr val="54534A"/>
      </a:dk2>
      <a:lt2>
        <a:srgbClr val="FFFFFF"/>
      </a:lt2>
      <a:accent1>
        <a:srgbClr val="ADADAD"/>
      </a:accent1>
      <a:accent2>
        <a:srgbClr val="E9501D"/>
      </a:accent2>
      <a:accent3>
        <a:srgbClr val="343434"/>
      </a:accent3>
      <a:accent4>
        <a:srgbClr val="005AA7"/>
      </a:accent4>
      <a:accent5>
        <a:srgbClr val="808080"/>
      </a:accent5>
      <a:accent6>
        <a:srgbClr val="DEDDD9"/>
      </a:accent6>
      <a:hlink>
        <a:srgbClr val="717073"/>
      </a:hlink>
      <a:folHlink>
        <a:srgbClr val="333333"/>
      </a:folHlink>
    </a:clrScheme>
    <a:fontScheme name="MACCAP Global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lIns="36000" tIns="36000" rIns="36000" bIns="36000" rtlCol="0" anchor="ctr" anchorCtr="0"/>
      <a:lstStyle>
        <a:defPPr algn="ctr">
          <a:defRPr sz="10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A7A8AB"/>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36000" tIns="36000" rIns="36000" bIns="36000" rtlCol="0" anchor="ctr" anchorCtr="0">
        <a:noAutofit/>
      </a:bodyPr>
      <a:lstStyle>
        <a:defPPr algn="ctr">
          <a:defRPr sz="1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Bingo PPT_TEMPLATE.potx" id="{57574274-29EC-46D9-AA0A-91B1A937AFE3}" vid="{CF619044-7261-4F90-BA30-DA8B40D4A56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TotalTime>
  <Words>1981</Words>
  <Application>Microsoft Office PowerPoint</Application>
  <PresentationFormat>Custom</PresentationFormat>
  <Paragraphs>325</Paragraphs>
  <Slides>29</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Arial</vt:lpstr>
      <vt:lpstr>Calibri</vt:lpstr>
      <vt:lpstr>Courier New</vt:lpstr>
      <vt:lpstr>HelveticaNeue LT 45 Lt</vt:lpstr>
      <vt:lpstr>Symbol</vt:lpstr>
      <vt:lpstr>Times New Roman</vt:lpstr>
      <vt:lpstr>Wingdings</vt:lpstr>
      <vt:lpstr>Office Theme</vt:lpstr>
      <vt:lpstr>Bingo PPT_TEMPLATE</vt:lpstr>
      <vt:lpstr>2_Bingo PPT_TEMPLATE</vt:lpstr>
      <vt:lpstr>PowerPoint Presentation</vt:lpstr>
      <vt:lpstr>PowerPoint Presentation</vt:lpstr>
      <vt:lpstr>PowerPoint Presentation</vt:lpstr>
      <vt:lpstr>Overview of Bingo</vt:lpstr>
      <vt:lpstr>Mortdale Recycling Facility Proposal Overview </vt:lpstr>
      <vt:lpstr>PowerPoint Presentation</vt:lpstr>
      <vt:lpstr>Strategic justification</vt:lpstr>
      <vt:lpstr>Strategic justification</vt:lpstr>
      <vt:lpstr>PowerPoint Presentation</vt:lpstr>
      <vt:lpstr>Key Issues - Site &amp; Operational Management</vt:lpstr>
      <vt:lpstr>Key Issues – Traffic &amp; Transport</vt:lpstr>
      <vt:lpstr>Key Issues – Traffic &amp; Transport</vt:lpstr>
      <vt:lpstr>Key Issues – Traffic &amp; Transport</vt:lpstr>
      <vt:lpstr>Key Issues – Traffic &amp; Transport</vt:lpstr>
      <vt:lpstr>Key Issues – Noise</vt:lpstr>
      <vt:lpstr>Key Issues – Noise</vt:lpstr>
      <vt:lpstr>Key Issues – Air Quality</vt:lpstr>
      <vt:lpstr>PowerPoint Presentation</vt:lpstr>
      <vt:lpstr>Community Engagement Summary</vt:lpstr>
      <vt:lpstr>Cont…</vt:lpstr>
      <vt:lpstr>Cont…</vt:lpstr>
      <vt:lpstr>Cont.</vt:lpstr>
      <vt:lpstr>Cont.</vt:lpstr>
      <vt:lpstr>PowerPoint Presentation</vt:lpstr>
      <vt:lpstr>Mortdale RRF – Draft Conditions</vt:lpstr>
      <vt:lpstr>Mortdale RRF – Draft Conditions</vt:lpstr>
      <vt:lpstr>Mortdale RRF – Draft Conditions</vt:lpstr>
      <vt:lpstr>PowerPoint Presentation</vt:lpstr>
      <vt:lpstr>Conclusion</vt:lpstr>
    </vt:vector>
  </TitlesOfParts>
  <Company>RR Donnelley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RR Donnelley</dc:creator>
  <cp:lastModifiedBy>Bradley Searle</cp:lastModifiedBy>
  <cp:revision>27</cp:revision>
  <cp:lastPrinted>2017-12-11T04:14:39Z</cp:lastPrinted>
  <dcterms:created xsi:type="dcterms:W3CDTF">2017-03-15T02:08:17Z</dcterms:created>
  <dcterms:modified xsi:type="dcterms:W3CDTF">2017-12-11T10:22:49Z</dcterms:modified>
</cp:coreProperties>
</file>