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8"/>
  </p:notesMasterIdLst>
  <p:sldIdLst>
    <p:sldId id="256" r:id="rId3"/>
    <p:sldId id="257" r:id="rId4"/>
    <p:sldId id="258" r:id="rId5"/>
    <p:sldId id="264" r:id="rId6"/>
    <p:sldId id="265" r:id="rId7"/>
    <p:sldId id="292" r:id="rId8"/>
    <p:sldId id="378" r:id="rId9"/>
    <p:sldId id="377" r:id="rId10"/>
    <p:sldId id="379" r:id="rId11"/>
    <p:sldId id="293" r:id="rId12"/>
    <p:sldId id="266" r:id="rId13"/>
    <p:sldId id="295" r:id="rId14"/>
    <p:sldId id="294" r:id="rId15"/>
    <p:sldId id="380" r:id="rId16"/>
    <p:sldId id="368" r:id="rId17"/>
    <p:sldId id="369" r:id="rId18"/>
    <p:sldId id="370" r:id="rId19"/>
    <p:sldId id="381" r:id="rId20"/>
    <p:sldId id="372" r:id="rId21"/>
    <p:sldId id="371" r:id="rId22"/>
    <p:sldId id="373" r:id="rId23"/>
    <p:sldId id="374" r:id="rId24"/>
    <p:sldId id="375" r:id="rId25"/>
    <p:sldId id="296" r:id="rId26"/>
    <p:sldId id="376" r:id="rId27"/>
  </p:sldIdLst>
  <p:sldSz cx="12192000" cy="6858000"/>
  <p:notesSz cx="6807200" cy="99393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7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ng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ng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ng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787" cy="49869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5838" y="0"/>
            <a:ext cx="2949787" cy="49869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821BE9-1F45-4B0C-AD46-A8BE3C22E3F2}" type="datetimeFigureOut">
              <a:rPr lang="en-AU" smtClean="0"/>
              <a:t>6/08/2019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3013"/>
            <a:ext cx="5962650" cy="3354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0720" y="4783307"/>
            <a:ext cx="5445760" cy="3913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40647"/>
            <a:ext cx="2949787" cy="49869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5838" y="9440647"/>
            <a:ext cx="2949787" cy="49869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8C632C-60FC-4210-97BA-421E1473BFDB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18587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59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A568FB4-B79C-41C7-9DE3-FA8B86733668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pPr marL="0" marR="0" lvl="0" indent="0" algn="r" defTabSz="91598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48179492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59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AF70DB0-997D-4742-8BB3-CC93C001D7AA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pPr marL="0" marR="0" lvl="0" indent="0" algn="r" defTabSz="91598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  <p:sp>
        <p:nvSpPr>
          <p:cNvPr id="218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81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4939476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59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AF70DB0-997D-4742-8BB3-CC93C001D7AA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pPr marL="0" marR="0" lvl="0" indent="0" algn="r" defTabSz="91598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  <p:sp>
        <p:nvSpPr>
          <p:cNvPr id="218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81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8310303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59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AF70DB0-997D-4742-8BB3-CC93C001D7AA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pPr marL="0" marR="0" lvl="0" indent="0" algn="r" defTabSz="91598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  <p:sp>
        <p:nvSpPr>
          <p:cNvPr id="218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81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4719921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59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AF70DB0-997D-4742-8BB3-CC93C001D7AA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pPr marL="0" marR="0" lvl="0" indent="0" algn="r" defTabSz="91598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  <p:sp>
        <p:nvSpPr>
          <p:cNvPr id="218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81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664837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59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AF70DB0-997D-4742-8BB3-CC93C001D7AA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pPr marL="0" marR="0" lvl="0" indent="0" algn="r" defTabSz="91598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  <p:sp>
        <p:nvSpPr>
          <p:cNvPr id="218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81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6949435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59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AF70DB0-997D-4742-8BB3-CC93C001D7AA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pPr marL="0" marR="0" lvl="0" indent="0" algn="r" defTabSz="91598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  <p:sp>
        <p:nvSpPr>
          <p:cNvPr id="218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81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2037716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59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AF70DB0-997D-4742-8BB3-CC93C001D7AA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pPr marL="0" marR="0" lvl="0" indent="0" algn="r" defTabSz="91598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  <p:sp>
        <p:nvSpPr>
          <p:cNvPr id="218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81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2230661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59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AF70DB0-997D-4742-8BB3-CC93C001D7AA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pPr marL="0" marR="0" lvl="0" indent="0" algn="r" defTabSz="91598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  <p:sp>
        <p:nvSpPr>
          <p:cNvPr id="218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81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199402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59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AF70DB0-997D-4742-8BB3-CC93C001D7AA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pPr marL="0" marR="0" lvl="0" indent="0" algn="r" defTabSz="91598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  <p:sp>
        <p:nvSpPr>
          <p:cNvPr id="218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81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6699130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CB8711-91A4-4EF0-90EB-0D92158EB9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BD0AF15-C21D-46C4-9F31-DF4CB2CCC6A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8A6007-CBA6-4AEC-9F75-05E4D68533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E6E11-C567-46B2-BAE6-A20F2AFE005C}" type="datetimeFigureOut">
              <a:rPr lang="en-AU" smtClean="0"/>
              <a:t>6/08/2019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D90278-1403-4491-9F3E-3F00391D9F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CC63EA-CAA9-4134-A3F5-FBF33877FE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100B2D-26CB-4B7D-AB92-1A227246032F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8623829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648737-8A6E-495E-BE9B-48A8EDCF23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355A298-A7F1-4D7D-A385-97DEFB8FB5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B99A1D-5E66-4625-86D3-5231D95D68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E6E11-C567-46B2-BAE6-A20F2AFE005C}" type="datetimeFigureOut">
              <a:rPr lang="en-AU" smtClean="0"/>
              <a:t>6/08/2019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3E21EC-BB66-4C73-9A6D-81F4E30C27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6C8D1A-75C0-46AE-BF9D-82366A913E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100B2D-26CB-4B7D-AB92-1A227246032F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7875848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E8B67B6-0518-4A20-B90B-990EE54A3F9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81C66AB-C4C7-4EE8-A9FC-2175D16F8D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AC9EA2-E76A-4A64-86C6-F373CDB838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E6E11-C567-46B2-BAE6-A20F2AFE005C}" type="datetimeFigureOut">
              <a:rPr lang="en-AU" smtClean="0"/>
              <a:t>6/08/2019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374554-10C7-485A-A6A8-803B021891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87EFCB-4FD3-4D99-91DA-8DF21E5A5A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100B2D-26CB-4B7D-AB92-1A227246032F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7556259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3897" y="2130951"/>
            <a:ext cx="10364208" cy="146933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7793" y="3885752"/>
            <a:ext cx="8536416" cy="1753122"/>
          </a:xfrm>
        </p:spPr>
        <p:txBody>
          <a:bodyPr/>
          <a:lstStyle>
            <a:lvl1pPr marL="0" indent="0" algn="ctr">
              <a:buNone/>
              <a:defRPr/>
            </a:lvl1pPr>
            <a:lvl2pPr marL="483626" indent="0" algn="ctr">
              <a:buNone/>
              <a:defRPr/>
            </a:lvl2pPr>
            <a:lvl3pPr marL="967252" indent="0" algn="ctr">
              <a:buNone/>
              <a:defRPr/>
            </a:lvl3pPr>
            <a:lvl4pPr marL="1450878" indent="0" algn="ctr">
              <a:buNone/>
              <a:defRPr/>
            </a:lvl4pPr>
            <a:lvl5pPr marL="1934505" indent="0" algn="ctr">
              <a:buNone/>
              <a:defRPr/>
            </a:lvl5pPr>
            <a:lvl6pPr marL="2418131" indent="0" algn="ctr">
              <a:buNone/>
              <a:defRPr/>
            </a:lvl6pPr>
            <a:lvl7pPr marL="2901757" indent="0" algn="ctr">
              <a:buNone/>
              <a:defRPr/>
            </a:lvl7pPr>
            <a:lvl8pPr marL="3385383" indent="0" algn="ctr">
              <a:buNone/>
              <a:defRPr/>
            </a:lvl8pPr>
            <a:lvl9pPr marL="3869009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5"/>
          <p:cNvSpPr/>
          <p:nvPr userDrawn="1"/>
        </p:nvSpPr>
        <p:spPr bwMode="auto">
          <a:xfrm>
            <a:off x="10232052" y="6085551"/>
            <a:ext cx="1959949" cy="772449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6724" tIns="48362" rIns="96724" bIns="48362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67252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539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45070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5"/>
          <p:cNvSpPr/>
          <p:nvPr userDrawn="1"/>
        </p:nvSpPr>
        <p:spPr bwMode="auto">
          <a:xfrm>
            <a:off x="10232052" y="6125853"/>
            <a:ext cx="1959949" cy="732147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6724" tIns="48362" rIns="96724" bIns="48362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67252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539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9312211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175" y="4406316"/>
            <a:ext cx="10364208" cy="1361861"/>
          </a:xfrm>
        </p:spPr>
        <p:txBody>
          <a:bodyPr anchor="t"/>
          <a:lstStyle>
            <a:lvl1pPr algn="l">
              <a:defRPr sz="4231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175" y="2906759"/>
            <a:ext cx="10364208" cy="1499557"/>
          </a:xfrm>
        </p:spPr>
        <p:txBody>
          <a:bodyPr anchor="b"/>
          <a:lstStyle>
            <a:lvl1pPr marL="0" indent="0">
              <a:buNone/>
              <a:defRPr sz="2116"/>
            </a:lvl1pPr>
            <a:lvl2pPr marL="483626" indent="0">
              <a:buNone/>
              <a:defRPr sz="1904"/>
            </a:lvl2pPr>
            <a:lvl3pPr marL="967252" indent="0">
              <a:buNone/>
              <a:defRPr sz="1692"/>
            </a:lvl3pPr>
            <a:lvl4pPr marL="1450878" indent="0">
              <a:buNone/>
              <a:defRPr sz="1481"/>
            </a:lvl4pPr>
            <a:lvl5pPr marL="1934505" indent="0">
              <a:buNone/>
              <a:defRPr sz="1481"/>
            </a:lvl5pPr>
            <a:lvl6pPr marL="2418131" indent="0">
              <a:buNone/>
              <a:defRPr sz="1481"/>
            </a:lvl6pPr>
            <a:lvl7pPr marL="2901757" indent="0">
              <a:buNone/>
              <a:defRPr sz="1481"/>
            </a:lvl7pPr>
            <a:lvl8pPr marL="3385383" indent="0">
              <a:buNone/>
              <a:defRPr sz="1481"/>
            </a:lvl8pPr>
            <a:lvl9pPr marL="3869009" indent="0">
              <a:buNone/>
              <a:defRPr sz="148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24340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896" y="1981499"/>
            <a:ext cx="5073467" cy="4114128"/>
          </a:xfrm>
        </p:spPr>
        <p:txBody>
          <a:bodyPr/>
          <a:lstStyle>
            <a:lvl1pPr>
              <a:defRPr sz="2962"/>
            </a:lvl1pPr>
            <a:lvl2pPr>
              <a:defRPr sz="2539"/>
            </a:lvl2pPr>
            <a:lvl3pPr>
              <a:defRPr sz="2116"/>
            </a:lvl3pPr>
            <a:lvl4pPr>
              <a:defRPr sz="1904"/>
            </a:lvl4pPr>
            <a:lvl5pPr>
              <a:defRPr sz="1904"/>
            </a:lvl5pPr>
            <a:lvl6pPr>
              <a:defRPr sz="1904"/>
            </a:lvl6pPr>
            <a:lvl7pPr>
              <a:defRPr sz="1904"/>
            </a:lvl7pPr>
            <a:lvl8pPr>
              <a:defRPr sz="1904"/>
            </a:lvl8pPr>
            <a:lvl9pPr>
              <a:defRPr sz="190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2399" y="1981499"/>
            <a:ext cx="5075706" cy="4114128"/>
          </a:xfrm>
        </p:spPr>
        <p:txBody>
          <a:bodyPr/>
          <a:lstStyle>
            <a:lvl1pPr>
              <a:defRPr sz="2962"/>
            </a:lvl1pPr>
            <a:lvl2pPr>
              <a:defRPr sz="2539"/>
            </a:lvl2pPr>
            <a:lvl3pPr>
              <a:defRPr sz="2116"/>
            </a:lvl3pPr>
            <a:lvl4pPr>
              <a:defRPr sz="1904"/>
            </a:lvl4pPr>
            <a:lvl5pPr>
              <a:defRPr sz="1904"/>
            </a:lvl5pPr>
            <a:lvl6pPr>
              <a:defRPr sz="1904"/>
            </a:lvl6pPr>
            <a:lvl7pPr>
              <a:defRPr sz="1904"/>
            </a:lvl7pPr>
            <a:lvl8pPr>
              <a:defRPr sz="1904"/>
            </a:lvl8pPr>
            <a:lvl9pPr>
              <a:defRPr sz="190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44395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265" y="275394"/>
            <a:ext cx="10973472" cy="1141881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264" y="1534822"/>
            <a:ext cx="5387059" cy="639789"/>
          </a:xfrm>
        </p:spPr>
        <p:txBody>
          <a:bodyPr anchor="b"/>
          <a:lstStyle>
            <a:lvl1pPr marL="0" indent="0">
              <a:buNone/>
              <a:defRPr sz="2539" b="1"/>
            </a:lvl1pPr>
            <a:lvl2pPr marL="483626" indent="0">
              <a:buNone/>
              <a:defRPr sz="2116" b="1"/>
            </a:lvl2pPr>
            <a:lvl3pPr marL="967252" indent="0">
              <a:buNone/>
              <a:defRPr sz="1904" b="1"/>
            </a:lvl3pPr>
            <a:lvl4pPr marL="1450878" indent="0">
              <a:buNone/>
              <a:defRPr sz="1692" b="1"/>
            </a:lvl4pPr>
            <a:lvl5pPr marL="1934505" indent="0">
              <a:buNone/>
              <a:defRPr sz="1692" b="1"/>
            </a:lvl5pPr>
            <a:lvl6pPr marL="2418131" indent="0">
              <a:buNone/>
              <a:defRPr sz="1692" b="1"/>
            </a:lvl6pPr>
            <a:lvl7pPr marL="2901757" indent="0">
              <a:buNone/>
              <a:defRPr sz="1692" b="1"/>
            </a:lvl7pPr>
            <a:lvl8pPr marL="3385383" indent="0">
              <a:buNone/>
              <a:defRPr sz="1692" b="1"/>
            </a:lvl8pPr>
            <a:lvl9pPr marL="3869009" indent="0">
              <a:buNone/>
              <a:defRPr sz="1692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264" y="2174612"/>
            <a:ext cx="5387059" cy="3951242"/>
          </a:xfrm>
        </p:spPr>
        <p:txBody>
          <a:bodyPr/>
          <a:lstStyle>
            <a:lvl1pPr>
              <a:defRPr sz="2539"/>
            </a:lvl1pPr>
            <a:lvl2pPr>
              <a:defRPr sz="2116"/>
            </a:lvl2pPr>
            <a:lvl3pPr>
              <a:defRPr sz="1904"/>
            </a:lvl3pPr>
            <a:lvl4pPr>
              <a:defRPr sz="1692"/>
            </a:lvl4pPr>
            <a:lvl5pPr>
              <a:defRPr sz="1692"/>
            </a:lvl5pPr>
            <a:lvl6pPr>
              <a:defRPr sz="1692"/>
            </a:lvl6pPr>
            <a:lvl7pPr>
              <a:defRPr sz="1692"/>
            </a:lvl7pPr>
            <a:lvl8pPr>
              <a:defRPr sz="1692"/>
            </a:lvl8pPr>
            <a:lvl9pPr>
              <a:defRPr sz="1692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439" y="1534822"/>
            <a:ext cx="5389298" cy="639789"/>
          </a:xfrm>
        </p:spPr>
        <p:txBody>
          <a:bodyPr anchor="b"/>
          <a:lstStyle>
            <a:lvl1pPr marL="0" indent="0">
              <a:buNone/>
              <a:defRPr sz="2539" b="1"/>
            </a:lvl1pPr>
            <a:lvl2pPr marL="483626" indent="0">
              <a:buNone/>
              <a:defRPr sz="2116" b="1"/>
            </a:lvl2pPr>
            <a:lvl3pPr marL="967252" indent="0">
              <a:buNone/>
              <a:defRPr sz="1904" b="1"/>
            </a:lvl3pPr>
            <a:lvl4pPr marL="1450878" indent="0">
              <a:buNone/>
              <a:defRPr sz="1692" b="1"/>
            </a:lvl4pPr>
            <a:lvl5pPr marL="1934505" indent="0">
              <a:buNone/>
              <a:defRPr sz="1692" b="1"/>
            </a:lvl5pPr>
            <a:lvl6pPr marL="2418131" indent="0">
              <a:buNone/>
              <a:defRPr sz="1692" b="1"/>
            </a:lvl6pPr>
            <a:lvl7pPr marL="2901757" indent="0">
              <a:buNone/>
              <a:defRPr sz="1692" b="1"/>
            </a:lvl7pPr>
            <a:lvl8pPr marL="3385383" indent="0">
              <a:buNone/>
              <a:defRPr sz="1692" b="1"/>
            </a:lvl8pPr>
            <a:lvl9pPr marL="3869009" indent="0">
              <a:buNone/>
              <a:defRPr sz="1692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439" y="2174612"/>
            <a:ext cx="5389298" cy="3951242"/>
          </a:xfrm>
        </p:spPr>
        <p:txBody>
          <a:bodyPr/>
          <a:lstStyle>
            <a:lvl1pPr>
              <a:defRPr sz="2539"/>
            </a:lvl1pPr>
            <a:lvl2pPr>
              <a:defRPr sz="2116"/>
            </a:lvl2pPr>
            <a:lvl3pPr>
              <a:defRPr sz="1904"/>
            </a:lvl3pPr>
            <a:lvl4pPr>
              <a:defRPr sz="1692"/>
            </a:lvl4pPr>
            <a:lvl5pPr>
              <a:defRPr sz="1692"/>
            </a:lvl5pPr>
            <a:lvl6pPr>
              <a:defRPr sz="1692"/>
            </a:lvl6pPr>
            <a:lvl7pPr>
              <a:defRPr sz="1692"/>
            </a:lvl7pPr>
            <a:lvl8pPr>
              <a:defRPr sz="1692"/>
            </a:lvl8pPr>
            <a:lvl9pPr>
              <a:defRPr sz="1692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16078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399611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490034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265" y="273716"/>
            <a:ext cx="4011735" cy="1162031"/>
          </a:xfrm>
        </p:spPr>
        <p:txBody>
          <a:bodyPr anchor="b"/>
          <a:lstStyle>
            <a:lvl1pPr algn="l">
              <a:defRPr sz="2116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596" y="273717"/>
            <a:ext cx="6816141" cy="5852137"/>
          </a:xfrm>
        </p:spPr>
        <p:txBody>
          <a:bodyPr/>
          <a:lstStyle>
            <a:lvl1pPr>
              <a:defRPr sz="3385"/>
            </a:lvl1pPr>
            <a:lvl2pPr>
              <a:defRPr sz="2962"/>
            </a:lvl2pPr>
            <a:lvl3pPr>
              <a:defRPr sz="2539"/>
            </a:lvl3pPr>
            <a:lvl4pPr>
              <a:defRPr sz="2116"/>
            </a:lvl4pPr>
            <a:lvl5pPr>
              <a:defRPr sz="2116"/>
            </a:lvl5pPr>
            <a:lvl6pPr>
              <a:defRPr sz="2116"/>
            </a:lvl6pPr>
            <a:lvl7pPr>
              <a:defRPr sz="2116"/>
            </a:lvl7pPr>
            <a:lvl8pPr>
              <a:defRPr sz="2116"/>
            </a:lvl8pPr>
            <a:lvl9pPr>
              <a:defRPr sz="211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265" y="1435748"/>
            <a:ext cx="4011735" cy="4690106"/>
          </a:xfrm>
        </p:spPr>
        <p:txBody>
          <a:bodyPr/>
          <a:lstStyle>
            <a:lvl1pPr marL="0" indent="0">
              <a:buNone/>
              <a:defRPr sz="1481"/>
            </a:lvl1pPr>
            <a:lvl2pPr marL="483626" indent="0">
              <a:buNone/>
              <a:defRPr sz="1269"/>
            </a:lvl2pPr>
            <a:lvl3pPr marL="967252" indent="0">
              <a:buNone/>
              <a:defRPr sz="1058"/>
            </a:lvl3pPr>
            <a:lvl4pPr marL="1450878" indent="0">
              <a:buNone/>
              <a:defRPr sz="952"/>
            </a:lvl4pPr>
            <a:lvl5pPr marL="1934505" indent="0">
              <a:buNone/>
              <a:defRPr sz="952"/>
            </a:lvl5pPr>
            <a:lvl6pPr marL="2418131" indent="0">
              <a:buNone/>
              <a:defRPr sz="952"/>
            </a:lvl6pPr>
            <a:lvl7pPr marL="2901757" indent="0">
              <a:buNone/>
              <a:defRPr sz="952"/>
            </a:lvl7pPr>
            <a:lvl8pPr marL="3385383" indent="0">
              <a:buNone/>
              <a:defRPr sz="952"/>
            </a:lvl8pPr>
            <a:lvl9pPr marL="3869009" indent="0">
              <a:buNone/>
              <a:defRPr sz="952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85139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C13AFE-4194-47CD-A535-00D3D9EAC0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DB2D9A-1761-42EC-92D6-6EEE923BA2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4F814A-3402-4395-BF39-831426CE9F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E6E11-C567-46B2-BAE6-A20F2AFE005C}" type="datetimeFigureOut">
              <a:rPr lang="en-AU" smtClean="0"/>
              <a:t>6/08/2019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7A83CE-A2E1-4ABA-966D-FC57E15092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8890E2-4FF5-40D2-8A28-3FEAB4492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100B2D-26CB-4B7D-AB92-1A227246032F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34300832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90018" y="4800937"/>
            <a:ext cx="7315648" cy="565902"/>
          </a:xfrm>
        </p:spPr>
        <p:txBody>
          <a:bodyPr anchor="b"/>
          <a:lstStyle>
            <a:lvl1pPr algn="l">
              <a:defRPr sz="2116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90018" y="612922"/>
            <a:ext cx="7315648" cy="4114128"/>
          </a:xfrm>
        </p:spPr>
        <p:txBody>
          <a:bodyPr/>
          <a:lstStyle>
            <a:lvl1pPr marL="0" indent="0">
              <a:buNone/>
              <a:defRPr sz="3385"/>
            </a:lvl1pPr>
            <a:lvl2pPr marL="483626" indent="0">
              <a:buNone/>
              <a:defRPr sz="2962"/>
            </a:lvl2pPr>
            <a:lvl3pPr marL="967252" indent="0">
              <a:buNone/>
              <a:defRPr sz="2539"/>
            </a:lvl3pPr>
            <a:lvl4pPr marL="1450878" indent="0">
              <a:buNone/>
              <a:defRPr sz="2116"/>
            </a:lvl4pPr>
            <a:lvl5pPr marL="1934505" indent="0">
              <a:buNone/>
              <a:defRPr sz="2116"/>
            </a:lvl5pPr>
            <a:lvl6pPr marL="2418131" indent="0">
              <a:buNone/>
              <a:defRPr sz="2116"/>
            </a:lvl6pPr>
            <a:lvl7pPr marL="2901757" indent="0">
              <a:buNone/>
              <a:defRPr sz="2116"/>
            </a:lvl7pPr>
            <a:lvl8pPr marL="3385383" indent="0">
              <a:buNone/>
              <a:defRPr sz="2116"/>
            </a:lvl8pPr>
            <a:lvl9pPr marL="3869009" indent="0">
              <a:buNone/>
              <a:defRPr sz="2116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90018" y="5366839"/>
            <a:ext cx="7315648" cy="806033"/>
          </a:xfrm>
        </p:spPr>
        <p:txBody>
          <a:bodyPr/>
          <a:lstStyle>
            <a:lvl1pPr marL="0" indent="0">
              <a:buNone/>
              <a:defRPr sz="1481"/>
            </a:lvl1pPr>
            <a:lvl2pPr marL="483626" indent="0">
              <a:buNone/>
              <a:defRPr sz="1269"/>
            </a:lvl2pPr>
            <a:lvl3pPr marL="967252" indent="0">
              <a:buNone/>
              <a:defRPr sz="1058"/>
            </a:lvl3pPr>
            <a:lvl4pPr marL="1450878" indent="0">
              <a:buNone/>
              <a:defRPr sz="952"/>
            </a:lvl4pPr>
            <a:lvl5pPr marL="1934505" indent="0">
              <a:buNone/>
              <a:defRPr sz="952"/>
            </a:lvl5pPr>
            <a:lvl6pPr marL="2418131" indent="0">
              <a:buNone/>
              <a:defRPr sz="952"/>
            </a:lvl6pPr>
            <a:lvl7pPr marL="2901757" indent="0">
              <a:buNone/>
              <a:defRPr sz="952"/>
            </a:lvl7pPr>
            <a:lvl8pPr marL="3385383" indent="0">
              <a:buNone/>
              <a:defRPr sz="952"/>
            </a:lvl8pPr>
            <a:lvl9pPr marL="3869009" indent="0">
              <a:buNone/>
              <a:defRPr sz="952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825966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684138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8732" y="609563"/>
            <a:ext cx="2589372" cy="548606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897" y="609563"/>
            <a:ext cx="7559802" cy="548606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550559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913897" y="609563"/>
            <a:ext cx="10364208" cy="548606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913897" y="6248438"/>
            <a:ext cx="2540093" cy="456752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8532" y="6248438"/>
            <a:ext cx="3854938" cy="456752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38563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C75BAE-503D-41FA-9827-0E0828F3E4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2020DF-7F63-4D10-8567-689575C05D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E28D8E-DACE-491C-B673-DEFED9EB19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E6E11-C567-46B2-BAE6-A20F2AFE005C}" type="datetimeFigureOut">
              <a:rPr lang="en-AU" smtClean="0"/>
              <a:t>6/08/2019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FACD99-F2CB-4160-B4FF-C958B82CDC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EDEC57-53D2-46F4-8FB0-2266B1A1AE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100B2D-26CB-4B7D-AB92-1A227246032F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0426000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0E9CAD-A63B-4214-A082-B0B2D9D634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DF106B-5EB4-47EA-ACF0-149D7BF4E40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330FC95-EF59-487C-8E60-F80189BECD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B582732-BC11-46C0-ADF4-02381FF158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E6E11-C567-46B2-BAE6-A20F2AFE005C}" type="datetimeFigureOut">
              <a:rPr lang="en-AU" smtClean="0"/>
              <a:t>6/08/2019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13184D-A52C-4E58-AEC4-5C87B68F30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9A7D22-CB20-49FB-9B38-A32F48F17E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100B2D-26CB-4B7D-AB92-1A227246032F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0076226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9196A5-B6F1-461E-838C-F03B7E3CD5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7D17FE-EFC4-4DC8-9306-E6494EFAD2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DBA84C6-2823-46B2-AC0B-2D70FD20BC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71CE370-3893-4B28-9F3A-A2092C77A36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D737FFB-1509-47F9-9254-5A1091F5517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F2525AF-28FD-4B6E-99A6-26C2523F63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E6E11-C567-46B2-BAE6-A20F2AFE005C}" type="datetimeFigureOut">
              <a:rPr lang="en-AU" smtClean="0"/>
              <a:t>6/08/2019</a:t>
            </a:fld>
            <a:endParaRPr lang="en-A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A51C870-7896-4360-85E2-AC4FE01F22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C545157-6D1B-4E5D-B868-3F8B9E9B74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100B2D-26CB-4B7D-AB92-1A227246032F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6596120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E248B2-614A-4B54-B65D-C18E9432B5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B8843C7-7E02-45A8-BEE8-558C4DF7B1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E6E11-C567-46B2-BAE6-A20F2AFE005C}" type="datetimeFigureOut">
              <a:rPr lang="en-AU" smtClean="0"/>
              <a:t>6/08/2019</a:t>
            </a:fld>
            <a:endParaRPr lang="en-A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3BFEFDD-B5CA-4FF9-895D-3EA2855885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72C942-634E-44DB-8352-A28E43A8C1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100B2D-26CB-4B7D-AB92-1A227246032F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3382194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C37594B-2CBB-444A-AD07-450F45B2BE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E6E11-C567-46B2-BAE6-A20F2AFE005C}" type="datetimeFigureOut">
              <a:rPr lang="en-AU" smtClean="0"/>
              <a:t>6/08/2019</a:t>
            </a:fld>
            <a:endParaRPr lang="en-A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16959C9-D572-4BD1-BD9C-160F4E8E01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FE7068-C188-4F30-8789-AD0E4B6247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100B2D-26CB-4B7D-AB92-1A227246032F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1635826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824B42-8483-40F5-B735-2A03EE72C4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33B10D-EA35-4B20-96C4-0D8498DD6F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40BB95-1263-4A7F-A630-C1A5AC90E0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7B48DAD-9BA4-4E1D-8F53-29B4F45F89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E6E11-C567-46B2-BAE6-A20F2AFE005C}" type="datetimeFigureOut">
              <a:rPr lang="en-AU" smtClean="0"/>
              <a:t>6/08/2019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627C9E-3688-471D-89A7-1A3A2E5588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912E44B-BB8F-4B2F-BFFE-2FCE5F33C6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100B2D-26CB-4B7D-AB92-1A227246032F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983811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0ED89C-BEC1-4C96-B94F-74791166ED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BBE87F0-B17C-474F-9BFA-EEF63B32FF5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1FE3CE7-F7F9-4DE9-967B-7916B26484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EB8132-0CA3-489A-9CD8-78F7222CF3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E6E11-C567-46B2-BAE6-A20F2AFE005C}" type="datetimeFigureOut">
              <a:rPr lang="en-AU" smtClean="0"/>
              <a:t>6/08/2019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18D3DA-A1B7-40D3-9FA4-60D095556B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485C686-E21B-45DB-A74C-7800BC1521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100B2D-26CB-4B7D-AB92-1A227246032F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2465604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http://www.b-es.com.au/sig.gif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7F48063-5381-4CA5-A9E8-4CE2D2B5E5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689A17-6380-4C14-9B9B-73284FF1B8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9ABD8E-BA2D-4571-A77F-25FBEF8EDF7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4E6E11-C567-46B2-BAE6-A20F2AFE005C}" type="datetimeFigureOut">
              <a:rPr lang="en-AU" smtClean="0"/>
              <a:t>6/08/2019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271AF5-0B66-4AD9-AFF7-9E833C733C6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7123BB-3B1E-472D-A74F-378BD67192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100B2D-26CB-4B7D-AB92-1A227246032F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8150296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3897" y="609564"/>
            <a:ext cx="10364208" cy="11435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6420" tIns="43210" rIns="86420" bIns="4321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3897" y="1981499"/>
            <a:ext cx="10364208" cy="4114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6420" tIns="43210" rIns="86420" bIns="4321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3897" y="6248438"/>
            <a:ext cx="2540093" cy="456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6420" tIns="43210" rIns="86420" bIns="43210" numCol="1" anchor="t" anchorCtr="0" compatLnSpc="1">
            <a:prstTxWarp prst="textNoShape">
              <a:avLst/>
            </a:prstTxWarp>
          </a:bodyPr>
          <a:lstStyle>
            <a:lvl1pPr defTabSz="913516">
              <a:defRPr sz="1375"/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8532" y="6248438"/>
            <a:ext cx="3854938" cy="456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6420" tIns="43210" rIns="86420" bIns="43210" numCol="1" anchor="t" anchorCtr="0" compatLnSpc="1">
            <a:prstTxWarp prst="textNoShape">
              <a:avLst/>
            </a:prstTxWarp>
          </a:bodyPr>
          <a:lstStyle>
            <a:lvl1pPr algn="ctr" defTabSz="913516">
              <a:defRPr sz="1375"/>
            </a:lvl1pPr>
          </a:lstStyle>
          <a:p>
            <a:endParaRPr lang="en-US"/>
          </a:p>
        </p:txBody>
      </p:sp>
      <p:pic>
        <p:nvPicPr>
          <p:cNvPr id="1033" name="Picture 9" descr="http://www.b-es.com.au/sig.gif"/>
          <p:cNvPicPr>
            <a:picLocks noChangeAspect="1" noChangeArrowheads="1"/>
          </p:cNvPicPr>
          <p:nvPr/>
        </p:nvPicPr>
        <p:blipFill>
          <a:blip r:link="rId14"/>
          <a:srcRect r="59300"/>
          <a:stretch>
            <a:fillRect/>
          </a:stretch>
        </p:blipFill>
        <p:spPr bwMode="auto">
          <a:xfrm>
            <a:off x="10211892" y="6041892"/>
            <a:ext cx="1980108" cy="8161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284185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defTabSz="913516" rtl="0" fontAlgn="base">
        <a:spcBef>
          <a:spcPct val="0"/>
        </a:spcBef>
        <a:spcAft>
          <a:spcPct val="0"/>
        </a:spcAft>
        <a:defRPr sz="4443">
          <a:solidFill>
            <a:schemeClr val="tx2"/>
          </a:solidFill>
          <a:latin typeface="+mj-lt"/>
          <a:ea typeface="+mj-ea"/>
          <a:cs typeface="+mj-cs"/>
        </a:defRPr>
      </a:lvl1pPr>
      <a:lvl2pPr algn="ctr" defTabSz="913516" rtl="0" fontAlgn="base">
        <a:spcBef>
          <a:spcPct val="0"/>
        </a:spcBef>
        <a:spcAft>
          <a:spcPct val="0"/>
        </a:spcAft>
        <a:defRPr sz="4443">
          <a:solidFill>
            <a:schemeClr val="tx2"/>
          </a:solidFill>
          <a:latin typeface="Arial" charset="0"/>
          <a:ea typeface="ＭＳ Ｐゴシック" pitchFamily="34" charset="-128"/>
        </a:defRPr>
      </a:lvl2pPr>
      <a:lvl3pPr algn="ctr" defTabSz="913516" rtl="0" fontAlgn="base">
        <a:spcBef>
          <a:spcPct val="0"/>
        </a:spcBef>
        <a:spcAft>
          <a:spcPct val="0"/>
        </a:spcAft>
        <a:defRPr sz="4443">
          <a:solidFill>
            <a:schemeClr val="tx2"/>
          </a:solidFill>
          <a:latin typeface="Arial" charset="0"/>
          <a:ea typeface="ＭＳ Ｐゴシック" pitchFamily="34" charset="-128"/>
        </a:defRPr>
      </a:lvl3pPr>
      <a:lvl4pPr algn="ctr" defTabSz="913516" rtl="0" fontAlgn="base">
        <a:spcBef>
          <a:spcPct val="0"/>
        </a:spcBef>
        <a:spcAft>
          <a:spcPct val="0"/>
        </a:spcAft>
        <a:defRPr sz="4443">
          <a:solidFill>
            <a:schemeClr val="tx2"/>
          </a:solidFill>
          <a:latin typeface="Arial" charset="0"/>
          <a:ea typeface="ＭＳ Ｐゴシック" pitchFamily="34" charset="-128"/>
        </a:defRPr>
      </a:lvl4pPr>
      <a:lvl5pPr algn="ctr" defTabSz="913516" rtl="0" fontAlgn="base">
        <a:spcBef>
          <a:spcPct val="0"/>
        </a:spcBef>
        <a:spcAft>
          <a:spcPct val="0"/>
        </a:spcAft>
        <a:defRPr sz="4443">
          <a:solidFill>
            <a:schemeClr val="tx2"/>
          </a:solidFill>
          <a:latin typeface="Arial" charset="0"/>
          <a:ea typeface="ＭＳ Ｐゴシック" pitchFamily="34" charset="-128"/>
        </a:defRPr>
      </a:lvl5pPr>
      <a:lvl6pPr marL="483626" algn="ctr" defTabSz="913516" rtl="0" fontAlgn="base">
        <a:spcBef>
          <a:spcPct val="0"/>
        </a:spcBef>
        <a:spcAft>
          <a:spcPct val="0"/>
        </a:spcAft>
        <a:defRPr sz="4443">
          <a:solidFill>
            <a:schemeClr val="tx2"/>
          </a:solidFill>
          <a:latin typeface="Arial" charset="0"/>
          <a:ea typeface="ＭＳ Ｐゴシック" pitchFamily="34" charset="-128"/>
        </a:defRPr>
      </a:lvl6pPr>
      <a:lvl7pPr marL="967252" algn="ctr" defTabSz="913516" rtl="0" fontAlgn="base">
        <a:spcBef>
          <a:spcPct val="0"/>
        </a:spcBef>
        <a:spcAft>
          <a:spcPct val="0"/>
        </a:spcAft>
        <a:defRPr sz="4443">
          <a:solidFill>
            <a:schemeClr val="tx2"/>
          </a:solidFill>
          <a:latin typeface="Arial" charset="0"/>
          <a:ea typeface="ＭＳ Ｐゴシック" pitchFamily="34" charset="-128"/>
        </a:defRPr>
      </a:lvl7pPr>
      <a:lvl8pPr marL="1450878" algn="ctr" defTabSz="913516" rtl="0" fontAlgn="base">
        <a:spcBef>
          <a:spcPct val="0"/>
        </a:spcBef>
        <a:spcAft>
          <a:spcPct val="0"/>
        </a:spcAft>
        <a:defRPr sz="4443">
          <a:solidFill>
            <a:schemeClr val="tx2"/>
          </a:solidFill>
          <a:latin typeface="Arial" charset="0"/>
          <a:ea typeface="ＭＳ Ｐゴシック" pitchFamily="34" charset="-128"/>
        </a:defRPr>
      </a:lvl8pPr>
      <a:lvl9pPr marL="1934505" algn="ctr" defTabSz="913516" rtl="0" fontAlgn="base">
        <a:spcBef>
          <a:spcPct val="0"/>
        </a:spcBef>
        <a:spcAft>
          <a:spcPct val="0"/>
        </a:spcAft>
        <a:defRPr sz="4443">
          <a:solidFill>
            <a:schemeClr val="tx2"/>
          </a:solidFill>
          <a:latin typeface="Arial" charset="0"/>
          <a:ea typeface="ＭＳ Ｐゴシック" pitchFamily="34" charset="-128"/>
        </a:defRPr>
      </a:lvl9pPr>
    </p:titleStyle>
    <p:bodyStyle>
      <a:lvl1pPr marL="342569" indent="-342569" algn="l" defTabSz="913516" rtl="0" fontAlgn="base">
        <a:spcBef>
          <a:spcPct val="20000"/>
        </a:spcBef>
        <a:spcAft>
          <a:spcPct val="0"/>
        </a:spcAft>
        <a:buChar char="•"/>
        <a:defRPr sz="3173">
          <a:solidFill>
            <a:schemeClr val="tx1"/>
          </a:solidFill>
          <a:latin typeface="+mn-lt"/>
          <a:ea typeface="+mn-ea"/>
          <a:cs typeface="+mn-cs"/>
        </a:defRPr>
      </a:lvl1pPr>
      <a:lvl2pPr marL="742232" indent="-285474" algn="l" defTabSz="913516" rtl="0" fontAlgn="base">
        <a:spcBef>
          <a:spcPct val="20000"/>
        </a:spcBef>
        <a:spcAft>
          <a:spcPct val="0"/>
        </a:spcAft>
        <a:buChar char="–"/>
        <a:defRPr sz="2750">
          <a:solidFill>
            <a:schemeClr val="tx1"/>
          </a:solidFill>
          <a:latin typeface="+mn-lt"/>
          <a:ea typeface="+mn-ea"/>
        </a:defRPr>
      </a:lvl2pPr>
      <a:lvl3pPr marL="1141895" indent="-228379" algn="l" defTabSz="913516" rtl="0" fontAlgn="base">
        <a:spcBef>
          <a:spcPct val="20000"/>
        </a:spcBef>
        <a:spcAft>
          <a:spcPct val="0"/>
        </a:spcAft>
        <a:buChar char="•"/>
        <a:defRPr sz="2433">
          <a:solidFill>
            <a:schemeClr val="tx1"/>
          </a:solidFill>
          <a:latin typeface="+mn-lt"/>
          <a:ea typeface="+mn-ea"/>
        </a:defRPr>
      </a:lvl3pPr>
      <a:lvl4pPr marL="1600333" indent="-228379" algn="l" defTabSz="913516" rtl="0" fontAlgn="base">
        <a:spcBef>
          <a:spcPct val="20000"/>
        </a:spcBef>
        <a:spcAft>
          <a:spcPct val="0"/>
        </a:spcAft>
        <a:buChar char="–"/>
        <a:defRPr sz="2010">
          <a:solidFill>
            <a:schemeClr val="tx1"/>
          </a:solidFill>
          <a:latin typeface="+mn-lt"/>
          <a:ea typeface="+mn-ea"/>
        </a:defRPr>
      </a:lvl4pPr>
      <a:lvl5pPr marL="2057091" indent="-228379" algn="l" defTabSz="913516" rtl="0" fontAlgn="base">
        <a:spcBef>
          <a:spcPct val="20000"/>
        </a:spcBef>
        <a:spcAft>
          <a:spcPct val="0"/>
        </a:spcAft>
        <a:buChar char="»"/>
        <a:defRPr sz="2010">
          <a:solidFill>
            <a:schemeClr val="tx1"/>
          </a:solidFill>
          <a:latin typeface="+mn-lt"/>
          <a:ea typeface="+mn-ea"/>
        </a:defRPr>
      </a:lvl5pPr>
      <a:lvl6pPr marL="2540717" indent="-228379" algn="l" defTabSz="913516" rtl="0" fontAlgn="base">
        <a:spcBef>
          <a:spcPct val="20000"/>
        </a:spcBef>
        <a:spcAft>
          <a:spcPct val="0"/>
        </a:spcAft>
        <a:buChar char="»"/>
        <a:defRPr sz="2010">
          <a:solidFill>
            <a:schemeClr val="tx1"/>
          </a:solidFill>
          <a:latin typeface="+mn-lt"/>
          <a:ea typeface="+mn-ea"/>
        </a:defRPr>
      </a:lvl6pPr>
      <a:lvl7pPr marL="3024343" indent="-228379" algn="l" defTabSz="913516" rtl="0" fontAlgn="base">
        <a:spcBef>
          <a:spcPct val="20000"/>
        </a:spcBef>
        <a:spcAft>
          <a:spcPct val="0"/>
        </a:spcAft>
        <a:buChar char="»"/>
        <a:defRPr sz="2010">
          <a:solidFill>
            <a:schemeClr val="tx1"/>
          </a:solidFill>
          <a:latin typeface="+mn-lt"/>
          <a:ea typeface="+mn-ea"/>
        </a:defRPr>
      </a:lvl7pPr>
      <a:lvl8pPr marL="3507969" indent="-228379" algn="l" defTabSz="913516" rtl="0" fontAlgn="base">
        <a:spcBef>
          <a:spcPct val="20000"/>
        </a:spcBef>
        <a:spcAft>
          <a:spcPct val="0"/>
        </a:spcAft>
        <a:buChar char="»"/>
        <a:defRPr sz="2010">
          <a:solidFill>
            <a:schemeClr val="tx1"/>
          </a:solidFill>
          <a:latin typeface="+mn-lt"/>
          <a:ea typeface="+mn-ea"/>
        </a:defRPr>
      </a:lvl8pPr>
      <a:lvl9pPr marL="3991596" indent="-228379" algn="l" defTabSz="913516" rtl="0" fontAlgn="base">
        <a:spcBef>
          <a:spcPct val="20000"/>
        </a:spcBef>
        <a:spcAft>
          <a:spcPct val="0"/>
        </a:spcAft>
        <a:buChar char="»"/>
        <a:defRPr sz="201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67252" rtl="0" eaLnBrk="1" latinLnBrk="0" hangingPunct="1">
        <a:defRPr sz="1904" kern="1200">
          <a:solidFill>
            <a:schemeClr val="tx1"/>
          </a:solidFill>
          <a:latin typeface="+mn-lt"/>
          <a:ea typeface="+mn-ea"/>
          <a:cs typeface="+mn-cs"/>
        </a:defRPr>
      </a:lvl1pPr>
      <a:lvl2pPr marL="483626" algn="l" defTabSz="967252" rtl="0" eaLnBrk="1" latinLnBrk="0" hangingPunct="1">
        <a:defRPr sz="1904" kern="1200">
          <a:solidFill>
            <a:schemeClr val="tx1"/>
          </a:solidFill>
          <a:latin typeface="+mn-lt"/>
          <a:ea typeface="+mn-ea"/>
          <a:cs typeface="+mn-cs"/>
        </a:defRPr>
      </a:lvl2pPr>
      <a:lvl3pPr marL="967252" algn="l" defTabSz="967252" rtl="0" eaLnBrk="1" latinLnBrk="0" hangingPunct="1">
        <a:defRPr sz="1904" kern="1200">
          <a:solidFill>
            <a:schemeClr val="tx1"/>
          </a:solidFill>
          <a:latin typeface="+mn-lt"/>
          <a:ea typeface="+mn-ea"/>
          <a:cs typeface="+mn-cs"/>
        </a:defRPr>
      </a:lvl3pPr>
      <a:lvl4pPr marL="1450878" algn="l" defTabSz="967252" rtl="0" eaLnBrk="1" latinLnBrk="0" hangingPunct="1">
        <a:defRPr sz="1904" kern="1200">
          <a:solidFill>
            <a:schemeClr val="tx1"/>
          </a:solidFill>
          <a:latin typeface="+mn-lt"/>
          <a:ea typeface="+mn-ea"/>
          <a:cs typeface="+mn-cs"/>
        </a:defRPr>
      </a:lvl4pPr>
      <a:lvl5pPr marL="1934505" algn="l" defTabSz="967252" rtl="0" eaLnBrk="1" latinLnBrk="0" hangingPunct="1">
        <a:defRPr sz="1904" kern="1200">
          <a:solidFill>
            <a:schemeClr val="tx1"/>
          </a:solidFill>
          <a:latin typeface="+mn-lt"/>
          <a:ea typeface="+mn-ea"/>
          <a:cs typeface="+mn-cs"/>
        </a:defRPr>
      </a:lvl5pPr>
      <a:lvl6pPr marL="2418131" algn="l" defTabSz="967252" rtl="0" eaLnBrk="1" latinLnBrk="0" hangingPunct="1">
        <a:defRPr sz="1904" kern="1200">
          <a:solidFill>
            <a:schemeClr val="tx1"/>
          </a:solidFill>
          <a:latin typeface="+mn-lt"/>
          <a:ea typeface="+mn-ea"/>
          <a:cs typeface="+mn-cs"/>
        </a:defRPr>
      </a:lvl6pPr>
      <a:lvl7pPr marL="2901757" algn="l" defTabSz="967252" rtl="0" eaLnBrk="1" latinLnBrk="0" hangingPunct="1">
        <a:defRPr sz="1904" kern="1200">
          <a:solidFill>
            <a:schemeClr val="tx1"/>
          </a:solidFill>
          <a:latin typeface="+mn-lt"/>
          <a:ea typeface="+mn-ea"/>
          <a:cs typeface="+mn-cs"/>
        </a:defRPr>
      </a:lvl7pPr>
      <a:lvl8pPr marL="3385383" algn="l" defTabSz="967252" rtl="0" eaLnBrk="1" latinLnBrk="0" hangingPunct="1">
        <a:defRPr sz="1904" kern="1200">
          <a:solidFill>
            <a:schemeClr val="tx1"/>
          </a:solidFill>
          <a:latin typeface="+mn-lt"/>
          <a:ea typeface="+mn-ea"/>
          <a:cs typeface="+mn-cs"/>
        </a:defRPr>
      </a:lvl8pPr>
      <a:lvl9pPr marL="3869009" algn="l" defTabSz="967252" rtl="0" eaLnBrk="1" latinLnBrk="0" hangingPunct="1">
        <a:defRPr sz="190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4.jpeg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3.jpeg"/><Relationship Id="rId11" Type="http://schemas.openxmlformats.org/officeDocument/2006/relationships/image" Target="../media/image16.png"/><Relationship Id="rId5" Type="http://schemas.openxmlformats.org/officeDocument/2006/relationships/image" Target="../media/image12.png"/><Relationship Id="rId10" Type="http://schemas.openxmlformats.org/officeDocument/2006/relationships/image" Target="../media/image10.png"/><Relationship Id="rId4" Type="http://schemas.openxmlformats.org/officeDocument/2006/relationships/image" Target="../media/image11.png"/><Relationship Id="rId9" Type="http://schemas.openxmlformats.org/officeDocument/2006/relationships/oleObject" Target="../embeddings/oleObject1.bin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0.png"/><Relationship Id="rId5" Type="http://schemas.openxmlformats.org/officeDocument/2006/relationships/oleObject" Target="../embeddings/oleObject2.bin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0.png"/><Relationship Id="rId5" Type="http://schemas.openxmlformats.org/officeDocument/2006/relationships/oleObject" Target="../embeddings/oleObject2.bin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10.png"/><Relationship Id="rId5" Type="http://schemas.openxmlformats.org/officeDocument/2006/relationships/oleObject" Target="../embeddings/oleObject2.bin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7" Type="http://schemas.openxmlformats.org/officeDocument/2006/relationships/image" Target="../media/image18.emf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10.png"/><Relationship Id="rId5" Type="http://schemas.openxmlformats.org/officeDocument/2006/relationships/oleObject" Target="../embeddings/oleObject2.bin"/><Relationship Id="rId4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7" Type="http://schemas.openxmlformats.org/officeDocument/2006/relationships/image" Target="../media/image19.png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10.png"/><Relationship Id="rId5" Type="http://schemas.openxmlformats.org/officeDocument/2006/relationships/oleObject" Target="../embeddings/oleObject2.bin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7" Type="http://schemas.openxmlformats.org/officeDocument/2006/relationships/image" Target="../media/image20.png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10.png"/><Relationship Id="rId5" Type="http://schemas.openxmlformats.org/officeDocument/2006/relationships/oleObject" Target="../embeddings/oleObject2.bin"/><Relationship Id="rId4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7" Type="http://schemas.openxmlformats.org/officeDocument/2006/relationships/image" Target="../media/image21.png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10.png"/><Relationship Id="rId5" Type="http://schemas.openxmlformats.org/officeDocument/2006/relationships/oleObject" Target="../embeddings/oleObject2.bin"/><Relationship Id="rId4" Type="http://schemas.openxmlformats.org/officeDocument/2006/relationships/image" Target="../media/image1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7" Type="http://schemas.openxmlformats.org/officeDocument/2006/relationships/image" Target="../media/image21.png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10.png"/><Relationship Id="rId5" Type="http://schemas.openxmlformats.org/officeDocument/2006/relationships/oleObject" Target="../embeddings/oleObject2.bin"/><Relationship Id="rId4" Type="http://schemas.openxmlformats.org/officeDocument/2006/relationships/image" Target="../media/image1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10.png"/><Relationship Id="rId5" Type="http://schemas.openxmlformats.org/officeDocument/2006/relationships/oleObject" Target="../embeddings/oleObject2.bin"/><Relationship Id="rId4" Type="http://schemas.openxmlformats.org/officeDocument/2006/relationships/image" Target="../media/image17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587E6C-074E-4D68-BE72-081D91D4F4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78785"/>
            <a:ext cx="9144000" cy="2404696"/>
          </a:xfrm>
          <a:solidFill>
            <a:schemeClr val="bg1">
              <a:lumMod val="95000"/>
              <a:alpha val="70000"/>
            </a:schemeClr>
          </a:solidFill>
        </p:spPr>
        <p:txBody>
          <a:bodyPr>
            <a:normAutofit fontScale="90000"/>
          </a:bodyPr>
          <a:lstStyle/>
          <a:p>
            <a:r>
              <a:rPr lang="en-AU" dirty="0"/>
              <a:t>Mundamia</a:t>
            </a:r>
            <a:br>
              <a:rPr lang="en-AU" dirty="0"/>
            </a:br>
            <a:r>
              <a:rPr lang="en-AU" dirty="0"/>
              <a:t>Residential Subdivision (SSD7169)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0AB515D-D93D-4041-9EA4-A0CE4208EE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146982"/>
            <a:ext cx="9144000" cy="1532233"/>
          </a:xfrm>
          <a:solidFill>
            <a:schemeClr val="bg1">
              <a:lumMod val="95000"/>
              <a:alpha val="70000"/>
            </a:schemeClr>
          </a:solidFill>
        </p:spPr>
        <p:txBody>
          <a:bodyPr>
            <a:normAutofit/>
          </a:bodyPr>
          <a:lstStyle/>
          <a:p>
            <a:r>
              <a:rPr lang="en-AU" dirty="0"/>
              <a:t>Briefing to NSW Independent Planning Commission</a:t>
            </a:r>
          </a:p>
          <a:p>
            <a:r>
              <a:rPr lang="en-AU" dirty="0"/>
              <a:t>6 August 2019</a:t>
            </a:r>
          </a:p>
          <a:p>
            <a:r>
              <a:rPr lang="en-AU" dirty="0"/>
              <a:t>Client: </a:t>
            </a:r>
            <a:r>
              <a:rPr lang="en-AU" dirty="0" err="1"/>
              <a:t>Jemalong</a:t>
            </a:r>
            <a:r>
              <a:rPr lang="en-AU" dirty="0"/>
              <a:t> Mundamia Pty Limited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6F0B98B-53F6-4CBD-9F9A-9236ABA266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6677" y="5926242"/>
            <a:ext cx="1620982" cy="631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7170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587E6C-074E-4D68-BE72-081D91D4F4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2686" y="483576"/>
            <a:ext cx="4755984" cy="949569"/>
          </a:xfrm>
          <a:solidFill>
            <a:schemeClr val="bg1">
              <a:lumMod val="95000"/>
              <a:alpha val="70000"/>
            </a:schemeClr>
          </a:solidFill>
        </p:spPr>
        <p:txBody>
          <a:bodyPr>
            <a:normAutofit/>
          </a:bodyPr>
          <a:lstStyle/>
          <a:p>
            <a:pPr algn="l"/>
            <a:r>
              <a:rPr lang="en-AU" dirty="0"/>
              <a:t>Bushfire Issues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6F0B98B-53F6-4CBD-9F9A-9236ABA266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6677" y="5926242"/>
            <a:ext cx="1620982" cy="631767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3973A550-AFDB-41AC-8FE6-D1DD04F56974}"/>
              </a:ext>
            </a:extLst>
          </p:cNvPr>
          <p:cNvSpPr txBox="1">
            <a:spLocks/>
          </p:cNvSpPr>
          <p:nvPr/>
        </p:nvSpPr>
        <p:spPr>
          <a:xfrm>
            <a:off x="422685" y="1547033"/>
            <a:ext cx="3643706" cy="4695092"/>
          </a:xfrm>
          <a:prstGeom prst="rect">
            <a:avLst/>
          </a:prstGeom>
          <a:solidFill>
            <a:schemeClr val="bg1">
              <a:lumMod val="95000"/>
              <a:alpha val="70000"/>
            </a:schemeClr>
          </a:solidFill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AU" sz="3300" dirty="0"/>
              <a:t>RFS Issued its approval to the subdivision on          4 November 2016</a:t>
            </a:r>
          </a:p>
          <a:p>
            <a:pPr algn="l"/>
            <a:r>
              <a:rPr lang="en-AU" sz="3300" dirty="0"/>
              <a:t>(not included in Appendices to </a:t>
            </a:r>
            <a:r>
              <a:rPr lang="en-AU" sz="3300" dirty="0" err="1"/>
              <a:t>DPIE’s</a:t>
            </a:r>
            <a:r>
              <a:rPr lang="en-AU" sz="3300" dirty="0"/>
              <a:t> report)</a:t>
            </a:r>
          </a:p>
          <a:p>
            <a:pPr algn="l"/>
            <a:endParaRPr lang="en-AU" sz="3300" dirty="0"/>
          </a:p>
          <a:p>
            <a:pPr algn="l"/>
            <a:r>
              <a:rPr lang="en-AU" sz="3300" dirty="0"/>
              <a:t>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83FE7A5-6DC9-451B-BC9C-2B5BFA669E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6251" y="207660"/>
            <a:ext cx="4280119" cy="6257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0076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C74E2D36-0D14-40A9-8C6A-D8F72C54D4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3321" y="571501"/>
            <a:ext cx="6313356" cy="590865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2587E6C-074E-4D68-BE72-081D91D4F4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2686" y="483576"/>
            <a:ext cx="4755984" cy="949569"/>
          </a:xfrm>
          <a:solidFill>
            <a:schemeClr val="bg1">
              <a:lumMod val="95000"/>
              <a:alpha val="70000"/>
            </a:schemeClr>
          </a:solidFill>
        </p:spPr>
        <p:txBody>
          <a:bodyPr>
            <a:normAutofit/>
          </a:bodyPr>
          <a:lstStyle/>
          <a:p>
            <a:pPr algn="l"/>
            <a:r>
              <a:rPr lang="en-AU" dirty="0"/>
              <a:t>Bushfire Issues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6F0B98B-53F6-4CBD-9F9A-9236ABA266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6677" y="5926242"/>
            <a:ext cx="1620982" cy="631767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3973A550-AFDB-41AC-8FE6-D1DD04F56974}"/>
              </a:ext>
            </a:extLst>
          </p:cNvPr>
          <p:cNvSpPr txBox="1">
            <a:spLocks/>
          </p:cNvSpPr>
          <p:nvPr/>
        </p:nvSpPr>
        <p:spPr>
          <a:xfrm>
            <a:off x="422686" y="1547033"/>
            <a:ext cx="2988730" cy="4757052"/>
          </a:xfrm>
          <a:prstGeom prst="rect">
            <a:avLst/>
          </a:prstGeom>
          <a:solidFill>
            <a:schemeClr val="bg1">
              <a:lumMod val="95000"/>
              <a:alpha val="70000"/>
            </a:schemeClr>
          </a:solidFill>
        </p:spPr>
        <p:txBody>
          <a:bodyPr vert="horz" lIns="91440" tIns="45720" rIns="91440" bIns="45720" rtlCol="0" anchor="b">
            <a:normAutofit fontScale="8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AU" sz="3300" dirty="0" err="1"/>
              <a:t>DPE</a:t>
            </a:r>
            <a:r>
              <a:rPr lang="en-AU" sz="3300" dirty="0"/>
              <a:t> raised concerns about evacuation in late 2018.  Second evacuation option developed being a  “Neighbourhood Safer Place” to RFS requirements </a:t>
            </a:r>
          </a:p>
          <a:p>
            <a:pPr algn="l"/>
            <a:endParaRPr lang="en-AU" sz="3300" dirty="0"/>
          </a:p>
          <a:p>
            <a:pPr algn="l"/>
            <a:r>
              <a:rPr lang="en-AU" sz="3300" dirty="0"/>
              <a:t>(SCC Community Facility)</a:t>
            </a:r>
          </a:p>
          <a:p>
            <a:pPr algn="l"/>
            <a:endParaRPr lang="en-AU" sz="3300" dirty="0"/>
          </a:p>
          <a:p>
            <a:pPr algn="l"/>
            <a:r>
              <a:rPr lang="en-AU" sz="3300" dirty="0"/>
              <a:t> 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902488E-3A35-418D-B0EA-89DEADD23984}"/>
              </a:ext>
            </a:extLst>
          </p:cNvPr>
          <p:cNvCxnSpPr>
            <a:cxnSpLocks/>
          </p:cNvCxnSpPr>
          <p:nvPr/>
        </p:nvCxnSpPr>
        <p:spPr>
          <a:xfrm flipV="1">
            <a:off x="7647709" y="2419928"/>
            <a:ext cx="0" cy="3417454"/>
          </a:xfrm>
          <a:prstGeom prst="line">
            <a:avLst/>
          </a:prstGeom>
          <a:ln w="6032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517573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8C9063E-B024-446C-B5DF-33295DDD12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0627" y="349232"/>
            <a:ext cx="8439374" cy="595485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2587E6C-074E-4D68-BE72-081D91D4F4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2686" y="483576"/>
            <a:ext cx="4755984" cy="949569"/>
          </a:xfrm>
          <a:solidFill>
            <a:schemeClr val="bg1">
              <a:lumMod val="95000"/>
              <a:alpha val="70000"/>
            </a:schemeClr>
          </a:solidFill>
        </p:spPr>
        <p:txBody>
          <a:bodyPr>
            <a:normAutofit/>
          </a:bodyPr>
          <a:lstStyle/>
          <a:p>
            <a:pPr algn="l"/>
            <a:r>
              <a:rPr lang="en-AU" dirty="0"/>
              <a:t>Bushfire Issues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6F0B98B-53F6-4CBD-9F9A-9236ABA266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6677" y="5926242"/>
            <a:ext cx="1620982" cy="631767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3973A550-AFDB-41AC-8FE6-D1DD04F56974}"/>
              </a:ext>
            </a:extLst>
          </p:cNvPr>
          <p:cNvSpPr txBox="1">
            <a:spLocks/>
          </p:cNvSpPr>
          <p:nvPr/>
        </p:nvSpPr>
        <p:spPr>
          <a:xfrm>
            <a:off x="514126" y="1901414"/>
            <a:ext cx="2988730" cy="1527586"/>
          </a:xfrm>
          <a:prstGeom prst="rect">
            <a:avLst/>
          </a:prstGeom>
          <a:solidFill>
            <a:schemeClr val="bg1">
              <a:lumMod val="95000"/>
              <a:alpha val="70000"/>
            </a:schemeClr>
          </a:solidFill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AU" sz="3300" dirty="0"/>
              <a:t>Concept design for </a:t>
            </a:r>
            <a:r>
              <a:rPr lang="en-AU" sz="3300" dirty="0" err="1"/>
              <a:t>NSP</a:t>
            </a:r>
            <a:r>
              <a:rPr lang="en-AU" sz="3300" dirty="0"/>
              <a:t> is being developed </a:t>
            </a:r>
          </a:p>
        </p:txBody>
      </p:sp>
    </p:spTree>
    <p:extLst>
      <p:ext uri="{BB962C8B-B14F-4D97-AF65-F5344CB8AC3E}">
        <p14:creationId xmlns:p14="http://schemas.microsoft.com/office/powerpoint/2010/main" val="23768020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587E6C-074E-4D68-BE72-081D91D4F4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2686" y="483576"/>
            <a:ext cx="4755984" cy="949569"/>
          </a:xfrm>
          <a:solidFill>
            <a:schemeClr val="bg1">
              <a:lumMod val="95000"/>
              <a:alpha val="70000"/>
            </a:schemeClr>
          </a:solidFill>
        </p:spPr>
        <p:txBody>
          <a:bodyPr>
            <a:normAutofit/>
          </a:bodyPr>
          <a:lstStyle/>
          <a:p>
            <a:pPr algn="l"/>
            <a:r>
              <a:rPr lang="en-AU" dirty="0"/>
              <a:t>Bushfire Issues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6F0B98B-53F6-4CBD-9F9A-9236ABA266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6677" y="5926242"/>
            <a:ext cx="1620982" cy="631767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3973A550-AFDB-41AC-8FE6-D1DD04F56974}"/>
              </a:ext>
            </a:extLst>
          </p:cNvPr>
          <p:cNvSpPr txBox="1">
            <a:spLocks/>
          </p:cNvSpPr>
          <p:nvPr/>
        </p:nvSpPr>
        <p:spPr>
          <a:xfrm>
            <a:off x="422685" y="1547033"/>
            <a:ext cx="11502594" cy="4379209"/>
          </a:xfrm>
          <a:prstGeom prst="rect">
            <a:avLst/>
          </a:prstGeom>
          <a:solidFill>
            <a:schemeClr val="bg1">
              <a:lumMod val="95000"/>
              <a:alpha val="70000"/>
            </a:schemeClr>
          </a:solidFill>
        </p:spPr>
        <p:txBody>
          <a:bodyPr vert="horz" lIns="91440" tIns="45720" rIns="91440" bIns="45720" rtlCol="0" anchor="b">
            <a:normAutofit fontScale="5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20000"/>
              </a:lnSpc>
            </a:pPr>
            <a:r>
              <a:rPr lang="en-AU" sz="6100" b="1" dirty="0"/>
              <a:t>Conditions we have issues with:</a:t>
            </a:r>
          </a:p>
          <a:p>
            <a:pPr algn="l">
              <a:lnSpc>
                <a:spcPct val="120000"/>
              </a:lnSpc>
            </a:pPr>
            <a:r>
              <a:rPr lang="en-AU" sz="4000" b="1" u="sng" dirty="0"/>
              <a:t>Deferred Commencement Condition A1(9)</a:t>
            </a:r>
          </a:p>
          <a:p>
            <a:pPr algn="l">
              <a:lnSpc>
                <a:spcPct val="120000"/>
              </a:lnSpc>
            </a:pPr>
            <a:r>
              <a:rPr lang="en-AU" sz="4000" dirty="0"/>
              <a:t>(a)(</a:t>
            </a:r>
            <a:r>
              <a:rPr lang="en-AU" sz="4000" dirty="0" err="1"/>
              <a:t>i</a:t>
            </a:r>
            <a:r>
              <a:rPr lang="en-AU" sz="4000" dirty="0"/>
              <a:t>): Table A2.4 unnecessarily conservative</a:t>
            </a:r>
          </a:p>
          <a:p>
            <a:pPr algn="l">
              <a:lnSpc>
                <a:spcPct val="120000"/>
              </a:lnSpc>
            </a:pPr>
            <a:r>
              <a:rPr lang="en-AU" sz="4000" dirty="0"/>
              <a:t>           RFS acceptance to performance-based solution for </a:t>
            </a:r>
            <a:r>
              <a:rPr lang="en-AU" sz="4000" dirty="0" err="1"/>
              <a:t>APZ</a:t>
            </a:r>
            <a:endParaRPr lang="en-AU" sz="4000" dirty="0"/>
          </a:p>
          <a:p>
            <a:pPr algn="l">
              <a:lnSpc>
                <a:spcPct val="120000"/>
              </a:lnSpc>
            </a:pPr>
            <a:r>
              <a:rPr lang="en-AU" sz="4000" dirty="0"/>
              <a:t>(a)(ii):Temporary 100m </a:t>
            </a:r>
            <a:r>
              <a:rPr lang="en-AU" sz="4000" dirty="0" err="1"/>
              <a:t>APZ</a:t>
            </a:r>
            <a:r>
              <a:rPr lang="en-AU" sz="4000" dirty="0"/>
              <a:t> unnecessarily conservative</a:t>
            </a:r>
          </a:p>
          <a:p>
            <a:pPr algn="l">
              <a:lnSpc>
                <a:spcPct val="120000"/>
              </a:lnSpc>
            </a:pPr>
            <a:r>
              <a:rPr lang="en-AU" sz="4000" dirty="0"/>
              <a:t>           RFS acceptance to existing layout with PBP2006 </a:t>
            </a:r>
            <a:r>
              <a:rPr lang="en-AU" sz="4000" dirty="0" err="1"/>
              <a:t>APZ’s</a:t>
            </a:r>
            <a:endParaRPr lang="en-AU" sz="4000" dirty="0"/>
          </a:p>
          <a:p>
            <a:pPr algn="l">
              <a:lnSpc>
                <a:spcPct val="120000"/>
              </a:lnSpc>
            </a:pPr>
            <a:r>
              <a:rPr lang="en-AU" sz="4000" dirty="0"/>
              <a:t>(b)(v):No parking on perimeter roads is unnecessarily conservative</a:t>
            </a:r>
          </a:p>
          <a:p>
            <a:pPr algn="l">
              <a:lnSpc>
                <a:spcPct val="120000"/>
              </a:lnSpc>
            </a:pPr>
            <a:r>
              <a:rPr lang="en-AU" sz="4000" dirty="0"/>
              <a:t>           RFS acceptance to PBP2006 compliant </a:t>
            </a:r>
            <a:r>
              <a:rPr lang="en-AU" sz="4000" dirty="0" err="1"/>
              <a:t>APZ’s</a:t>
            </a:r>
            <a:endParaRPr lang="en-AU" sz="4000" dirty="0"/>
          </a:p>
          <a:p>
            <a:pPr algn="l">
              <a:lnSpc>
                <a:spcPct val="120000"/>
              </a:lnSpc>
            </a:pPr>
            <a:r>
              <a:rPr lang="en-AU" sz="4000" dirty="0"/>
              <a:t>(d)     :Internal laneways is unnecessarily conservative</a:t>
            </a:r>
          </a:p>
          <a:p>
            <a:pPr algn="l">
              <a:lnSpc>
                <a:spcPct val="120000"/>
              </a:lnSpc>
            </a:pPr>
            <a:r>
              <a:rPr lang="en-AU" sz="4000" dirty="0"/>
              <a:t>           RFS acceptance to PBP2006 compliant </a:t>
            </a:r>
            <a:r>
              <a:rPr lang="en-AU" sz="4000" dirty="0" err="1"/>
              <a:t>APZ’s</a:t>
            </a:r>
            <a:r>
              <a:rPr lang="en-AU" sz="4000" dirty="0"/>
              <a:t> and perimeter roads</a:t>
            </a:r>
          </a:p>
          <a:p>
            <a:pPr algn="l">
              <a:lnSpc>
                <a:spcPct val="120000"/>
              </a:lnSpc>
            </a:pPr>
            <a:r>
              <a:rPr lang="en-AU" sz="4000" dirty="0"/>
              <a:t>(e)     :Relocation of higher density lots 100m from western boundary is unnecessarily conservative</a:t>
            </a:r>
          </a:p>
          <a:p>
            <a:pPr algn="l">
              <a:lnSpc>
                <a:spcPct val="120000"/>
              </a:lnSpc>
            </a:pPr>
            <a:r>
              <a:rPr lang="en-AU" sz="4000" dirty="0"/>
              <a:t>           RFS acceptance to PBP2006 compliant </a:t>
            </a:r>
            <a:r>
              <a:rPr lang="en-AU" sz="4000" dirty="0" err="1"/>
              <a:t>APZ’s</a:t>
            </a:r>
            <a:endParaRPr lang="en-AU" sz="3300" dirty="0"/>
          </a:p>
          <a:p>
            <a:pPr algn="l"/>
            <a:r>
              <a:rPr lang="en-AU" sz="33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33856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  <a:latin typeface="Arial" charset="0"/>
                <a:ea typeface="ＭＳ Ｐゴシック" pitchFamily="34" charset="-128"/>
              </a:rPr>
              <a:t>www.b-es.com.au</a:t>
            </a:r>
          </a:p>
        </p:txBody>
      </p:sp>
      <p:pic>
        <p:nvPicPr>
          <p:cNvPr id="2052" name="Picture 4" descr="cover slid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281" y="1"/>
            <a:ext cx="9141761" cy="6856321"/>
          </a:xfrm>
          <a:prstGeom prst="rect">
            <a:avLst/>
          </a:prstGeom>
          <a:noFill/>
        </p:spPr>
      </p:pic>
      <p:sp>
        <p:nvSpPr>
          <p:cNvPr id="2053" name="Text Box 5"/>
          <p:cNvSpPr txBox="1">
            <a:spLocks noChangeArrowheads="1"/>
          </p:cNvSpPr>
          <p:nvPr/>
        </p:nvSpPr>
        <p:spPr bwMode="auto">
          <a:xfrm>
            <a:off x="2343508" y="802049"/>
            <a:ext cx="7810127" cy="10039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67252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AU" sz="2962" b="1" dirty="0">
                <a:solidFill>
                  <a:srgbClr val="FFFFFF"/>
                </a:solidFill>
                <a:latin typeface="Univers 55" pitchFamily="66" charset="0"/>
                <a:ea typeface="ＭＳ Ｐゴシック" pitchFamily="34" charset="-128"/>
              </a:rPr>
              <a:t>Strategic Bushfire Considerations</a:t>
            </a:r>
          </a:p>
          <a:p>
            <a:pPr defTabSz="967252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AU" sz="2962" b="1" dirty="0" err="1">
                <a:solidFill>
                  <a:srgbClr val="FE7900"/>
                </a:solidFill>
                <a:latin typeface="Univers 55" pitchFamily="66" charset="0"/>
                <a:ea typeface="ＭＳ Ｐゴシック" pitchFamily="34" charset="-128"/>
              </a:rPr>
              <a:t>Mundamia</a:t>
            </a:r>
            <a:r>
              <a:rPr lang="en-AU" sz="2962" b="1" dirty="0">
                <a:solidFill>
                  <a:srgbClr val="FE7900"/>
                </a:solidFill>
                <a:latin typeface="Univers 55" pitchFamily="66" charset="0"/>
                <a:ea typeface="ＭＳ Ｐゴシック" pitchFamily="34" charset="-128"/>
              </a:rPr>
              <a:t> Residential Subdivision</a:t>
            </a:r>
          </a:p>
        </p:txBody>
      </p:sp>
      <p:sp>
        <p:nvSpPr>
          <p:cNvPr id="2055" name="Text Box 7"/>
          <p:cNvSpPr txBox="1">
            <a:spLocks noChangeArrowheads="1"/>
          </p:cNvSpPr>
          <p:nvPr/>
        </p:nvSpPr>
        <p:spPr bwMode="auto">
          <a:xfrm>
            <a:off x="2135521" y="2414742"/>
            <a:ext cx="2157578" cy="548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67252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81" dirty="0">
                <a:solidFill>
                  <a:srgbClr val="FE7900"/>
                </a:solidFill>
                <a:latin typeface="Univers 55" pitchFamily="66" charset="0"/>
                <a:ea typeface="ＭＳ Ｐゴシック" pitchFamily="34" charset="-128"/>
              </a:rPr>
              <a:t>Rod Rose</a:t>
            </a:r>
          </a:p>
          <a:p>
            <a:pPr defTabSz="967252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81" dirty="0">
                <a:solidFill>
                  <a:srgbClr val="FFFFFF"/>
                </a:solidFill>
                <a:latin typeface="Univers 55" pitchFamily="66" charset="0"/>
                <a:ea typeface="ＭＳ Ｐゴシック" pitchFamily="34" charset="-128"/>
              </a:rPr>
              <a:t>Senior Principal - Bushfire</a:t>
            </a:r>
          </a:p>
        </p:txBody>
      </p:sp>
      <p:pic>
        <p:nvPicPr>
          <p:cNvPr id="2057" name="Picture 9" descr="p"/>
          <p:cNvPicPr>
            <a:picLocks noChangeAspect="1" noChangeArrowheads="1"/>
          </p:cNvPicPr>
          <p:nvPr/>
        </p:nvPicPr>
        <p:blipFill>
          <a:blip r:embed="rId5" cstate="print"/>
          <a:srcRect t="49873"/>
          <a:stretch>
            <a:fillRect/>
          </a:stretch>
        </p:blipFill>
        <p:spPr bwMode="auto">
          <a:xfrm>
            <a:off x="1715713" y="4438222"/>
            <a:ext cx="3049493" cy="1002503"/>
          </a:xfrm>
          <a:prstGeom prst="rect">
            <a:avLst/>
          </a:prstGeom>
          <a:noFill/>
        </p:spPr>
      </p:pic>
      <p:pic>
        <p:nvPicPr>
          <p:cNvPr id="2058" name="Picture 10" descr="daves_ppp_5"/>
          <p:cNvPicPr>
            <a:picLocks noChangeAspect="1" noChangeArrowheads="1"/>
          </p:cNvPicPr>
          <p:nvPr/>
        </p:nvPicPr>
        <p:blipFill>
          <a:blip r:embed="rId6"/>
          <a:srcRect l="6650" t="76530" r="33104" b="6755"/>
          <a:stretch>
            <a:fillRect/>
          </a:stretch>
        </p:blipFill>
        <p:spPr bwMode="auto">
          <a:xfrm>
            <a:off x="1722431" y="3440755"/>
            <a:ext cx="5234178" cy="1007542"/>
          </a:xfrm>
          <a:prstGeom prst="rect">
            <a:avLst/>
          </a:prstGeom>
          <a:noFill/>
        </p:spPr>
      </p:pic>
      <p:pic>
        <p:nvPicPr>
          <p:cNvPr id="2059" name="Picture 11" descr="Picture 069"/>
          <p:cNvPicPr>
            <a:picLocks noChangeAspect="1" noChangeArrowheads="1"/>
          </p:cNvPicPr>
          <p:nvPr/>
        </p:nvPicPr>
        <p:blipFill>
          <a:blip r:embed="rId7" cstate="print"/>
          <a:srcRect l="27858" t="23337" b="39268"/>
          <a:stretch>
            <a:fillRect/>
          </a:stretch>
        </p:blipFill>
        <p:spPr bwMode="auto">
          <a:xfrm>
            <a:off x="7477172" y="4434863"/>
            <a:ext cx="2999116" cy="1014259"/>
          </a:xfrm>
          <a:prstGeom prst="rect">
            <a:avLst/>
          </a:prstGeom>
          <a:noFill/>
        </p:spPr>
      </p:pic>
      <p:pic>
        <p:nvPicPr>
          <p:cNvPr id="2060" name="Picture 12" descr="cover slide"/>
          <p:cNvPicPr>
            <a:picLocks noChangeAspect="1" noChangeArrowheads="1"/>
          </p:cNvPicPr>
          <p:nvPr/>
        </p:nvPicPr>
        <p:blipFill>
          <a:blip r:embed="rId8" cstate="print"/>
          <a:srcRect l="65430" t="64708" r="2112" b="20598"/>
          <a:stretch>
            <a:fillRect/>
          </a:stretch>
        </p:blipFill>
        <p:spPr bwMode="auto">
          <a:xfrm>
            <a:off x="1703959" y="4441580"/>
            <a:ext cx="3067965" cy="1007542"/>
          </a:xfrm>
          <a:prstGeom prst="rect">
            <a:avLst/>
          </a:prstGeom>
          <a:noFill/>
        </p:spPr>
      </p:pic>
      <p:sp>
        <p:nvSpPr>
          <p:cNvPr id="11" name="Rectangle 10"/>
          <p:cNvSpPr/>
          <p:nvPr/>
        </p:nvSpPr>
        <p:spPr bwMode="auto">
          <a:xfrm>
            <a:off x="8968334" y="5615366"/>
            <a:ext cx="1361861" cy="799316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6724" tIns="48362" rIns="96724" bIns="48362" numCol="1" rtlCol="0" anchor="t" anchorCtr="0" compatLnSpc="1">
            <a:prstTxWarp prst="textNoShape">
              <a:avLst/>
            </a:prstTxWarp>
          </a:bodyPr>
          <a:lstStyle/>
          <a:p>
            <a:pPr defTabSz="967252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539">
              <a:solidFill>
                <a:srgbClr val="000000"/>
              </a:solidFill>
              <a:latin typeface="Arial" charset="0"/>
              <a:ea typeface="ＭＳ Ｐゴシック" pitchFamily="34" charset="-128"/>
            </a:endParaRP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/>
        </p:nvGraphicFramePr>
        <p:xfrm>
          <a:off x="9067408" y="5653989"/>
          <a:ext cx="1408880" cy="7606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3" name="Photo Editor Photo" r:id="rId9" imgW="11038095" imgH="5952381" progId="">
                  <p:embed/>
                </p:oleObj>
              </mc:Choice>
              <mc:Fallback>
                <p:oleObj name="Photo Editor Photo" r:id="rId9" imgW="11038095" imgH="5952381" progId="">
                  <p:embed/>
                  <p:pic>
                    <p:nvPicPr>
                      <p:cNvPr id="2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067408" y="5653989"/>
                        <a:ext cx="1408880" cy="76069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71716" name="Picture 4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7172" y="4433989"/>
            <a:ext cx="2999116" cy="10393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090" name="Picture 2" descr="text slide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25960" y="1"/>
            <a:ext cx="9140082" cy="6856321"/>
          </a:xfrm>
          <a:prstGeom prst="rect">
            <a:avLst/>
          </a:prstGeom>
          <a:noFill/>
        </p:spPr>
      </p:pic>
      <p:sp>
        <p:nvSpPr>
          <p:cNvPr id="217091" name="Text Box 3"/>
          <p:cNvSpPr txBox="1">
            <a:spLocks noChangeArrowheads="1"/>
          </p:cNvSpPr>
          <p:nvPr/>
        </p:nvSpPr>
        <p:spPr bwMode="auto">
          <a:xfrm>
            <a:off x="1984020" y="351460"/>
            <a:ext cx="7508235" cy="6132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967252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385" b="1" dirty="0">
                <a:solidFill>
                  <a:srgbClr val="FE7900"/>
                </a:solidFill>
                <a:latin typeface="Univers 55" pitchFamily="66" charset="0"/>
                <a:ea typeface="ＭＳ Ｐゴシック" pitchFamily="34" charset="-128"/>
              </a:rPr>
              <a:t>Suitability of Performance Criteria</a:t>
            </a:r>
          </a:p>
        </p:txBody>
      </p:sp>
      <p:sp>
        <p:nvSpPr>
          <p:cNvPr id="217092" name="Text Box 4"/>
          <p:cNvSpPr txBox="1">
            <a:spLocks noChangeArrowheads="1"/>
          </p:cNvSpPr>
          <p:nvPr/>
        </p:nvSpPr>
        <p:spPr bwMode="auto">
          <a:xfrm>
            <a:off x="1678770" y="1828689"/>
            <a:ext cx="6627944" cy="2057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Ins="68545"/>
          <a:lstStyle/>
          <a:p>
            <a:pPr marL="297229" indent="-297229" defTabSz="967252" eaLnBrk="0" fontAlgn="base" hangingPunct="0">
              <a:spcBef>
                <a:spcPct val="0"/>
              </a:spcBef>
              <a:spcAft>
                <a:spcPct val="55000"/>
              </a:spcAft>
              <a:buFont typeface="Wingdings" pitchFamily="2" charset="2"/>
              <a:buChar char="Æ"/>
            </a:pPr>
            <a:endParaRPr lang="en-AU" sz="1692">
              <a:solidFill>
                <a:srgbClr val="FFFFFF"/>
              </a:solidFill>
              <a:latin typeface="Arial" charset="0"/>
              <a:ea typeface="ＭＳ Ｐゴシック" pitchFamily="34" charset="-128"/>
            </a:endParaRPr>
          </a:p>
          <a:p>
            <a:pPr marL="297229" indent="-297229" defTabSz="967252" eaLnBrk="0" fontAlgn="base" hangingPunct="0">
              <a:spcBef>
                <a:spcPct val="0"/>
              </a:spcBef>
              <a:spcAft>
                <a:spcPct val="55000"/>
              </a:spcAft>
              <a:buFontTx/>
              <a:buChar char="•"/>
            </a:pPr>
            <a:endParaRPr lang="en-AU" sz="1692">
              <a:solidFill>
                <a:srgbClr val="FFFFFF"/>
              </a:solidFill>
              <a:latin typeface="Arial" charset="0"/>
              <a:ea typeface="ＭＳ Ｐゴシック" pitchFamily="34" charset="-128"/>
            </a:endParaRPr>
          </a:p>
          <a:p>
            <a:pPr marL="297229" indent="-297229" defTabSz="967252" eaLnBrk="0" fontAlgn="base" hangingPunct="0">
              <a:spcBef>
                <a:spcPct val="0"/>
              </a:spcBef>
              <a:spcAft>
                <a:spcPct val="55000"/>
              </a:spcAft>
              <a:buFontTx/>
              <a:buChar char="•"/>
            </a:pPr>
            <a:endParaRPr lang="en-AU" sz="1481">
              <a:solidFill>
                <a:srgbClr val="FFFFFF"/>
              </a:solidFill>
              <a:latin typeface="Arial" charset="0"/>
              <a:ea typeface="ＭＳ Ｐゴシック" pitchFamily="34" charset="-128"/>
            </a:endParaRPr>
          </a:p>
          <a:p>
            <a:pPr marL="297229" indent="-297229" defTabSz="967252" eaLnBrk="0" fontAlgn="base" hangingPunct="0">
              <a:spcBef>
                <a:spcPct val="0"/>
              </a:spcBef>
              <a:spcAft>
                <a:spcPct val="55000"/>
              </a:spcAft>
              <a:buFontTx/>
              <a:buChar char="•"/>
            </a:pPr>
            <a:endParaRPr lang="en-AU" sz="1481">
              <a:solidFill>
                <a:srgbClr val="FFFFFF"/>
              </a:solidFill>
              <a:latin typeface="Arial" charset="0"/>
              <a:ea typeface="ＭＳ Ｐゴシック" pitchFamily="34" charset="-128"/>
            </a:endParaRPr>
          </a:p>
          <a:p>
            <a:pPr marL="297229" indent="-297229" defTabSz="967252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164">
              <a:solidFill>
                <a:srgbClr val="FFB46F"/>
              </a:solidFill>
              <a:latin typeface="Arial" charset="0"/>
              <a:ea typeface="ＭＳ Ｐゴシック" pitchFamily="34" charset="-128"/>
            </a:endParaRPr>
          </a:p>
          <a:p>
            <a:pPr marL="297229" indent="-297229" defTabSz="967252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164">
              <a:solidFill>
                <a:srgbClr val="FFFFFF"/>
              </a:solidFill>
              <a:latin typeface="Arial" charset="0"/>
              <a:ea typeface="ＭＳ Ｐゴシック" pitchFamily="34" charset="-128"/>
            </a:endParaRPr>
          </a:p>
          <a:p>
            <a:pPr marL="297229" indent="-297229" defTabSz="967252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740">
              <a:solidFill>
                <a:srgbClr val="FFFFFF"/>
              </a:solidFill>
              <a:latin typeface="Univers 55" pitchFamily="66" charset="0"/>
              <a:ea typeface="ＭＳ Ｐゴシック" pitchFamily="34" charset="-128"/>
            </a:endParaRPr>
          </a:p>
        </p:txBody>
      </p:sp>
      <p:sp>
        <p:nvSpPr>
          <p:cNvPr id="217100" name="Text Box 12"/>
          <p:cNvSpPr txBox="1">
            <a:spLocks noChangeArrowheads="1"/>
          </p:cNvSpPr>
          <p:nvPr/>
        </p:nvSpPr>
        <p:spPr bwMode="auto">
          <a:xfrm>
            <a:off x="2073389" y="1038499"/>
            <a:ext cx="7911721" cy="53030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Ins="68545"/>
          <a:lstStyle/>
          <a:p>
            <a:pPr defTabSz="967252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AU" sz="2116" dirty="0">
                <a:solidFill>
                  <a:srgbClr val="FFFF99"/>
                </a:solidFill>
                <a:latin typeface="Arial" charset="0"/>
                <a:ea typeface="ＭＳ Ｐゴシック" pitchFamily="34" charset="-128"/>
              </a:rPr>
              <a:t>PBP 2006 (p. 2) – “… can be satisfied by:”</a:t>
            </a:r>
          </a:p>
          <a:p>
            <a:pPr marL="846346" lvl="1" indent="-362720" defTabSz="967252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116" dirty="0">
                <a:solidFill>
                  <a:srgbClr val="FFFFFF"/>
                </a:solidFill>
                <a:latin typeface="Arial" charset="0"/>
                <a:ea typeface="ＭＳ Ｐゴシック" pitchFamily="34" charset="-128"/>
              </a:rPr>
              <a:t>A</a:t>
            </a:r>
            <a:r>
              <a:rPr lang="en-AU" sz="2116" dirty="0" err="1">
                <a:solidFill>
                  <a:srgbClr val="FFFFFF"/>
                </a:solidFill>
                <a:latin typeface="Arial" charset="0"/>
                <a:ea typeface="ＭＳ Ｐゴシック" pitchFamily="34" charset="-128"/>
              </a:rPr>
              <a:t>cceptable</a:t>
            </a:r>
            <a:r>
              <a:rPr lang="en-AU" sz="2116" dirty="0">
                <a:solidFill>
                  <a:srgbClr val="FFFFFF"/>
                </a:solidFill>
                <a:latin typeface="Arial" charset="0"/>
                <a:ea typeface="ＭＳ Ｐゴシック" pitchFamily="34" charset="-128"/>
              </a:rPr>
              <a:t> Solutions, or</a:t>
            </a:r>
          </a:p>
          <a:p>
            <a:pPr marL="846346" lvl="1" indent="-362720" defTabSz="967252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116" dirty="0">
                <a:solidFill>
                  <a:srgbClr val="FFFFFF"/>
                </a:solidFill>
                <a:latin typeface="Arial" charset="0"/>
                <a:ea typeface="ＭＳ Ｐゴシック" pitchFamily="34" charset="-128"/>
              </a:rPr>
              <a:t>A</a:t>
            </a:r>
            <a:r>
              <a:rPr lang="en-AU" sz="2116" dirty="0" err="1">
                <a:solidFill>
                  <a:srgbClr val="FFFFFF"/>
                </a:solidFill>
                <a:latin typeface="Arial" charset="0"/>
                <a:ea typeface="ＭＳ Ｐゴシック" pitchFamily="34" charset="-128"/>
              </a:rPr>
              <a:t>lternate</a:t>
            </a:r>
            <a:r>
              <a:rPr lang="en-AU" sz="2116" dirty="0">
                <a:solidFill>
                  <a:srgbClr val="FFFFFF"/>
                </a:solidFill>
                <a:latin typeface="Arial" charset="0"/>
                <a:ea typeface="ＭＳ Ｐゴシック" pitchFamily="34" charset="-128"/>
              </a:rPr>
              <a:t> Solutions</a:t>
            </a:r>
          </a:p>
          <a:p>
            <a:pPr marL="483626" indent="-483626" defTabSz="967252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116" dirty="0">
                <a:solidFill>
                  <a:srgbClr val="FFFF99"/>
                </a:solidFill>
                <a:latin typeface="Arial" charset="0"/>
                <a:ea typeface="ＭＳ Ｐゴシック" pitchFamily="34" charset="-128"/>
              </a:rPr>
              <a:t>Alternate Solutions always require</a:t>
            </a:r>
            <a:r>
              <a:rPr lang="en-US" sz="2116" dirty="0">
                <a:solidFill>
                  <a:srgbClr val="FFFFFF"/>
                </a:solidFill>
                <a:latin typeface="Arial" charset="0"/>
                <a:ea typeface="ＭＳ Ｐゴシック" pitchFamily="34" charset="-128"/>
              </a:rPr>
              <a:t>:</a:t>
            </a:r>
          </a:p>
          <a:p>
            <a:pPr marL="967252" lvl="1" indent="-483626" defTabSz="967252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116" dirty="0">
                <a:solidFill>
                  <a:srgbClr val="FFFFFF"/>
                </a:solidFill>
                <a:latin typeface="Arial" charset="0"/>
                <a:ea typeface="ＭＳ Ｐゴシック" pitchFamily="34" charset="-128"/>
              </a:rPr>
              <a:t>Greater accuracy</a:t>
            </a:r>
          </a:p>
          <a:p>
            <a:pPr marL="967252" lvl="1" indent="-483626" defTabSz="967252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116" dirty="0">
                <a:solidFill>
                  <a:srgbClr val="FFFFFF"/>
                </a:solidFill>
                <a:latin typeface="Arial" charset="0"/>
                <a:ea typeface="ＭＳ Ｐゴシック" pitchFamily="34" charset="-128"/>
              </a:rPr>
              <a:t>More detailed site assessment</a:t>
            </a:r>
          </a:p>
          <a:p>
            <a:pPr marL="967252" lvl="1" indent="-483626" defTabSz="967252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116" dirty="0">
                <a:solidFill>
                  <a:srgbClr val="FFFFFF"/>
                </a:solidFill>
                <a:latin typeface="Arial" charset="0"/>
                <a:ea typeface="ＭＳ Ｐゴシック" pitchFamily="34" charset="-128"/>
              </a:rPr>
              <a:t>Application of best practice science</a:t>
            </a:r>
          </a:p>
          <a:p>
            <a:pPr marL="967252" lvl="1" indent="-483626" defTabSz="967252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116" dirty="0">
                <a:solidFill>
                  <a:srgbClr val="FFFFFF"/>
                </a:solidFill>
                <a:latin typeface="Arial" charset="0"/>
                <a:ea typeface="ＭＳ Ｐゴシック" pitchFamily="34" charset="-128"/>
              </a:rPr>
              <a:t>Better/equivalent protection than Acceptable Solutions</a:t>
            </a:r>
          </a:p>
          <a:p>
            <a:pPr marL="483626" indent="-483626" defTabSz="967252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116" dirty="0">
                <a:solidFill>
                  <a:srgbClr val="FFFF99"/>
                </a:solidFill>
                <a:latin typeface="Arial" charset="0"/>
                <a:ea typeface="ＭＳ Ｐゴシック" pitchFamily="34" charset="-128"/>
              </a:rPr>
              <a:t>Reliable Alternate Solutions provided for:</a:t>
            </a:r>
          </a:p>
          <a:p>
            <a:pPr marL="967252" lvl="1" indent="-483626" defTabSz="967252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116" dirty="0">
                <a:solidFill>
                  <a:srgbClr val="FFFFFF"/>
                </a:solidFill>
                <a:latin typeface="Arial" charset="0"/>
                <a:ea typeface="ＭＳ Ｐゴシック" pitchFamily="34" charset="-128"/>
              </a:rPr>
              <a:t>Access</a:t>
            </a:r>
          </a:p>
          <a:p>
            <a:pPr marL="967252" lvl="1" indent="-483626" defTabSz="967252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116" dirty="0">
                <a:solidFill>
                  <a:srgbClr val="FFFFFF"/>
                </a:solidFill>
                <a:latin typeface="Arial" charset="0"/>
                <a:ea typeface="ＭＳ Ｐゴシック" pitchFamily="34" charset="-128"/>
              </a:rPr>
              <a:t>Some APZ</a:t>
            </a:r>
          </a:p>
          <a:p>
            <a:pPr marL="967252" lvl="1" indent="-483626" defTabSz="967252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AU" sz="2116" dirty="0">
              <a:solidFill>
                <a:srgbClr val="FFFFFF"/>
              </a:solidFill>
              <a:latin typeface="Arial" charset="0"/>
              <a:ea typeface="ＭＳ Ｐゴシック" pitchFamily="34" charset="-128"/>
            </a:endParaRPr>
          </a:p>
          <a:p>
            <a:pPr marL="967252" lvl="1" indent="-483626" defTabSz="967252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AU" sz="2116" dirty="0">
              <a:solidFill>
                <a:srgbClr val="FFFFFF"/>
              </a:solidFill>
              <a:latin typeface="Arial" charset="0"/>
              <a:ea typeface="ＭＳ Ｐゴシック" pitchFamily="34" charset="-128"/>
            </a:endParaRPr>
          </a:p>
          <a:p>
            <a:pPr marL="1450878" lvl="2" indent="-483626" defTabSz="967252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AU" sz="2116" dirty="0">
              <a:solidFill>
                <a:srgbClr val="FFFFFF"/>
              </a:solidFill>
              <a:latin typeface="Arial" charset="0"/>
              <a:ea typeface="ＭＳ Ｐゴシック" pitchFamily="34" charset="-128"/>
            </a:endParaRPr>
          </a:p>
          <a:p>
            <a:pPr marL="1450878" lvl="2" indent="-483626" defTabSz="967252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AU" sz="2116" dirty="0">
              <a:solidFill>
                <a:srgbClr val="FFFFFF"/>
              </a:solidFill>
              <a:latin typeface="Arial" charset="0"/>
              <a:ea typeface="ＭＳ Ｐゴシック" pitchFamily="34" charset="-128"/>
            </a:endParaRPr>
          </a:p>
          <a:p>
            <a:pPr defTabSz="967252" eaLnBrk="0" fontAlgn="base" hangingPunct="0">
              <a:spcBef>
                <a:spcPct val="0"/>
              </a:spcBef>
              <a:spcAft>
                <a:spcPct val="55000"/>
              </a:spcAft>
              <a:buClr>
                <a:srgbClr val="FF8719"/>
              </a:buClr>
            </a:pPr>
            <a:endParaRPr lang="en-AU" sz="1692" dirty="0">
              <a:solidFill>
                <a:srgbClr val="FFFFFF"/>
              </a:solidFill>
              <a:latin typeface="Arial" charset="0"/>
              <a:ea typeface="ＭＳ Ｐゴシック" pitchFamily="34" charset="-128"/>
            </a:endParaRPr>
          </a:p>
          <a:p>
            <a:pPr defTabSz="967252" eaLnBrk="0" fontAlgn="base" hangingPunct="0">
              <a:spcBef>
                <a:spcPct val="0"/>
              </a:spcBef>
              <a:spcAft>
                <a:spcPct val="55000"/>
              </a:spcAft>
              <a:buClr>
                <a:srgbClr val="FF8719"/>
              </a:buClr>
            </a:pPr>
            <a:endParaRPr lang="en-AU" sz="1692" dirty="0">
              <a:solidFill>
                <a:srgbClr val="FF0000"/>
              </a:solidFill>
              <a:latin typeface="Arial" charset="0"/>
              <a:ea typeface="ＭＳ Ｐゴシック" pitchFamily="34" charset="-128"/>
            </a:endParaRPr>
          </a:p>
        </p:txBody>
      </p:sp>
      <p:sp>
        <p:nvSpPr>
          <p:cNvPr id="14" name="Rectangle 13"/>
          <p:cNvSpPr/>
          <p:nvPr/>
        </p:nvSpPr>
        <p:spPr bwMode="auto">
          <a:xfrm>
            <a:off x="9304181" y="6058684"/>
            <a:ext cx="1361861" cy="799316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6724" tIns="48362" rIns="96724" bIns="48362" numCol="1" rtlCol="0" anchor="t" anchorCtr="0" compatLnSpc="1">
            <a:prstTxWarp prst="textNoShape">
              <a:avLst/>
            </a:prstTxWarp>
          </a:bodyPr>
          <a:lstStyle/>
          <a:p>
            <a:pPr defTabSz="967252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116">
              <a:solidFill>
                <a:srgbClr val="000000"/>
              </a:solidFill>
              <a:latin typeface="Arial" charset="0"/>
              <a:ea typeface="ＭＳ Ｐゴシック" pitchFamily="34" charset="-128"/>
            </a:endParaRPr>
          </a:p>
        </p:txBody>
      </p:sp>
      <p:graphicFrame>
        <p:nvGraphicFramePr>
          <p:cNvPr id="217104" name="Object 16"/>
          <p:cNvGraphicFramePr>
            <a:graphicFrameLocks noChangeAspect="1"/>
          </p:cNvGraphicFramePr>
          <p:nvPr/>
        </p:nvGraphicFramePr>
        <p:xfrm>
          <a:off x="9257163" y="5909233"/>
          <a:ext cx="1408879" cy="7606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67" name="Photo Editor Photo" r:id="rId5" imgW="11038095" imgH="5952381" progId="">
                  <p:embed/>
                </p:oleObj>
              </mc:Choice>
              <mc:Fallback>
                <p:oleObj name="Photo Editor Photo" r:id="rId5" imgW="11038095" imgH="5952381" progId="">
                  <p:embed/>
                  <p:pic>
                    <p:nvPicPr>
                      <p:cNvPr id="217104" name="Object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257163" y="5909233"/>
                        <a:ext cx="1408879" cy="76069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158529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090" name="Picture 2" descr="text slide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25960" y="1"/>
            <a:ext cx="9140082" cy="6856321"/>
          </a:xfrm>
          <a:prstGeom prst="rect">
            <a:avLst/>
          </a:prstGeom>
          <a:noFill/>
        </p:spPr>
      </p:pic>
      <p:sp>
        <p:nvSpPr>
          <p:cNvPr id="217091" name="Text Box 3"/>
          <p:cNvSpPr txBox="1">
            <a:spLocks noChangeArrowheads="1"/>
          </p:cNvSpPr>
          <p:nvPr/>
        </p:nvSpPr>
        <p:spPr bwMode="auto">
          <a:xfrm>
            <a:off x="2029361" y="215437"/>
            <a:ext cx="7508235" cy="6132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967252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385" b="1" dirty="0">
                <a:solidFill>
                  <a:srgbClr val="FE7900"/>
                </a:solidFill>
                <a:latin typeface="Univers 55" pitchFamily="66" charset="0"/>
                <a:ea typeface="ＭＳ Ｐゴシック" pitchFamily="34" charset="-128"/>
              </a:rPr>
              <a:t>Reliability of Alternate Solutions </a:t>
            </a:r>
          </a:p>
        </p:txBody>
      </p:sp>
      <p:sp>
        <p:nvSpPr>
          <p:cNvPr id="217092" name="Text Box 4"/>
          <p:cNvSpPr txBox="1">
            <a:spLocks noChangeArrowheads="1"/>
          </p:cNvSpPr>
          <p:nvPr/>
        </p:nvSpPr>
        <p:spPr bwMode="auto">
          <a:xfrm>
            <a:off x="1678770" y="1828689"/>
            <a:ext cx="6627944" cy="2057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Ins="68545"/>
          <a:lstStyle/>
          <a:p>
            <a:pPr marL="297229" indent="-297229" defTabSz="967252" eaLnBrk="0" fontAlgn="base" hangingPunct="0">
              <a:spcBef>
                <a:spcPct val="0"/>
              </a:spcBef>
              <a:spcAft>
                <a:spcPct val="55000"/>
              </a:spcAft>
              <a:buFont typeface="Wingdings" pitchFamily="2" charset="2"/>
              <a:buChar char="Æ"/>
            </a:pPr>
            <a:endParaRPr lang="en-AU" sz="1692">
              <a:solidFill>
                <a:srgbClr val="FFFFFF"/>
              </a:solidFill>
              <a:latin typeface="Arial" charset="0"/>
              <a:ea typeface="ＭＳ Ｐゴシック" pitchFamily="34" charset="-128"/>
            </a:endParaRPr>
          </a:p>
          <a:p>
            <a:pPr marL="297229" indent="-297229" defTabSz="967252" eaLnBrk="0" fontAlgn="base" hangingPunct="0">
              <a:spcBef>
                <a:spcPct val="0"/>
              </a:spcBef>
              <a:spcAft>
                <a:spcPct val="55000"/>
              </a:spcAft>
              <a:buFontTx/>
              <a:buChar char="•"/>
            </a:pPr>
            <a:endParaRPr lang="en-AU" sz="1692">
              <a:solidFill>
                <a:srgbClr val="FFFFFF"/>
              </a:solidFill>
              <a:latin typeface="Arial" charset="0"/>
              <a:ea typeface="ＭＳ Ｐゴシック" pitchFamily="34" charset="-128"/>
            </a:endParaRPr>
          </a:p>
          <a:p>
            <a:pPr marL="297229" indent="-297229" defTabSz="967252" eaLnBrk="0" fontAlgn="base" hangingPunct="0">
              <a:spcBef>
                <a:spcPct val="0"/>
              </a:spcBef>
              <a:spcAft>
                <a:spcPct val="55000"/>
              </a:spcAft>
              <a:buFontTx/>
              <a:buChar char="•"/>
            </a:pPr>
            <a:endParaRPr lang="en-AU" sz="1481">
              <a:solidFill>
                <a:srgbClr val="FFFFFF"/>
              </a:solidFill>
              <a:latin typeface="Arial" charset="0"/>
              <a:ea typeface="ＭＳ Ｐゴシック" pitchFamily="34" charset="-128"/>
            </a:endParaRPr>
          </a:p>
          <a:p>
            <a:pPr marL="297229" indent="-297229" defTabSz="967252" eaLnBrk="0" fontAlgn="base" hangingPunct="0">
              <a:spcBef>
                <a:spcPct val="0"/>
              </a:spcBef>
              <a:spcAft>
                <a:spcPct val="55000"/>
              </a:spcAft>
              <a:buFontTx/>
              <a:buChar char="•"/>
            </a:pPr>
            <a:endParaRPr lang="en-AU" sz="1481">
              <a:solidFill>
                <a:srgbClr val="FFFFFF"/>
              </a:solidFill>
              <a:latin typeface="Arial" charset="0"/>
              <a:ea typeface="ＭＳ Ｐゴシック" pitchFamily="34" charset="-128"/>
            </a:endParaRPr>
          </a:p>
          <a:p>
            <a:pPr marL="297229" indent="-297229" defTabSz="967252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164">
              <a:solidFill>
                <a:srgbClr val="FFB46F"/>
              </a:solidFill>
              <a:latin typeface="Arial" charset="0"/>
              <a:ea typeface="ＭＳ Ｐゴシック" pitchFamily="34" charset="-128"/>
            </a:endParaRPr>
          </a:p>
          <a:p>
            <a:pPr marL="297229" indent="-297229" defTabSz="967252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164">
              <a:solidFill>
                <a:srgbClr val="FFFFFF"/>
              </a:solidFill>
              <a:latin typeface="Arial" charset="0"/>
              <a:ea typeface="ＭＳ Ｐゴシック" pitchFamily="34" charset="-128"/>
            </a:endParaRPr>
          </a:p>
          <a:p>
            <a:pPr marL="297229" indent="-297229" defTabSz="967252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740">
              <a:solidFill>
                <a:srgbClr val="FFFFFF"/>
              </a:solidFill>
              <a:latin typeface="Univers 55" pitchFamily="66" charset="0"/>
              <a:ea typeface="ＭＳ Ｐゴシック" pitchFamily="34" charset="-128"/>
            </a:endParaRPr>
          </a:p>
        </p:txBody>
      </p:sp>
      <p:sp>
        <p:nvSpPr>
          <p:cNvPr id="217100" name="Text Box 12"/>
          <p:cNvSpPr txBox="1">
            <a:spLocks noChangeArrowheads="1"/>
          </p:cNvSpPr>
          <p:nvPr/>
        </p:nvSpPr>
        <p:spPr bwMode="auto">
          <a:xfrm>
            <a:off x="1922252" y="675771"/>
            <a:ext cx="7911721" cy="53030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Ins="68545"/>
          <a:lstStyle/>
          <a:p>
            <a:pPr defTabSz="967252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AU" sz="2116" dirty="0">
                <a:solidFill>
                  <a:srgbClr val="FFFF99"/>
                </a:solidFill>
                <a:latin typeface="Arial" charset="0"/>
                <a:ea typeface="ＭＳ Ｐゴシック" pitchFamily="34" charset="-128"/>
              </a:rPr>
              <a:t>Alternate Solutions prepared by:</a:t>
            </a:r>
          </a:p>
          <a:p>
            <a:pPr marL="846346" lvl="1" indent="-362720" defTabSz="967252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AU" sz="2116" dirty="0">
                <a:solidFill>
                  <a:srgbClr val="FFFFFF"/>
                </a:solidFill>
                <a:latin typeface="Arial" charset="0"/>
                <a:ea typeface="ＭＳ Ｐゴシック" pitchFamily="34" charset="-128"/>
              </a:rPr>
              <a:t>BPAD L3 accredited Bushfire Consultant</a:t>
            </a:r>
          </a:p>
          <a:p>
            <a:pPr marL="846346" lvl="1" indent="-362720" defTabSz="967252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116" dirty="0">
                <a:solidFill>
                  <a:srgbClr val="FFFFFF"/>
                </a:solidFill>
                <a:latin typeface="Arial" charset="0"/>
                <a:ea typeface="ＭＳ Ｐゴシック" pitchFamily="34" charset="-128"/>
              </a:rPr>
              <a:t>Gold Level member of FPAA</a:t>
            </a:r>
          </a:p>
          <a:p>
            <a:pPr marL="846346" lvl="1" indent="-362720" defTabSz="967252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116" dirty="0">
                <a:solidFill>
                  <a:srgbClr val="FFFFFF"/>
                </a:solidFill>
                <a:latin typeface="Arial" charset="0"/>
                <a:ea typeface="ＭＳ Ｐゴシック" pitchFamily="34" charset="-128"/>
              </a:rPr>
              <a:t>Quality Assurance System</a:t>
            </a:r>
            <a:endParaRPr lang="en-AU" sz="2116" dirty="0">
              <a:solidFill>
                <a:srgbClr val="FFFFFF"/>
              </a:solidFill>
              <a:latin typeface="Arial" charset="0"/>
              <a:ea typeface="ＭＳ Ｐゴシック" pitchFamily="34" charset="-128"/>
            </a:endParaRPr>
          </a:p>
          <a:p>
            <a:pPr defTabSz="967252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AU" sz="2116" dirty="0">
                <a:solidFill>
                  <a:srgbClr val="FFFF99"/>
                </a:solidFill>
                <a:latin typeface="Arial" charset="0"/>
                <a:ea typeface="ＭＳ Ｐゴシック" pitchFamily="34" charset="-128"/>
              </a:rPr>
              <a:t>Alternate Solutions approved by RFS: </a:t>
            </a:r>
          </a:p>
          <a:p>
            <a:pPr marL="846346" lvl="1" indent="-362720" defTabSz="967252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AU" sz="2116" dirty="0">
                <a:solidFill>
                  <a:srgbClr val="FFFFFF"/>
                </a:solidFill>
                <a:latin typeface="Arial" charset="0"/>
                <a:ea typeface="ＭＳ Ｐゴシック" pitchFamily="34" charset="-128"/>
              </a:rPr>
              <a:t>Bushfire planning experts</a:t>
            </a:r>
          </a:p>
          <a:p>
            <a:pPr marL="846346" lvl="1" indent="-362720" defTabSz="967252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116" dirty="0">
                <a:solidFill>
                  <a:srgbClr val="FFFFFF"/>
                </a:solidFill>
                <a:latin typeface="Arial" charset="0"/>
                <a:ea typeface="ＭＳ Ｐゴシック" pitchFamily="34" charset="-128"/>
              </a:rPr>
              <a:t>Rigorous QA processes</a:t>
            </a:r>
          </a:p>
          <a:p>
            <a:pPr marL="846346" lvl="1" indent="-362720" defTabSz="967252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116" dirty="0">
                <a:solidFill>
                  <a:srgbClr val="FFFFFF"/>
                </a:solidFill>
                <a:latin typeface="Arial" charset="0"/>
                <a:ea typeface="ＭＳ Ｐゴシック" pitchFamily="34" charset="-128"/>
              </a:rPr>
              <a:t>Have not endorsed the</a:t>
            </a:r>
            <a:r>
              <a:rPr lang="en-AU" sz="2116" dirty="0">
                <a:solidFill>
                  <a:srgbClr val="FFFFFF"/>
                </a:solidFill>
                <a:latin typeface="Arial" charset="0"/>
                <a:ea typeface="ＭＳ Ｐゴシック" pitchFamily="34" charset="-128"/>
              </a:rPr>
              <a:t> additional DPIE conditions</a:t>
            </a:r>
          </a:p>
          <a:p>
            <a:pPr defTabSz="967252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AU" sz="2116" dirty="0">
                <a:solidFill>
                  <a:srgbClr val="FFFF99"/>
                </a:solidFill>
                <a:latin typeface="Arial" charset="0"/>
                <a:ea typeface="ＭＳ Ｐゴシック" pitchFamily="34" charset="-128"/>
              </a:rPr>
              <a:t>Alternate Solutions accepted (in principle) by DPIE:</a:t>
            </a:r>
          </a:p>
          <a:p>
            <a:pPr marL="846346" lvl="1" indent="-362720" defTabSz="967252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AU" sz="2116" dirty="0">
                <a:solidFill>
                  <a:srgbClr val="FFFFFF"/>
                </a:solidFill>
                <a:latin typeface="Arial" charset="0"/>
                <a:ea typeface="ＭＳ Ｐゴシック" pitchFamily="34" charset="-128"/>
              </a:rPr>
              <a:t> Additional protection measures required</a:t>
            </a:r>
          </a:p>
          <a:p>
            <a:pPr marL="967252" lvl="1" indent="-483626" defTabSz="967252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116" u="sng" dirty="0">
                <a:solidFill>
                  <a:srgbClr val="FFFFFF"/>
                </a:solidFill>
                <a:latin typeface="Arial" charset="0"/>
                <a:ea typeface="ＭＳ Ｐゴシック" pitchFamily="34" charset="-128"/>
              </a:rPr>
              <a:t>No BPAD L3 qualified</a:t>
            </a:r>
            <a:r>
              <a:rPr lang="en-US" sz="2116" dirty="0">
                <a:solidFill>
                  <a:srgbClr val="FFFFFF"/>
                </a:solidFill>
                <a:latin typeface="Arial" charset="0"/>
                <a:ea typeface="ＭＳ Ｐゴシック" pitchFamily="34" charset="-128"/>
              </a:rPr>
              <a:t> bushfire assessment undertaken</a:t>
            </a:r>
            <a:endParaRPr lang="en-AU" sz="2116" dirty="0">
              <a:solidFill>
                <a:srgbClr val="FFFFFF"/>
              </a:solidFill>
              <a:latin typeface="Arial" charset="0"/>
              <a:ea typeface="ＭＳ Ｐゴシック" pitchFamily="34" charset="-128"/>
            </a:endParaRPr>
          </a:p>
          <a:p>
            <a:pPr marL="1450878" lvl="2" indent="-483626" defTabSz="967252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AU" sz="2116" dirty="0">
              <a:solidFill>
                <a:srgbClr val="FFFFFF"/>
              </a:solidFill>
              <a:latin typeface="Arial" charset="0"/>
              <a:ea typeface="ＭＳ Ｐゴシック" pitchFamily="34" charset="-128"/>
            </a:endParaRPr>
          </a:p>
          <a:p>
            <a:pPr defTabSz="967252" eaLnBrk="0" fontAlgn="base" hangingPunct="0">
              <a:spcBef>
                <a:spcPct val="0"/>
              </a:spcBef>
              <a:spcAft>
                <a:spcPct val="55000"/>
              </a:spcAft>
              <a:buClr>
                <a:srgbClr val="FF8719"/>
              </a:buClr>
            </a:pPr>
            <a:endParaRPr lang="en-AU" sz="1692" dirty="0">
              <a:solidFill>
                <a:srgbClr val="FFFFFF"/>
              </a:solidFill>
              <a:latin typeface="Arial" charset="0"/>
              <a:ea typeface="ＭＳ Ｐゴシック" pitchFamily="34" charset="-128"/>
            </a:endParaRPr>
          </a:p>
          <a:p>
            <a:pPr defTabSz="967252" eaLnBrk="0" fontAlgn="base" hangingPunct="0">
              <a:spcBef>
                <a:spcPct val="0"/>
              </a:spcBef>
              <a:spcAft>
                <a:spcPct val="55000"/>
              </a:spcAft>
              <a:buClr>
                <a:srgbClr val="FF8719"/>
              </a:buClr>
            </a:pPr>
            <a:endParaRPr lang="en-AU" sz="1692" dirty="0">
              <a:solidFill>
                <a:srgbClr val="FF0000"/>
              </a:solidFill>
              <a:latin typeface="Arial" charset="0"/>
              <a:ea typeface="ＭＳ Ｐゴシック" pitchFamily="34" charset="-128"/>
            </a:endParaRPr>
          </a:p>
        </p:txBody>
      </p:sp>
      <p:sp>
        <p:nvSpPr>
          <p:cNvPr id="14" name="Rectangle 13"/>
          <p:cNvSpPr/>
          <p:nvPr/>
        </p:nvSpPr>
        <p:spPr bwMode="auto">
          <a:xfrm>
            <a:off x="9304181" y="6058684"/>
            <a:ext cx="1361861" cy="799316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6724" tIns="48362" rIns="96724" bIns="48362" numCol="1" rtlCol="0" anchor="t" anchorCtr="0" compatLnSpc="1">
            <a:prstTxWarp prst="textNoShape">
              <a:avLst/>
            </a:prstTxWarp>
          </a:bodyPr>
          <a:lstStyle/>
          <a:p>
            <a:pPr defTabSz="967252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116">
              <a:solidFill>
                <a:srgbClr val="000000"/>
              </a:solidFill>
              <a:latin typeface="Arial" charset="0"/>
              <a:ea typeface="ＭＳ Ｐゴシック" pitchFamily="34" charset="-128"/>
            </a:endParaRPr>
          </a:p>
        </p:txBody>
      </p:sp>
      <p:graphicFrame>
        <p:nvGraphicFramePr>
          <p:cNvPr id="217104" name="Object 16"/>
          <p:cNvGraphicFramePr>
            <a:graphicFrameLocks noChangeAspect="1"/>
          </p:cNvGraphicFramePr>
          <p:nvPr/>
        </p:nvGraphicFramePr>
        <p:xfrm>
          <a:off x="9257163" y="5909233"/>
          <a:ext cx="1408879" cy="7606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1" name="Photo Editor Photo" r:id="rId5" imgW="11038095" imgH="5952381" progId="">
                  <p:embed/>
                </p:oleObj>
              </mc:Choice>
              <mc:Fallback>
                <p:oleObj name="Photo Editor Photo" r:id="rId5" imgW="11038095" imgH="5952381" progId="">
                  <p:embed/>
                  <p:pic>
                    <p:nvPicPr>
                      <p:cNvPr id="217104" name="Object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257163" y="5909233"/>
                        <a:ext cx="1408879" cy="76069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765334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090" name="Picture 2" descr="text slide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25960" y="1"/>
            <a:ext cx="9140082" cy="6856321"/>
          </a:xfrm>
          <a:prstGeom prst="rect">
            <a:avLst/>
          </a:prstGeom>
          <a:noFill/>
        </p:spPr>
      </p:pic>
      <p:sp>
        <p:nvSpPr>
          <p:cNvPr id="217091" name="Text Box 3"/>
          <p:cNvSpPr txBox="1">
            <a:spLocks noChangeArrowheads="1"/>
          </p:cNvSpPr>
          <p:nvPr/>
        </p:nvSpPr>
        <p:spPr bwMode="auto">
          <a:xfrm>
            <a:off x="1984020" y="351460"/>
            <a:ext cx="7508235" cy="6132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967252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385" b="1" dirty="0">
                <a:solidFill>
                  <a:srgbClr val="FE7900"/>
                </a:solidFill>
                <a:latin typeface="Univers 55" pitchFamily="66" charset="0"/>
                <a:ea typeface="ＭＳ Ｐゴシック" pitchFamily="34" charset="-128"/>
              </a:rPr>
              <a:t>Access solution </a:t>
            </a:r>
          </a:p>
        </p:txBody>
      </p:sp>
      <p:sp>
        <p:nvSpPr>
          <p:cNvPr id="217092" name="Text Box 4"/>
          <p:cNvSpPr txBox="1">
            <a:spLocks noChangeArrowheads="1"/>
          </p:cNvSpPr>
          <p:nvPr/>
        </p:nvSpPr>
        <p:spPr bwMode="auto">
          <a:xfrm>
            <a:off x="1678770" y="1828689"/>
            <a:ext cx="6627944" cy="2057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Ins="68545"/>
          <a:lstStyle/>
          <a:p>
            <a:pPr marL="297229" indent="-297229" defTabSz="967252" eaLnBrk="0" fontAlgn="base" hangingPunct="0">
              <a:spcBef>
                <a:spcPct val="0"/>
              </a:spcBef>
              <a:spcAft>
                <a:spcPct val="55000"/>
              </a:spcAft>
              <a:buFont typeface="Wingdings" pitchFamily="2" charset="2"/>
              <a:buChar char="Æ"/>
            </a:pPr>
            <a:endParaRPr lang="en-AU" sz="1692">
              <a:solidFill>
                <a:srgbClr val="FFFFFF"/>
              </a:solidFill>
              <a:latin typeface="Arial" charset="0"/>
              <a:ea typeface="ＭＳ Ｐゴシック" pitchFamily="34" charset="-128"/>
            </a:endParaRPr>
          </a:p>
          <a:p>
            <a:pPr marL="297229" indent="-297229" defTabSz="967252" eaLnBrk="0" fontAlgn="base" hangingPunct="0">
              <a:spcBef>
                <a:spcPct val="0"/>
              </a:spcBef>
              <a:spcAft>
                <a:spcPct val="55000"/>
              </a:spcAft>
              <a:buFontTx/>
              <a:buChar char="•"/>
            </a:pPr>
            <a:endParaRPr lang="en-AU" sz="1692">
              <a:solidFill>
                <a:srgbClr val="FFFFFF"/>
              </a:solidFill>
              <a:latin typeface="Arial" charset="0"/>
              <a:ea typeface="ＭＳ Ｐゴシック" pitchFamily="34" charset="-128"/>
            </a:endParaRPr>
          </a:p>
          <a:p>
            <a:pPr marL="297229" indent="-297229" defTabSz="967252" eaLnBrk="0" fontAlgn="base" hangingPunct="0">
              <a:spcBef>
                <a:spcPct val="0"/>
              </a:spcBef>
              <a:spcAft>
                <a:spcPct val="55000"/>
              </a:spcAft>
              <a:buFontTx/>
              <a:buChar char="•"/>
            </a:pPr>
            <a:endParaRPr lang="en-AU" sz="1481">
              <a:solidFill>
                <a:srgbClr val="FFFFFF"/>
              </a:solidFill>
              <a:latin typeface="Arial" charset="0"/>
              <a:ea typeface="ＭＳ Ｐゴシック" pitchFamily="34" charset="-128"/>
            </a:endParaRPr>
          </a:p>
          <a:p>
            <a:pPr marL="297229" indent="-297229" defTabSz="967252" eaLnBrk="0" fontAlgn="base" hangingPunct="0">
              <a:spcBef>
                <a:spcPct val="0"/>
              </a:spcBef>
              <a:spcAft>
                <a:spcPct val="55000"/>
              </a:spcAft>
              <a:buFontTx/>
              <a:buChar char="•"/>
            </a:pPr>
            <a:endParaRPr lang="en-AU" sz="1481">
              <a:solidFill>
                <a:srgbClr val="FFFFFF"/>
              </a:solidFill>
              <a:latin typeface="Arial" charset="0"/>
              <a:ea typeface="ＭＳ Ｐゴシック" pitchFamily="34" charset="-128"/>
            </a:endParaRPr>
          </a:p>
          <a:p>
            <a:pPr marL="297229" indent="-297229" defTabSz="967252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164">
              <a:solidFill>
                <a:srgbClr val="FFB46F"/>
              </a:solidFill>
              <a:latin typeface="Arial" charset="0"/>
              <a:ea typeface="ＭＳ Ｐゴシック" pitchFamily="34" charset="-128"/>
            </a:endParaRPr>
          </a:p>
          <a:p>
            <a:pPr marL="297229" indent="-297229" defTabSz="967252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164">
              <a:solidFill>
                <a:srgbClr val="FFFFFF"/>
              </a:solidFill>
              <a:latin typeface="Arial" charset="0"/>
              <a:ea typeface="ＭＳ Ｐゴシック" pitchFamily="34" charset="-128"/>
            </a:endParaRPr>
          </a:p>
          <a:p>
            <a:pPr marL="297229" indent="-297229" defTabSz="967252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740">
              <a:solidFill>
                <a:srgbClr val="FFFFFF"/>
              </a:solidFill>
              <a:latin typeface="Univers 55" pitchFamily="66" charset="0"/>
              <a:ea typeface="ＭＳ Ｐゴシック" pitchFamily="34" charset="-128"/>
            </a:endParaRPr>
          </a:p>
        </p:txBody>
      </p:sp>
      <p:sp>
        <p:nvSpPr>
          <p:cNvPr id="217100" name="Text Box 12"/>
          <p:cNvSpPr txBox="1">
            <a:spLocks noChangeArrowheads="1"/>
          </p:cNvSpPr>
          <p:nvPr/>
        </p:nvSpPr>
        <p:spPr bwMode="auto">
          <a:xfrm>
            <a:off x="2073389" y="1038499"/>
            <a:ext cx="7911721" cy="53030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Ins="68545"/>
          <a:lstStyle/>
          <a:p>
            <a:pPr defTabSz="967252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AU" sz="2116" dirty="0">
                <a:solidFill>
                  <a:srgbClr val="FFFF99"/>
                </a:solidFill>
                <a:latin typeface="Arial" charset="0"/>
                <a:ea typeface="ＭＳ Ｐゴシック" pitchFamily="34" charset="-128"/>
              </a:rPr>
              <a:t>Two options</a:t>
            </a:r>
          </a:p>
          <a:p>
            <a:pPr marL="846346" lvl="1" indent="-362720" defTabSz="967252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AU" sz="2116" dirty="0">
                <a:solidFill>
                  <a:srgbClr val="FFFFFF"/>
                </a:solidFill>
                <a:latin typeface="Arial" charset="0"/>
                <a:ea typeface="ＭＳ Ｐゴシック" pitchFamily="34" charset="-128"/>
              </a:rPr>
              <a:t>Leave early (to Nowra)</a:t>
            </a:r>
          </a:p>
          <a:p>
            <a:pPr marL="846346" lvl="1" indent="-362720" defTabSz="967252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116" dirty="0">
                <a:solidFill>
                  <a:srgbClr val="FFFFFF"/>
                </a:solidFill>
                <a:latin typeface="Arial" charset="0"/>
                <a:ea typeface="ＭＳ Ｐゴシック" pitchFamily="34" charset="-128"/>
              </a:rPr>
              <a:t>R</a:t>
            </a:r>
            <a:r>
              <a:rPr lang="en-AU" sz="2116" dirty="0" err="1">
                <a:solidFill>
                  <a:srgbClr val="FFFFFF"/>
                </a:solidFill>
                <a:latin typeface="Arial" charset="0"/>
                <a:ea typeface="ＭＳ Ｐゴシック" pitchFamily="34" charset="-128"/>
              </a:rPr>
              <a:t>efuge</a:t>
            </a:r>
            <a:r>
              <a:rPr lang="en-AU" sz="2116" dirty="0">
                <a:solidFill>
                  <a:srgbClr val="FFFFFF"/>
                </a:solidFill>
                <a:latin typeface="Arial" charset="0"/>
                <a:ea typeface="ＭＳ Ｐゴシック" pitchFamily="34" charset="-128"/>
              </a:rPr>
              <a:t> on site (NSP)</a:t>
            </a:r>
          </a:p>
          <a:p>
            <a:pPr defTabSz="967252" eaLnBrk="0" fontAlgn="base" hangingPunct="0">
              <a:spcBef>
                <a:spcPct val="0"/>
              </a:spcBef>
              <a:spcAft>
                <a:spcPct val="55000"/>
              </a:spcAft>
              <a:buClr>
                <a:srgbClr val="FF8719"/>
              </a:buClr>
            </a:pPr>
            <a:r>
              <a:rPr lang="en-US" sz="2116" dirty="0">
                <a:solidFill>
                  <a:srgbClr val="FFFF99"/>
                </a:solidFill>
                <a:latin typeface="Arial" charset="0"/>
                <a:ea typeface="ＭＳ Ｐゴシック" pitchFamily="34" charset="-128"/>
              </a:rPr>
              <a:t>Risks</a:t>
            </a:r>
            <a:endParaRPr lang="en-AU" sz="2116" dirty="0">
              <a:solidFill>
                <a:srgbClr val="FFFFFF"/>
              </a:solidFill>
              <a:latin typeface="Arial" charset="0"/>
              <a:ea typeface="ＭＳ Ｐゴシック" pitchFamily="34" charset="-128"/>
            </a:endParaRPr>
          </a:p>
          <a:p>
            <a:pPr marL="846346" lvl="1" indent="-362720" defTabSz="967252" eaLnBrk="0" fontAlgn="base" hangingPunct="0">
              <a:spcBef>
                <a:spcPct val="0"/>
              </a:spcBef>
              <a:spcAft>
                <a:spcPct val="55000"/>
              </a:spcAft>
              <a:buClr>
                <a:srgbClr val="FFFFFF">
                  <a:lumMod val="95000"/>
                </a:srgbClr>
              </a:buClr>
              <a:buFont typeface="Arial" panose="020B0604020202020204" pitchFamily="34" charset="0"/>
              <a:buChar char="•"/>
            </a:pPr>
            <a:r>
              <a:rPr lang="en-US" sz="2116" dirty="0">
                <a:solidFill>
                  <a:srgbClr val="FFFFFF"/>
                </a:solidFill>
                <a:latin typeface="Arial" charset="0"/>
                <a:ea typeface="ＭＳ Ｐゴシック" pitchFamily="34" charset="-128"/>
              </a:rPr>
              <a:t>Leave early</a:t>
            </a:r>
          </a:p>
          <a:p>
            <a:pPr marL="1329972" lvl="2" indent="-362720" defTabSz="967252" eaLnBrk="0" fontAlgn="base" hangingPunct="0">
              <a:spcBef>
                <a:spcPct val="0"/>
              </a:spcBef>
              <a:spcAft>
                <a:spcPct val="55000"/>
              </a:spcAft>
              <a:buClr>
                <a:srgbClr val="FFFFFF">
                  <a:lumMod val="95000"/>
                </a:srgbClr>
              </a:buClr>
              <a:buFont typeface="Arial" panose="020B0604020202020204" pitchFamily="34" charset="0"/>
              <a:buChar char="•"/>
            </a:pPr>
            <a:r>
              <a:rPr lang="en-US" sz="2116" dirty="0">
                <a:solidFill>
                  <a:srgbClr val="FFFFFF"/>
                </a:solidFill>
                <a:latin typeface="Arial" charset="0"/>
                <a:ea typeface="ＭＳ Ｐゴシック" pitchFamily="34" charset="-128"/>
              </a:rPr>
              <a:t>Fire is &gt;4 hours away</a:t>
            </a:r>
          </a:p>
          <a:p>
            <a:pPr marL="1329972" lvl="2" indent="-362720" defTabSz="967252" eaLnBrk="0" fontAlgn="base" hangingPunct="0">
              <a:spcBef>
                <a:spcPct val="0"/>
              </a:spcBef>
              <a:spcAft>
                <a:spcPct val="55000"/>
              </a:spcAft>
              <a:buClr>
                <a:srgbClr val="FFFFFF">
                  <a:lumMod val="95000"/>
                </a:srgbClr>
              </a:buClr>
              <a:buFont typeface="Arial" panose="020B0604020202020204" pitchFamily="34" charset="0"/>
              <a:buChar char="•"/>
            </a:pPr>
            <a:r>
              <a:rPr lang="en-US" sz="2116" dirty="0">
                <a:solidFill>
                  <a:srgbClr val="FFFFFF"/>
                </a:solidFill>
                <a:latin typeface="Arial" charset="0"/>
                <a:ea typeface="ＭＳ Ｐゴシック" pitchFamily="34" charset="-128"/>
              </a:rPr>
              <a:t>Zero fire overrun potential</a:t>
            </a:r>
          </a:p>
          <a:p>
            <a:pPr marL="846346" lvl="1" indent="-362720" defTabSz="967252" eaLnBrk="0" fontAlgn="base" hangingPunct="0">
              <a:spcBef>
                <a:spcPct val="0"/>
              </a:spcBef>
              <a:spcAft>
                <a:spcPct val="55000"/>
              </a:spcAft>
              <a:buClr>
                <a:srgbClr val="FFFFFF">
                  <a:lumMod val="95000"/>
                </a:srgbClr>
              </a:buClr>
              <a:buFont typeface="Arial" panose="020B0604020202020204" pitchFamily="34" charset="0"/>
              <a:buChar char="•"/>
            </a:pPr>
            <a:r>
              <a:rPr lang="en-US" sz="2116" dirty="0">
                <a:solidFill>
                  <a:srgbClr val="FFFFFF"/>
                </a:solidFill>
                <a:latin typeface="Arial" charset="0"/>
                <a:ea typeface="ＭＳ Ｐゴシック" pitchFamily="34" charset="-128"/>
              </a:rPr>
              <a:t>NSP refuge</a:t>
            </a:r>
          </a:p>
          <a:p>
            <a:pPr marL="1329972" lvl="2" indent="-362720" defTabSz="967252" eaLnBrk="0" fontAlgn="base" hangingPunct="0">
              <a:spcBef>
                <a:spcPct val="0"/>
              </a:spcBef>
              <a:spcAft>
                <a:spcPct val="55000"/>
              </a:spcAft>
              <a:buClr>
                <a:srgbClr val="FFFFFF">
                  <a:lumMod val="95000"/>
                </a:srgbClr>
              </a:buClr>
              <a:buFont typeface="Arial" panose="020B0604020202020204" pitchFamily="34" charset="0"/>
              <a:buChar char="•"/>
            </a:pPr>
            <a:r>
              <a:rPr lang="en-US" sz="2116" dirty="0">
                <a:solidFill>
                  <a:srgbClr val="FFFFFF"/>
                </a:solidFill>
                <a:latin typeface="Arial" charset="0"/>
                <a:ea typeface="ＭＳ Ｐゴシック" pitchFamily="34" charset="-128"/>
              </a:rPr>
              <a:t>Reliable, nationally established standard</a:t>
            </a:r>
          </a:p>
          <a:p>
            <a:pPr marL="1329972" lvl="2" indent="-362720" defTabSz="967252" eaLnBrk="0" fontAlgn="base" hangingPunct="0">
              <a:spcBef>
                <a:spcPct val="0"/>
              </a:spcBef>
              <a:spcAft>
                <a:spcPct val="55000"/>
              </a:spcAft>
              <a:buClr>
                <a:srgbClr val="FFFFFF">
                  <a:lumMod val="95000"/>
                </a:srgbClr>
              </a:buClr>
              <a:buFont typeface="Arial" panose="020B0604020202020204" pitchFamily="34" charset="0"/>
              <a:buChar char="•"/>
            </a:pPr>
            <a:r>
              <a:rPr lang="en-US" sz="2116" dirty="0">
                <a:solidFill>
                  <a:srgbClr val="FFFFFF"/>
                </a:solidFill>
                <a:latin typeface="Arial" charset="0"/>
                <a:ea typeface="ＭＳ Ｐゴシック" pitchFamily="34" charset="-128"/>
              </a:rPr>
              <a:t>Zero fire overrun potential</a:t>
            </a:r>
          </a:p>
          <a:p>
            <a:pPr marL="785893" lvl="1" indent="-302266" defTabSz="967252" eaLnBrk="0" fontAlgn="base" hangingPunct="0">
              <a:spcBef>
                <a:spcPct val="0"/>
              </a:spcBef>
              <a:spcAft>
                <a:spcPct val="55000"/>
              </a:spcAft>
              <a:buClr>
                <a:srgbClr val="FF8719"/>
              </a:buClr>
              <a:buFont typeface="Arial" panose="020B0604020202020204" pitchFamily="34" charset="0"/>
              <a:buChar char="•"/>
            </a:pPr>
            <a:endParaRPr lang="en-AU" sz="2116" dirty="0">
              <a:solidFill>
                <a:srgbClr val="FFFFFF"/>
              </a:solidFill>
              <a:latin typeface="Arial" charset="0"/>
              <a:ea typeface="ＭＳ Ｐゴシック" pitchFamily="34" charset="-128"/>
            </a:endParaRPr>
          </a:p>
        </p:txBody>
      </p:sp>
      <p:sp>
        <p:nvSpPr>
          <p:cNvPr id="14" name="Rectangle 13"/>
          <p:cNvSpPr/>
          <p:nvPr/>
        </p:nvSpPr>
        <p:spPr bwMode="auto">
          <a:xfrm>
            <a:off x="9304181" y="6058684"/>
            <a:ext cx="1361861" cy="799316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6724" tIns="48362" rIns="96724" bIns="48362" numCol="1" rtlCol="0" anchor="t" anchorCtr="0" compatLnSpc="1">
            <a:prstTxWarp prst="textNoShape">
              <a:avLst/>
            </a:prstTxWarp>
          </a:bodyPr>
          <a:lstStyle/>
          <a:p>
            <a:pPr defTabSz="967252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116">
              <a:solidFill>
                <a:srgbClr val="000000"/>
              </a:solidFill>
              <a:latin typeface="Arial" charset="0"/>
              <a:ea typeface="ＭＳ Ｐゴシック" pitchFamily="34" charset="-128"/>
            </a:endParaRPr>
          </a:p>
        </p:txBody>
      </p:sp>
      <p:graphicFrame>
        <p:nvGraphicFramePr>
          <p:cNvPr id="217104" name="Object 16"/>
          <p:cNvGraphicFramePr>
            <a:graphicFrameLocks noChangeAspect="1"/>
          </p:cNvGraphicFramePr>
          <p:nvPr/>
        </p:nvGraphicFramePr>
        <p:xfrm>
          <a:off x="9257163" y="5909233"/>
          <a:ext cx="1408879" cy="7606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15" name="Photo Editor Photo" r:id="rId5" imgW="11038095" imgH="5952381" progId="">
                  <p:embed/>
                </p:oleObj>
              </mc:Choice>
              <mc:Fallback>
                <p:oleObj name="Photo Editor Photo" r:id="rId5" imgW="11038095" imgH="5952381" progId="">
                  <p:embed/>
                  <p:pic>
                    <p:nvPicPr>
                      <p:cNvPr id="217104" name="Object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257163" y="5909233"/>
                        <a:ext cx="1408879" cy="76069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8241053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090" name="Picture 2" descr="text slide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25960" y="1"/>
            <a:ext cx="9140082" cy="6856321"/>
          </a:xfrm>
          <a:prstGeom prst="rect">
            <a:avLst/>
          </a:prstGeom>
          <a:noFill/>
        </p:spPr>
      </p:pic>
      <p:sp>
        <p:nvSpPr>
          <p:cNvPr id="217092" name="Text Box 4"/>
          <p:cNvSpPr txBox="1">
            <a:spLocks noChangeArrowheads="1"/>
          </p:cNvSpPr>
          <p:nvPr/>
        </p:nvSpPr>
        <p:spPr bwMode="auto">
          <a:xfrm>
            <a:off x="1678770" y="1828689"/>
            <a:ext cx="6627944" cy="2057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Ins="68545"/>
          <a:lstStyle/>
          <a:p>
            <a:pPr marL="297229" indent="-297229" defTabSz="967252" eaLnBrk="0" fontAlgn="base" hangingPunct="0">
              <a:spcBef>
                <a:spcPct val="0"/>
              </a:spcBef>
              <a:spcAft>
                <a:spcPct val="55000"/>
              </a:spcAft>
              <a:buFont typeface="Wingdings" pitchFamily="2" charset="2"/>
              <a:buChar char="Æ"/>
            </a:pPr>
            <a:endParaRPr lang="en-AU" sz="1692">
              <a:solidFill>
                <a:srgbClr val="FFFFFF"/>
              </a:solidFill>
              <a:latin typeface="Arial" charset="0"/>
              <a:ea typeface="ＭＳ Ｐゴシック" pitchFamily="34" charset="-128"/>
            </a:endParaRPr>
          </a:p>
          <a:p>
            <a:pPr marL="297229" indent="-297229" defTabSz="967252" eaLnBrk="0" fontAlgn="base" hangingPunct="0">
              <a:spcBef>
                <a:spcPct val="0"/>
              </a:spcBef>
              <a:spcAft>
                <a:spcPct val="55000"/>
              </a:spcAft>
              <a:buFontTx/>
              <a:buChar char="•"/>
            </a:pPr>
            <a:endParaRPr lang="en-AU" sz="1692">
              <a:solidFill>
                <a:srgbClr val="FFFFFF"/>
              </a:solidFill>
              <a:latin typeface="Arial" charset="0"/>
              <a:ea typeface="ＭＳ Ｐゴシック" pitchFamily="34" charset="-128"/>
            </a:endParaRPr>
          </a:p>
          <a:p>
            <a:pPr marL="297229" indent="-297229" defTabSz="967252" eaLnBrk="0" fontAlgn="base" hangingPunct="0">
              <a:spcBef>
                <a:spcPct val="0"/>
              </a:spcBef>
              <a:spcAft>
                <a:spcPct val="55000"/>
              </a:spcAft>
              <a:buFontTx/>
              <a:buChar char="•"/>
            </a:pPr>
            <a:endParaRPr lang="en-AU" sz="1481">
              <a:solidFill>
                <a:srgbClr val="FFFFFF"/>
              </a:solidFill>
              <a:latin typeface="Arial" charset="0"/>
              <a:ea typeface="ＭＳ Ｐゴシック" pitchFamily="34" charset="-128"/>
            </a:endParaRPr>
          </a:p>
          <a:p>
            <a:pPr marL="297229" indent="-297229" defTabSz="967252" eaLnBrk="0" fontAlgn="base" hangingPunct="0">
              <a:spcBef>
                <a:spcPct val="0"/>
              </a:spcBef>
              <a:spcAft>
                <a:spcPct val="55000"/>
              </a:spcAft>
              <a:buFontTx/>
              <a:buChar char="•"/>
            </a:pPr>
            <a:endParaRPr lang="en-AU" sz="1481">
              <a:solidFill>
                <a:srgbClr val="FFFFFF"/>
              </a:solidFill>
              <a:latin typeface="Arial" charset="0"/>
              <a:ea typeface="ＭＳ Ｐゴシック" pitchFamily="34" charset="-128"/>
            </a:endParaRPr>
          </a:p>
          <a:p>
            <a:pPr marL="297229" indent="-297229" defTabSz="967252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164">
              <a:solidFill>
                <a:srgbClr val="FFB46F"/>
              </a:solidFill>
              <a:latin typeface="Arial" charset="0"/>
              <a:ea typeface="ＭＳ Ｐゴシック" pitchFamily="34" charset="-128"/>
            </a:endParaRPr>
          </a:p>
          <a:p>
            <a:pPr marL="297229" indent="-297229" defTabSz="967252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164">
              <a:solidFill>
                <a:srgbClr val="FFFFFF"/>
              </a:solidFill>
              <a:latin typeface="Arial" charset="0"/>
              <a:ea typeface="ＭＳ Ｐゴシック" pitchFamily="34" charset="-128"/>
            </a:endParaRPr>
          </a:p>
          <a:p>
            <a:pPr marL="297229" indent="-297229" defTabSz="967252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740">
              <a:solidFill>
                <a:srgbClr val="FFFFFF"/>
              </a:solidFill>
              <a:latin typeface="Univers 55" pitchFamily="66" charset="0"/>
              <a:ea typeface="ＭＳ Ｐゴシック" pitchFamily="34" charset="-128"/>
            </a:endParaRPr>
          </a:p>
        </p:txBody>
      </p:sp>
      <p:sp>
        <p:nvSpPr>
          <p:cNvPr id="14" name="Rectangle 13"/>
          <p:cNvSpPr/>
          <p:nvPr/>
        </p:nvSpPr>
        <p:spPr bwMode="auto">
          <a:xfrm>
            <a:off x="9304181" y="6058684"/>
            <a:ext cx="1361861" cy="799316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6724" tIns="48362" rIns="96724" bIns="48362" numCol="1" rtlCol="0" anchor="t" anchorCtr="0" compatLnSpc="1">
            <a:prstTxWarp prst="textNoShape">
              <a:avLst/>
            </a:prstTxWarp>
          </a:bodyPr>
          <a:lstStyle/>
          <a:p>
            <a:pPr defTabSz="967252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116">
              <a:solidFill>
                <a:srgbClr val="000000"/>
              </a:solidFill>
              <a:latin typeface="Arial" charset="0"/>
              <a:ea typeface="ＭＳ Ｐゴシック" pitchFamily="34" charset="-128"/>
            </a:endParaRPr>
          </a:p>
        </p:txBody>
      </p:sp>
      <p:graphicFrame>
        <p:nvGraphicFramePr>
          <p:cNvPr id="217104" name="Object 16"/>
          <p:cNvGraphicFramePr>
            <a:graphicFrameLocks noChangeAspect="1"/>
          </p:cNvGraphicFramePr>
          <p:nvPr/>
        </p:nvGraphicFramePr>
        <p:xfrm>
          <a:off x="9257163" y="5909233"/>
          <a:ext cx="1408879" cy="7606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39" name="Photo Editor Photo" r:id="rId5" imgW="11038095" imgH="5952381" progId="">
                  <p:embed/>
                </p:oleObj>
              </mc:Choice>
              <mc:Fallback>
                <p:oleObj name="Photo Editor Photo" r:id="rId5" imgW="11038095" imgH="5952381" progId="">
                  <p:embed/>
                  <p:pic>
                    <p:nvPicPr>
                      <p:cNvPr id="217104" name="Object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257163" y="5909233"/>
                        <a:ext cx="1408879" cy="76069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21518FFB-1A53-4449-A2F2-E723DE7F9855}"/>
              </a:ext>
            </a:extLst>
          </p:cNvPr>
          <p:cNvSpPr/>
          <p:nvPr/>
        </p:nvSpPr>
        <p:spPr bwMode="auto">
          <a:xfrm>
            <a:off x="1525960" y="1"/>
            <a:ext cx="9140082" cy="6856321"/>
          </a:xfrm>
          <a:prstGeom prst="rect">
            <a:avLst/>
          </a:prstGeom>
          <a:solidFill>
            <a:srgbClr val="1A6443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6724" tIns="48362" rIns="96724" bIns="48362" numCol="1" rtlCol="0" anchor="t" anchorCtr="0" compatLnSpc="1">
            <a:prstTxWarp prst="textNoShape">
              <a:avLst/>
            </a:prstTxWarp>
          </a:bodyPr>
          <a:lstStyle/>
          <a:p>
            <a:pPr defTabSz="967252" eaLnBrk="0" fontAlgn="base" hangingPunct="0">
              <a:spcBef>
                <a:spcPct val="0"/>
              </a:spcBef>
              <a:spcAft>
                <a:spcPct val="0"/>
              </a:spcAft>
            </a:pPr>
            <a:endParaRPr lang="en-AU" sz="2539">
              <a:solidFill>
                <a:srgbClr val="000000"/>
              </a:solidFill>
              <a:latin typeface="Arial" charset="0"/>
              <a:ea typeface="ＭＳ Ｐゴシック" pitchFamily="34" charset="-128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2E7725B-ADB1-4A57-AF4D-AE3B3F5FA56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72491" y="0"/>
            <a:ext cx="48470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1169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090" name="Picture 2" descr="text slide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25960" y="1"/>
            <a:ext cx="9140082" cy="6856321"/>
          </a:xfrm>
          <a:prstGeom prst="rect">
            <a:avLst/>
          </a:prstGeom>
          <a:noFill/>
        </p:spPr>
      </p:pic>
      <p:sp>
        <p:nvSpPr>
          <p:cNvPr id="217091" name="Text Box 3"/>
          <p:cNvSpPr txBox="1">
            <a:spLocks noChangeArrowheads="1"/>
          </p:cNvSpPr>
          <p:nvPr/>
        </p:nvSpPr>
        <p:spPr bwMode="auto">
          <a:xfrm>
            <a:off x="1984020" y="351460"/>
            <a:ext cx="7508235" cy="6132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967252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385" b="1" dirty="0">
                <a:solidFill>
                  <a:srgbClr val="FE7900"/>
                </a:solidFill>
                <a:latin typeface="Univers 55" pitchFamily="66" charset="0"/>
                <a:ea typeface="ＭＳ Ｐゴシック" pitchFamily="34" charset="-128"/>
              </a:rPr>
              <a:t>Design amendment condition A1(9)(a)(</a:t>
            </a:r>
            <a:r>
              <a:rPr lang="en-US" sz="3385" b="1" dirty="0" err="1">
                <a:solidFill>
                  <a:srgbClr val="FE7900"/>
                </a:solidFill>
                <a:latin typeface="Univers 55" pitchFamily="66" charset="0"/>
                <a:ea typeface="ＭＳ Ｐゴシック" pitchFamily="34" charset="-128"/>
              </a:rPr>
              <a:t>i</a:t>
            </a:r>
            <a:r>
              <a:rPr lang="en-US" sz="3385" b="1" dirty="0">
                <a:solidFill>
                  <a:srgbClr val="FE7900"/>
                </a:solidFill>
                <a:latin typeface="Univers 55" pitchFamily="66" charset="0"/>
                <a:ea typeface="ＭＳ Ｐゴシック" pitchFamily="34" charset="-128"/>
              </a:rPr>
              <a:t>)</a:t>
            </a:r>
          </a:p>
        </p:txBody>
      </p:sp>
      <p:sp>
        <p:nvSpPr>
          <p:cNvPr id="217092" name="Text Box 4"/>
          <p:cNvSpPr txBox="1">
            <a:spLocks noChangeArrowheads="1"/>
          </p:cNvSpPr>
          <p:nvPr/>
        </p:nvSpPr>
        <p:spPr bwMode="auto">
          <a:xfrm>
            <a:off x="1678770" y="1828689"/>
            <a:ext cx="6627944" cy="2057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Ins="68545"/>
          <a:lstStyle/>
          <a:p>
            <a:pPr marL="297229" indent="-297229" defTabSz="967252" eaLnBrk="0" fontAlgn="base" hangingPunct="0">
              <a:spcBef>
                <a:spcPct val="0"/>
              </a:spcBef>
              <a:spcAft>
                <a:spcPct val="55000"/>
              </a:spcAft>
              <a:buFont typeface="Wingdings" pitchFamily="2" charset="2"/>
              <a:buChar char="Æ"/>
            </a:pPr>
            <a:endParaRPr lang="en-AU" sz="1692">
              <a:solidFill>
                <a:srgbClr val="FFFFFF"/>
              </a:solidFill>
              <a:latin typeface="Arial" charset="0"/>
              <a:ea typeface="ＭＳ Ｐゴシック" pitchFamily="34" charset="-128"/>
            </a:endParaRPr>
          </a:p>
          <a:p>
            <a:pPr marL="297229" indent="-297229" defTabSz="967252" eaLnBrk="0" fontAlgn="base" hangingPunct="0">
              <a:spcBef>
                <a:spcPct val="0"/>
              </a:spcBef>
              <a:spcAft>
                <a:spcPct val="55000"/>
              </a:spcAft>
              <a:buFontTx/>
              <a:buChar char="•"/>
            </a:pPr>
            <a:endParaRPr lang="en-AU" sz="1692">
              <a:solidFill>
                <a:srgbClr val="FFFFFF"/>
              </a:solidFill>
              <a:latin typeface="Arial" charset="0"/>
              <a:ea typeface="ＭＳ Ｐゴシック" pitchFamily="34" charset="-128"/>
            </a:endParaRPr>
          </a:p>
          <a:p>
            <a:pPr marL="297229" indent="-297229" defTabSz="967252" eaLnBrk="0" fontAlgn="base" hangingPunct="0">
              <a:spcBef>
                <a:spcPct val="0"/>
              </a:spcBef>
              <a:spcAft>
                <a:spcPct val="55000"/>
              </a:spcAft>
              <a:buFontTx/>
              <a:buChar char="•"/>
            </a:pPr>
            <a:endParaRPr lang="en-AU" sz="1481">
              <a:solidFill>
                <a:srgbClr val="FFFFFF"/>
              </a:solidFill>
              <a:latin typeface="Arial" charset="0"/>
              <a:ea typeface="ＭＳ Ｐゴシック" pitchFamily="34" charset="-128"/>
            </a:endParaRPr>
          </a:p>
          <a:p>
            <a:pPr marL="297229" indent="-297229" defTabSz="967252" eaLnBrk="0" fontAlgn="base" hangingPunct="0">
              <a:spcBef>
                <a:spcPct val="0"/>
              </a:spcBef>
              <a:spcAft>
                <a:spcPct val="55000"/>
              </a:spcAft>
              <a:buFontTx/>
              <a:buChar char="•"/>
            </a:pPr>
            <a:endParaRPr lang="en-AU" sz="1481">
              <a:solidFill>
                <a:srgbClr val="FFFFFF"/>
              </a:solidFill>
              <a:latin typeface="Arial" charset="0"/>
              <a:ea typeface="ＭＳ Ｐゴシック" pitchFamily="34" charset="-128"/>
            </a:endParaRPr>
          </a:p>
          <a:p>
            <a:pPr marL="297229" indent="-297229" defTabSz="967252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164">
              <a:solidFill>
                <a:srgbClr val="FFB46F"/>
              </a:solidFill>
              <a:latin typeface="Arial" charset="0"/>
              <a:ea typeface="ＭＳ Ｐゴシック" pitchFamily="34" charset="-128"/>
            </a:endParaRPr>
          </a:p>
          <a:p>
            <a:pPr marL="297229" indent="-297229" defTabSz="967252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164">
              <a:solidFill>
                <a:srgbClr val="FFFFFF"/>
              </a:solidFill>
              <a:latin typeface="Arial" charset="0"/>
              <a:ea typeface="ＭＳ Ｐゴシック" pitchFamily="34" charset="-128"/>
            </a:endParaRPr>
          </a:p>
          <a:p>
            <a:pPr marL="297229" indent="-297229" defTabSz="967252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740">
              <a:solidFill>
                <a:srgbClr val="FFFFFF"/>
              </a:solidFill>
              <a:latin typeface="Univers 55" pitchFamily="66" charset="0"/>
              <a:ea typeface="ＭＳ Ｐゴシック" pitchFamily="34" charset="-128"/>
            </a:endParaRPr>
          </a:p>
        </p:txBody>
      </p:sp>
      <p:sp>
        <p:nvSpPr>
          <p:cNvPr id="217100" name="Text Box 12"/>
          <p:cNvSpPr txBox="1">
            <a:spLocks noChangeArrowheads="1"/>
          </p:cNvSpPr>
          <p:nvPr/>
        </p:nvSpPr>
        <p:spPr bwMode="auto">
          <a:xfrm>
            <a:off x="2046449" y="940976"/>
            <a:ext cx="8364035" cy="53030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Ins="68545"/>
          <a:lstStyle/>
          <a:p>
            <a:pPr defTabSz="967252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AU" sz="2116" dirty="0">
                <a:solidFill>
                  <a:srgbClr val="FFFF99"/>
                </a:solidFill>
                <a:latin typeface="Arial" charset="0"/>
                <a:ea typeface="ＭＳ Ｐゴシック" pitchFamily="34" charset="-128"/>
              </a:rPr>
              <a:t>APZ according to Table A2.4 + (dynamic bushfire event?)</a:t>
            </a:r>
          </a:p>
          <a:p>
            <a:pPr marL="362720" indent="-362720" defTabSz="967252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116" dirty="0">
                <a:solidFill>
                  <a:srgbClr val="FFFFFF"/>
                </a:solidFill>
                <a:latin typeface="Arial" charset="0"/>
                <a:ea typeface="ＭＳ Ｐゴシック" pitchFamily="34" charset="-128"/>
              </a:rPr>
              <a:t>Performance Criteria met by all BFAA models. Table 2.4 not used.</a:t>
            </a:r>
            <a:endParaRPr lang="en-AU" sz="2116" dirty="0">
              <a:solidFill>
                <a:srgbClr val="FFFFFF"/>
              </a:solidFill>
              <a:latin typeface="Arial" charset="0"/>
              <a:ea typeface="ＭＳ Ｐゴシック" pitchFamily="34" charset="-128"/>
            </a:endParaRPr>
          </a:p>
          <a:p>
            <a:pPr marL="362720" indent="-362720" defTabSz="967252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116" dirty="0">
                <a:solidFill>
                  <a:srgbClr val="FFFFFF"/>
                </a:solidFill>
                <a:latin typeface="Arial" charset="0"/>
                <a:ea typeface="ＭＳ Ｐゴシック" pitchFamily="34" charset="-128"/>
              </a:rPr>
              <a:t>R</a:t>
            </a:r>
            <a:r>
              <a:rPr lang="en-AU" sz="2116" dirty="0">
                <a:solidFill>
                  <a:srgbClr val="FFFFFF"/>
                </a:solidFill>
                <a:latin typeface="Arial" charset="0"/>
                <a:ea typeface="ＭＳ Ｐゴシック" pitchFamily="34" charset="-128"/>
              </a:rPr>
              <a:t>FS </a:t>
            </a:r>
            <a:r>
              <a:rPr lang="en-AU" sz="2116" u="sng" dirty="0">
                <a:solidFill>
                  <a:srgbClr val="FFFFFF"/>
                </a:solidFill>
                <a:latin typeface="Arial" charset="0"/>
                <a:ea typeface="ＭＳ Ｐゴシック" pitchFamily="34" charset="-128"/>
              </a:rPr>
              <a:t>approved all APZs</a:t>
            </a:r>
            <a:r>
              <a:rPr lang="en-AU" sz="2116" dirty="0">
                <a:solidFill>
                  <a:srgbClr val="FFFFFF"/>
                </a:solidFill>
                <a:latin typeface="Arial" charset="0"/>
                <a:ea typeface="ＭＳ Ｐゴシック" pitchFamily="34" charset="-128"/>
              </a:rPr>
              <a:t>, except the perimeter lots below</a:t>
            </a:r>
          </a:p>
          <a:p>
            <a:pPr marL="362720" indent="-362720" defTabSz="967252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AU" sz="2116" dirty="0">
                <a:solidFill>
                  <a:srgbClr val="FFFFFF"/>
                </a:solidFill>
                <a:latin typeface="Arial" charset="0"/>
                <a:ea typeface="ＭＳ Ｐゴシック" pitchFamily="34" charset="-128"/>
              </a:rPr>
              <a:t>Road and building setbacks provide 25 m APZ required </a:t>
            </a:r>
          </a:p>
        </p:txBody>
      </p:sp>
      <p:sp>
        <p:nvSpPr>
          <p:cNvPr id="14" name="Rectangle 13"/>
          <p:cNvSpPr/>
          <p:nvPr/>
        </p:nvSpPr>
        <p:spPr bwMode="auto">
          <a:xfrm>
            <a:off x="9304181" y="6058684"/>
            <a:ext cx="1361861" cy="799316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6724" tIns="48362" rIns="96724" bIns="48362" numCol="1" rtlCol="0" anchor="t" anchorCtr="0" compatLnSpc="1">
            <a:prstTxWarp prst="textNoShape">
              <a:avLst/>
            </a:prstTxWarp>
          </a:bodyPr>
          <a:lstStyle/>
          <a:p>
            <a:pPr defTabSz="967252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116">
              <a:solidFill>
                <a:srgbClr val="000000"/>
              </a:solidFill>
              <a:latin typeface="Arial" charset="0"/>
              <a:ea typeface="ＭＳ Ｐゴシック" pitchFamily="34" charset="-128"/>
            </a:endParaRPr>
          </a:p>
        </p:txBody>
      </p:sp>
      <p:graphicFrame>
        <p:nvGraphicFramePr>
          <p:cNvPr id="217104" name="Object 16"/>
          <p:cNvGraphicFramePr>
            <a:graphicFrameLocks noChangeAspect="1"/>
          </p:cNvGraphicFramePr>
          <p:nvPr/>
        </p:nvGraphicFramePr>
        <p:xfrm>
          <a:off x="9257163" y="5909233"/>
          <a:ext cx="1408879" cy="7606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63" name="Photo Editor Photo" r:id="rId5" imgW="11038095" imgH="5952381" progId="">
                  <p:embed/>
                </p:oleObj>
              </mc:Choice>
              <mc:Fallback>
                <p:oleObj name="Photo Editor Photo" r:id="rId5" imgW="11038095" imgH="5952381" progId="">
                  <p:embed/>
                  <p:pic>
                    <p:nvPicPr>
                      <p:cNvPr id="217104" name="Object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257163" y="5909233"/>
                        <a:ext cx="1408879" cy="76069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Picture 1">
            <a:extLst>
              <a:ext uri="{FF2B5EF4-FFF2-40B4-BE49-F238E27FC236}">
                <a16:creationId xmlns:a16="http://schemas.microsoft.com/office/drawing/2014/main" id="{841E31D4-107D-4416-A813-A5FFE9D1C04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5105" r="51982" b="24270"/>
          <a:stretch/>
        </p:blipFill>
        <p:spPr>
          <a:xfrm>
            <a:off x="1678771" y="3028668"/>
            <a:ext cx="8816347" cy="3570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4831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B29338F-248F-464E-9676-9C7CA96742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4194" y="505604"/>
            <a:ext cx="8413583" cy="542063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2587E6C-074E-4D68-BE72-081D91D4F4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8194" y="448681"/>
            <a:ext cx="3311150" cy="971195"/>
          </a:xfrm>
          <a:solidFill>
            <a:schemeClr val="bg1">
              <a:lumMod val="95000"/>
              <a:alpha val="70000"/>
            </a:schemeClr>
          </a:solidFill>
        </p:spPr>
        <p:txBody>
          <a:bodyPr/>
          <a:lstStyle/>
          <a:p>
            <a:r>
              <a:rPr lang="en-AU" dirty="0"/>
              <a:t>The Site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6F0B98B-53F6-4CBD-9F9A-9236ABA266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6677" y="5926242"/>
            <a:ext cx="1620982" cy="631767"/>
          </a:xfrm>
          <a:prstGeom prst="rect">
            <a:avLst/>
          </a:prstGeom>
        </p:spPr>
      </p:pic>
      <p:sp>
        <p:nvSpPr>
          <p:cNvPr id="6" name="Speech Bubble: Rectangle 5">
            <a:extLst>
              <a:ext uri="{FF2B5EF4-FFF2-40B4-BE49-F238E27FC236}">
                <a16:creationId xmlns:a16="http://schemas.microsoft.com/office/drawing/2014/main" id="{A9901A28-599F-4713-B189-DA898BEA7C39}"/>
              </a:ext>
            </a:extLst>
          </p:cNvPr>
          <p:cNvSpPr/>
          <p:nvPr/>
        </p:nvSpPr>
        <p:spPr>
          <a:xfrm>
            <a:off x="1209964" y="2281382"/>
            <a:ext cx="1108363" cy="535709"/>
          </a:xfrm>
          <a:prstGeom prst="wedgeRectCallout">
            <a:avLst>
              <a:gd name="adj1" fmla="val 381751"/>
              <a:gd name="adj2" fmla="val 6970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1200" dirty="0"/>
              <a:t>Mundamia </a:t>
            </a:r>
            <a:r>
              <a:rPr lang="en-AU" sz="1200" dirty="0" err="1"/>
              <a:t>URA</a:t>
            </a:r>
            <a:endParaRPr lang="en-AU" sz="1200" dirty="0"/>
          </a:p>
        </p:txBody>
      </p:sp>
      <p:sp>
        <p:nvSpPr>
          <p:cNvPr id="8" name="Speech Bubble: Rectangle 7">
            <a:extLst>
              <a:ext uri="{FF2B5EF4-FFF2-40B4-BE49-F238E27FC236}">
                <a16:creationId xmlns:a16="http://schemas.microsoft.com/office/drawing/2014/main" id="{9AC14A88-8F8C-4AEA-8F8E-CA48CE7EF04B}"/>
              </a:ext>
            </a:extLst>
          </p:cNvPr>
          <p:cNvSpPr/>
          <p:nvPr/>
        </p:nvSpPr>
        <p:spPr>
          <a:xfrm>
            <a:off x="9916677" y="1309041"/>
            <a:ext cx="1086250" cy="408924"/>
          </a:xfrm>
          <a:prstGeom prst="wedgeRectCallout">
            <a:avLst>
              <a:gd name="adj1" fmla="val -197695"/>
              <a:gd name="adj2" fmla="val 18251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1200" dirty="0"/>
              <a:t>Nowra CBD</a:t>
            </a:r>
          </a:p>
        </p:txBody>
      </p:sp>
      <p:sp>
        <p:nvSpPr>
          <p:cNvPr id="9" name="Arrow: Left-Right 8">
            <a:extLst>
              <a:ext uri="{FF2B5EF4-FFF2-40B4-BE49-F238E27FC236}">
                <a16:creationId xmlns:a16="http://schemas.microsoft.com/office/drawing/2014/main" id="{C6FB70F8-52D2-4CEA-86A3-E1B4DC692285}"/>
              </a:ext>
            </a:extLst>
          </p:cNvPr>
          <p:cNvSpPr/>
          <p:nvPr/>
        </p:nvSpPr>
        <p:spPr>
          <a:xfrm rot="20884530">
            <a:off x="6112240" y="2354384"/>
            <a:ext cx="2158610" cy="382627"/>
          </a:xfrm>
          <a:prstGeom prst="leftRightArrow">
            <a:avLst/>
          </a:prstGeom>
          <a:noFill/>
          <a:ln w="476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dirty="0">
                <a:solidFill>
                  <a:schemeClr val="tx1"/>
                </a:solidFill>
              </a:rPr>
              <a:t>2.6km</a:t>
            </a:r>
          </a:p>
        </p:txBody>
      </p:sp>
      <p:sp>
        <p:nvSpPr>
          <p:cNvPr id="4" name="Speech Bubble: Rectangle 3">
            <a:extLst>
              <a:ext uri="{FF2B5EF4-FFF2-40B4-BE49-F238E27FC236}">
                <a16:creationId xmlns:a16="http://schemas.microsoft.com/office/drawing/2014/main" id="{E262E69D-7AD9-429B-B256-AD4A531DE866}"/>
              </a:ext>
            </a:extLst>
          </p:cNvPr>
          <p:cNvSpPr/>
          <p:nvPr/>
        </p:nvSpPr>
        <p:spPr>
          <a:xfrm>
            <a:off x="817582" y="3706009"/>
            <a:ext cx="1554480" cy="785310"/>
          </a:xfrm>
          <a:prstGeom prst="wedgeRectCallout">
            <a:avLst>
              <a:gd name="adj1" fmla="val 265669"/>
              <a:gd name="adj2" fmla="val -6633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1200" dirty="0"/>
              <a:t>University of Wollongong (Shoalhaven Campus)</a:t>
            </a:r>
          </a:p>
        </p:txBody>
      </p:sp>
    </p:spTree>
    <p:extLst>
      <p:ext uri="{BB962C8B-B14F-4D97-AF65-F5344CB8AC3E}">
        <p14:creationId xmlns:p14="http://schemas.microsoft.com/office/powerpoint/2010/main" val="38321103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090" name="Picture 2" descr="text slide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25960" y="1"/>
            <a:ext cx="9140082" cy="6856321"/>
          </a:xfrm>
          <a:prstGeom prst="rect">
            <a:avLst/>
          </a:prstGeom>
          <a:noFill/>
        </p:spPr>
      </p:pic>
      <p:sp>
        <p:nvSpPr>
          <p:cNvPr id="217091" name="Text Box 3"/>
          <p:cNvSpPr txBox="1">
            <a:spLocks noChangeArrowheads="1"/>
          </p:cNvSpPr>
          <p:nvPr/>
        </p:nvSpPr>
        <p:spPr bwMode="auto">
          <a:xfrm>
            <a:off x="1984020" y="351460"/>
            <a:ext cx="7508235" cy="6132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967252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385" b="1" dirty="0">
                <a:solidFill>
                  <a:srgbClr val="FE7900"/>
                </a:solidFill>
                <a:latin typeface="Univers 55" pitchFamily="66" charset="0"/>
                <a:ea typeface="ＭＳ Ｐゴシック" pitchFamily="34" charset="-128"/>
              </a:rPr>
              <a:t>Design amendment condition A1(9)(a)(ii)</a:t>
            </a:r>
          </a:p>
        </p:txBody>
      </p:sp>
      <p:sp>
        <p:nvSpPr>
          <p:cNvPr id="217092" name="Text Box 4"/>
          <p:cNvSpPr txBox="1">
            <a:spLocks noChangeArrowheads="1"/>
          </p:cNvSpPr>
          <p:nvPr/>
        </p:nvSpPr>
        <p:spPr bwMode="auto">
          <a:xfrm>
            <a:off x="1678770" y="1828689"/>
            <a:ext cx="6627944" cy="2057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Ins="68545"/>
          <a:lstStyle/>
          <a:p>
            <a:pPr marL="297229" indent="-297229" defTabSz="967252" eaLnBrk="0" fontAlgn="base" hangingPunct="0">
              <a:spcBef>
                <a:spcPct val="0"/>
              </a:spcBef>
              <a:spcAft>
                <a:spcPct val="55000"/>
              </a:spcAft>
              <a:buFont typeface="Wingdings" pitchFamily="2" charset="2"/>
              <a:buChar char="Æ"/>
            </a:pPr>
            <a:endParaRPr lang="en-AU" sz="1692">
              <a:solidFill>
                <a:srgbClr val="FFFFFF"/>
              </a:solidFill>
              <a:latin typeface="Arial" charset="0"/>
              <a:ea typeface="ＭＳ Ｐゴシック" pitchFamily="34" charset="-128"/>
            </a:endParaRPr>
          </a:p>
          <a:p>
            <a:pPr marL="297229" indent="-297229" defTabSz="967252" eaLnBrk="0" fontAlgn="base" hangingPunct="0">
              <a:spcBef>
                <a:spcPct val="0"/>
              </a:spcBef>
              <a:spcAft>
                <a:spcPct val="55000"/>
              </a:spcAft>
              <a:buFontTx/>
              <a:buChar char="•"/>
            </a:pPr>
            <a:endParaRPr lang="en-AU" sz="1692">
              <a:solidFill>
                <a:srgbClr val="FFFFFF"/>
              </a:solidFill>
              <a:latin typeface="Arial" charset="0"/>
              <a:ea typeface="ＭＳ Ｐゴシック" pitchFamily="34" charset="-128"/>
            </a:endParaRPr>
          </a:p>
          <a:p>
            <a:pPr marL="297229" indent="-297229" defTabSz="967252" eaLnBrk="0" fontAlgn="base" hangingPunct="0">
              <a:spcBef>
                <a:spcPct val="0"/>
              </a:spcBef>
              <a:spcAft>
                <a:spcPct val="55000"/>
              </a:spcAft>
              <a:buFontTx/>
              <a:buChar char="•"/>
            </a:pPr>
            <a:endParaRPr lang="en-AU" sz="1481">
              <a:solidFill>
                <a:srgbClr val="FFFFFF"/>
              </a:solidFill>
              <a:latin typeface="Arial" charset="0"/>
              <a:ea typeface="ＭＳ Ｐゴシック" pitchFamily="34" charset="-128"/>
            </a:endParaRPr>
          </a:p>
          <a:p>
            <a:pPr marL="297229" indent="-297229" defTabSz="967252" eaLnBrk="0" fontAlgn="base" hangingPunct="0">
              <a:spcBef>
                <a:spcPct val="0"/>
              </a:spcBef>
              <a:spcAft>
                <a:spcPct val="55000"/>
              </a:spcAft>
              <a:buFontTx/>
              <a:buChar char="•"/>
            </a:pPr>
            <a:endParaRPr lang="en-AU" sz="1481">
              <a:solidFill>
                <a:srgbClr val="FFFFFF"/>
              </a:solidFill>
              <a:latin typeface="Arial" charset="0"/>
              <a:ea typeface="ＭＳ Ｐゴシック" pitchFamily="34" charset="-128"/>
            </a:endParaRPr>
          </a:p>
          <a:p>
            <a:pPr marL="297229" indent="-297229" defTabSz="967252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164">
              <a:solidFill>
                <a:srgbClr val="FFB46F"/>
              </a:solidFill>
              <a:latin typeface="Arial" charset="0"/>
              <a:ea typeface="ＭＳ Ｐゴシック" pitchFamily="34" charset="-128"/>
            </a:endParaRPr>
          </a:p>
          <a:p>
            <a:pPr marL="297229" indent="-297229" defTabSz="967252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164">
              <a:solidFill>
                <a:srgbClr val="FFFFFF"/>
              </a:solidFill>
              <a:latin typeface="Arial" charset="0"/>
              <a:ea typeface="ＭＳ Ｐゴシック" pitchFamily="34" charset="-128"/>
            </a:endParaRPr>
          </a:p>
          <a:p>
            <a:pPr marL="297229" indent="-297229" defTabSz="967252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740">
              <a:solidFill>
                <a:srgbClr val="FFFFFF"/>
              </a:solidFill>
              <a:latin typeface="Univers 55" pitchFamily="66" charset="0"/>
              <a:ea typeface="ＭＳ Ｐゴシック" pitchFamily="34" charset="-128"/>
            </a:endParaRPr>
          </a:p>
        </p:txBody>
      </p:sp>
      <p:sp>
        <p:nvSpPr>
          <p:cNvPr id="217100" name="Text Box 12"/>
          <p:cNvSpPr txBox="1">
            <a:spLocks noChangeArrowheads="1"/>
          </p:cNvSpPr>
          <p:nvPr/>
        </p:nvSpPr>
        <p:spPr bwMode="auto">
          <a:xfrm>
            <a:off x="1797341" y="2092902"/>
            <a:ext cx="3551250" cy="53030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Ins="68545"/>
          <a:lstStyle/>
          <a:p>
            <a:pPr defTabSz="967252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AU" sz="2116" dirty="0">
                <a:solidFill>
                  <a:srgbClr val="FFFF99"/>
                </a:solidFill>
                <a:latin typeface="Arial" charset="0"/>
                <a:ea typeface="ＭＳ Ｐゴシック" pitchFamily="34" charset="-128"/>
              </a:rPr>
              <a:t>Temporary 100m APZ (Stage 1)</a:t>
            </a:r>
          </a:p>
          <a:p>
            <a:pPr marL="362720" indent="-362720" defTabSz="967252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116" dirty="0">
                <a:solidFill>
                  <a:srgbClr val="FFFFFF"/>
                </a:solidFill>
                <a:latin typeface="Arial" charset="0"/>
                <a:ea typeface="ＭＳ Ｐゴシック" pitchFamily="34" charset="-128"/>
              </a:rPr>
              <a:t>Not required</a:t>
            </a:r>
          </a:p>
          <a:p>
            <a:pPr marL="362720" indent="-362720" defTabSz="967252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116" dirty="0">
                <a:solidFill>
                  <a:srgbClr val="FFFFFF"/>
                </a:solidFill>
                <a:latin typeface="Arial" charset="0"/>
                <a:ea typeface="ＭＳ Ｐゴシック" pitchFamily="34" charset="-128"/>
              </a:rPr>
              <a:t>APZ comply with PBP</a:t>
            </a:r>
          </a:p>
          <a:p>
            <a:pPr marL="362720" indent="-362720" defTabSz="967252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116" dirty="0">
                <a:solidFill>
                  <a:srgbClr val="FFFFFF"/>
                </a:solidFill>
                <a:latin typeface="Arial" charset="0"/>
                <a:ea typeface="ＭＳ Ｐゴシック" pitchFamily="34" charset="-128"/>
              </a:rPr>
              <a:t>RFS approved APZ</a:t>
            </a:r>
            <a:endParaRPr lang="en-AU" sz="2116" dirty="0">
              <a:solidFill>
                <a:srgbClr val="FFFFFF"/>
              </a:solidFill>
              <a:latin typeface="Arial" charset="0"/>
              <a:ea typeface="ＭＳ Ｐゴシック" pitchFamily="34" charset="-128"/>
            </a:endParaRPr>
          </a:p>
        </p:txBody>
      </p:sp>
      <p:sp>
        <p:nvSpPr>
          <p:cNvPr id="14" name="Rectangle 13"/>
          <p:cNvSpPr/>
          <p:nvPr/>
        </p:nvSpPr>
        <p:spPr bwMode="auto">
          <a:xfrm>
            <a:off x="9304181" y="6058684"/>
            <a:ext cx="1361861" cy="799316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6724" tIns="48362" rIns="96724" bIns="48362" numCol="1" rtlCol="0" anchor="t" anchorCtr="0" compatLnSpc="1">
            <a:prstTxWarp prst="textNoShape">
              <a:avLst/>
            </a:prstTxWarp>
          </a:bodyPr>
          <a:lstStyle/>
          <a:p>
            <a:pPr defTabSz="967252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116">
              <a:solidFill>
                <a:srgbClr val="000000"/>
              </a:solidFill>
              <a:latin typeface="Arial" charset="0"/>
              <a:ea typeface="ＭＳ Ｐゴシック" pitchFamily="34" charset="-128"/>
            </a:endParaRPr>
          </a:p>
        </p:txBody>
      </p:sp>
      <p:graphicFrame>
        <p:nvGraphicFramePr>
          <p:cNvPr id="217104" name="Object 16"/>
          <p:cNvGraphicFramePr>
            <a:graphicFrameLocks noChangeAspect="1"/>
          </p:cNvGraphicFramePr>
          <p:nvPr/>
        </p:nvGraphicFramePr>
        <p:xfrm>
          <a:off x="9257163" y="5909233"/>
          <a:ext cx="1408879" cy="7606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87" name="Photo Editor Photo" r:id="rId5" imgW="11038095" imgH="5952381" progId="">
                  <p:embed/>
                </p:oleObj>
              </mc:Choice>
              <mc:Fallback>
                <p:oleObj name="Photo Editor Photo" r:id="rId5" imgW="11038095" imgH="5952381" progId="">
                  <p:embed/>
                  <p:pic>
                    <p:nvPicPr>
                      <p:cNvPr id="217104" name="Object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257163" y="5909233"/>
                        <a:ext cx="1408879" cy="76069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56354B9A-6988-4419-8A70-AB335B20EA0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62701" t="10156" r="8992" b="7466"/>
          <a:stretch/>
        </p:blipFill>
        <p:spPr>
          <a:xfrm>
            <a:off x="5038286" y="1559676"/>
            <a:ext cx="5474945" cy="5110251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26F05FE0-5770-4768-9577-B43722CEE563}"/>
              </a:ext>
            </a:extLst>
          </p:cNvPr>
          <p:cNvSpPr/>
          <p:nvPr/>
        </p:nvSpPr>
        <p:spPr bwMode="auto">
          <a:xfrm>
            <a:off x="5908765" y="2992398"/>
            <a:ext cx="1949594" cy="2191404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6724" tIns="48362" rIns="96724" bIns="48362" numCol="1" rtlCol="0" anchor="t" anchorCtr="0" compatLnSpc="1">
            <a:prstTxWarp prst="textNoShape">
              <a:avLst/>
            </a:prstTxWarp>
          </a:bodyPr>
          <a:lstStyle/>
          <a:p>
            <a:pPr defTabSz="967252" eaLnBrk="0" fontAlgn="base" hangingPunct="0">
              <a:spcBef>
                <a:spcPct val="0"/>
              </a:spcBef>
              <a:spcAft>
                <a:spcPct val="0"/>
              </a:spcAft>
            </a:pPr>
            <a:endParaRPr lang="en-AU" sz="2539">
              <a:solidFill>
                <a:srgbClr val="000000"/>
              </a:solidFill>
              <a:latin typeface="Arial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5260980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090" name="Picture 2" descr="text slide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25960" y="1"/>
            <a:ext cx="9140082" cy="6856321"/>
          </a:xfrm>
          <a:prstGeom prst="rect">
            <a:avLst/>
          </a:prstGeom>
          <a:noFill/>
        </p:spPr>
      </p:pic>
      <p:sp>
        <p:nvSpPr>
          <p:cNvPr id="217091" name="Text Box 3"/>
          <p:cNvSpPr txBox="1">
            <a:spLocks noChangeArrowheads="1"/>
          </p:cNvSpPr>
          <p:nvPr/>
        </p:nvSpPr>
        <p:spPr bwMode="auto">
          <a:xfrm>
            <a:off x="1984020" y="351460"/>
            <a:ext cx="7508235" cy="6132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967252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385" b="1" dirty="0">
                <a:solidFill>
                  <a:srgbClr val="FE7900"/>
                </a:solidFill>
                <a:latin typeface="Univers 55" pitchFamily="66" charset="0"/>
                <a:ea typeface="ＭＳ Ｐゴシック" pitchFamily="34" charset="-128"/>
              </a:rPr>
              <a:t>Design amendment condition </a:t>
            </a:r>
            <a:r>
              <a:rPr lang="en-AU" sz="3385" b="1" dirty="0">
                <a:solidFill>
                  <a:srgbClr val="FE7900"/>
                </a:solidFill>
                <a:latin typeface="Univers 55" pitchFamily="66" charset="0"/>
                <a:ea typeface="ＭＳ Ｐゴシック" pitchFamily="34" charset="-128"/>
              </a:rPr>
              <a:t>A1(9)(b)(v)</a:t>
            </a:r>
            <a:endParaRPr lang="en-US" sz="3385" b="1" dirty="0">
              <a:solidFill>
                <a:srgbClr val="FE7900"/>
              </a:solidFill>
              <a:latin typeface="Univers 55" pitchFamily="66" charset="0"/>
              <a:ea typeface="ＭＳ Ｐゴシック" pitchFamily="34" charset="-128"/>
            </a:endParaRPr>
          </a:p>
        </p:txBody>
      </p:sp>
      <p:sp>
        <p:nvSpPr>
          <p:cNvPr id="217100" name="Text Box 12"/>
          <p:cNvSpPr txBox="1">
            <a:spLocks noChangeArrowheads="1"/>
          </p:cNvSpPr>
          <p:nvPr/>
        </p:nvSpPr>
        <p:spPr bwMode="auto">
          <a:xfrm>
            <a:off x="1984019" y="1155316"/>
            <a:ext cx="3879408" cy="53030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Ins="68545"/>
          <a:lstStyle/>
          <a:p>
            <a:pPr defTabSz="967252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AU" sz="2116" dirty="0">
                <a:solidFill>
                  <a:srgbClr val="FFFF99"/>
                </a:solidFill>
                <a:latin typeface="Arial" charset="0"/>
                <a:ea typeface="ＭＳ Ｐゴシック" pitchFamily="34" charset="-128"/>
              </a:rPr>
              <a:t>No parking </a:t>
            </a:r>
            <a:r>
              <a:rPr lang="en-AU" sz="2116" u="sng" dirty="0">
                <a:solidFill>
                  <a:srgbClr val="FFFF99"/>
                </a:solidFill>
                <a:latin typeface="Arial" charset="0"/>
                <a:ea typeface="ＭＳ Ｐゴシック" pitchFamily="34" charset="-128"/>
              </a:rPr>
              <a:t>both sides </a:t>
            </a:r>
            <a:r>
              <a:rPr lang="en-AU" sz="2116" dirty="0">
                <a:solidFill>
                  <a:srgbClr val="FFFF99"/>
                </a:solidFill>
                <a:latin typeface="Arial" charset="0"/>
                <a:ea typeface="ＭＳ Ｐゴシック" pitchFamily="34" charset="-128"/>
              </a:rPr>
              <a:t>of perimeter road and R</a:t>
            </a:r>
            <a:r>
              <a:rPr lang="en-US" sz="2116" dirty="0" err="1">
                <a:solidFill>
                  <a:srgbClr val="FFFF99"/>
                </a:solidFill>
                <a:latin typeface="Arial" charset="0"/>
                <a:ea typeface="ＭＳ Ｐゴシック" pitchFamily="34" charset="-128"/>
              </a:rPr>
              <a:t>oad</a:t>
            </a:r>
            <a:r>
              <a:rPr lang="en-US" sz="2116" dirty="0">
                <a:solidFill>
                  <a:srgbClr val="FFFF99"/>
                </a:solidFill>
                <a:latin typeface="Arial" charset="0"/>
                <a:ea typeface="ＭＳ Ｐゴシック" pitchFamily="34" charset="-128"/>
              </a:rPr>
              <a:t> 1 south of Road 9 </a:t>
            </a:r>
            <a:endParaRPr lang="en-AU" sz="2116" dirty="0">
              <a:solidFill>
                <a:srgbClr val="FFFF99"/>
              </a:solidFill>
              <a:latin typeface="Arial" charset="0"/>
              <a:ea typeface="ＭＳ Ｐゴシック" pitchFamily="34" charset="-128"/>
            </a:endParaRPr>
          </a:p>
          <a:p>
            <a:pPr defTabSz="967252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endParaRPr lang="en-AU" sz="2116" dirty="0">
              <a:solidFill>
                <a:srgbClr val="FFFF99"/>
              </a:solidFill>
              <a:latin typeface="Arial" charset="0"/>
              <a:ea typeface="ＭＳ Ｐゴシック" pitchFamily="34" charset="-128"/>
            </a:endParaRPr>
          </a:p>
          <a:p>
            <a:pPr marL="362720" indent="-362720" defTabSz="967252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116" dirty="0">
                <a:solidFill>
                  <a:srgbClr val="FFFFFF"/>
                </a:solidFill>
                <a:latin typeface="Arial" charset="0"/>
                <a:ea typeface="ＭＳ Ｐゴシック" pitchFamily="34" charset="-128"/>
              </a:rPr>
              <a:t>PBP (p. 21) states</a:t>
            </a:r>
          </a:p>
          <a:p>
            <a:pPr marL="846346" lvl="1" indent="-362720" defTabSz="967252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116" i="1" dirty="0">
                <a:solidFill>
                  <a:srgbClr val="FFFFFF"/>
                </a:solidFill>
                <a:latin typeface="Arial" charset="0"/>
                <a:ea typeface="ＭＳ Ｐゴシック" pitchFamily="34" charset="-128"/>
              </a:rPr>
              <a:t>“public roads between 6.5 meters and 8 meters wide are No Parking on </a:t>
            </a:r>
            <a:r>
              <a:rPr lang="en-US" sz="2116" i="1" u="sng" dirty="0">
                <a:solidFill>
                  <a:srgbClr val="FFFFFF"/>
                </a:solidFill>
                <a:latin typeface="Arial" charset="0"/>
                <a:ea typeface="ＭＳ Ｐゴシック" pitchFamily="34" charset="-128"/>
              </a:rPr>
              <a:t>one side</a:t>
            </a:r>
            <a:r>
              <a:rPr lang="en-US" sz="2116" i="1" dirty="0">
                <a:solidFill>
                  <a:srgbClr val="FFFFFF"/>
                </a:solidFill>
                <a:latin typeface="Arial" charset="0"/>
                <a:ea typeface="ＭＳ Ｐゴシック" pitchFamily="34" charset="-128"/>
              </a:rPr>
              <a:t>…”</a:t>
            </a:r>
          </a:p>
        </p:txBody>
      </p:sp>
      <p:sp>
        <p:nvSpPr>
          <p:cNvPr id="14" name="Rectangle 13"/>
          <p:cNvSpPr/>
          <p:nvPr/>
        </p:nvSpPr>
        <p:spPr bwMode="auto">
          <a:xfrm>
            <a:off x="9304181" y="6058684"/>
            <a:ext cx="1361861" cy="799316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6724" tIns="48362" rIns="96724" bIns="48362" numCol="1" rtlCol="0" anchor="t" anchorCtr="0" compatLnSpc="1">
            <a:prstTxWarp prst="textNoShape">
              <a:avLst/>
            </a:prstTxWarp>
          </a:bodyPr>
          <a:lstStyle/>
          <a:p>
            <a:pPr defTabSz="967252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116">
              <a:solidFill>
                <a:srgbClr val="000000"/>
              </a:solidFill>
              <a:latin typeface="Arial" charset="0"/>
              <a:ea typeface="ＭＳ Ｐゴシック" pitchFamily="34" charset="-128"/>
            </a:endParaRPr>
          </a:p>
        </p:txBody>
      </p:sp>
      <p:graphicFrame>
        <p:nvGraphicFramePr>
          <p:cNvPr id="217104" name="Object 16"/>
          <p:cNvGraphicFramePr>
            <a:graphicFrameLocks noChangeAspect="1"/>
          </p:cNvGraphicFramePr>
          <p:nvPr/>
        </p:nvGraphicFramePr>
        <p:xfrm>
          <a:off x="9257163" y="5909233"/>
          <a:ext cx="1408879" cy="7606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11" name="Photo Editor Photo" r:id="rId5" imgW="11038095" imgH="5952381" progId="">
                  <p:embed/>
                </p:oleObj>
              </mc:Choice>
              <mc:Fallback>
                <p:oleObj name="Photo Editor Photo" r:id="rId5" imgW="11038095" imgH="5952381" progId="">
                  <p:embed/>
                  <p:pic>
                    <p:nvPicPr>
                      <p:cNvPr id="217104" name="Object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257163" y="5909233"/>
                        <a:ext cx="1408879" cy="76069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FA3889D5-C6CB-4C35-BCD5-63E3D470658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5702" t="44240" r="75286" b="18908"/>
          <a:stretch/>
        </p:blipFill>
        <p:spPr>
          <a:xfrm>
            <a:off x="6321486" y="1261374"/>
            <a:ext cx="4123736" cy="5408552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7F365D3D-03BF-413E-9E1A-5C0A2541E263}"/>
              </a:ext>
            </a:extLst>
          </p:cNvPr>
          <p:cNvSpPr/>
          <p:nvPr/>
        </p:nvSpPr>
        <p:spPr bwMode="auto">
          <a:xfrm>
            <a:off x="6706656" y="4147208"/>
            <a:ext cx="808241" cy="2311134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6724" tIns="48362" rIns="96724" bIns="48362" numCol="1" rtlCol="0" anchor="t" anchorCtr="0" compatLnSpc="1">
            <a:prstTxWarp prst="textNoShape">
              <a:avLst/>
            </a:prstTxWarp>
          </a:bodyPr>
          <a:lstStyle/>
          <a:p>
            <a:pPr defTabSz="967252" eaLnBrk="0" fontAlgn="base" hangingPunct="0">
              <a:spcBef>
                <a:spcPct val="0"/>
              </a:spcBef>
              <a:spcAft>
                <a:spcPct val="0"/>
              </a:spcAft>
            </a:pPr>
            <a:endParaRPr lang="en-AU" sz="2539">
              <a:solidFill>
                <a:srgbClr val="000000"/>
              </a:solidFill>
              <a:latin typeface="Arial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4167407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090" name="Picture 2" descr="text slide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25960" y="1"/>
            <a:ext cx="9140082" cy="6856321"/>
          </a:xfrm>
          <a:prstGeom prst="rect">
            <a:avLst/>
          </a:prstGeom>
          <a:noFill/>
        </p:spPr>
      </p:pic>
      <p:sp>
        <p:nvSpPr>
          <p:cNvPr id="217091" name="Text Box 3"/>
          <p:cNvSpPr txBox="1">
            <a:spLocks noChangeArrowheads="1"/>
          </p:cNvSpPr>
          <p:nvPr/>
        </p:nvSpPr>
        <p:spPr bwMode="auto">
          <a:xfrm>
            <a:off x="1560286" y="351460"/>
            <a:ext cx="4501388" cy="11341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967252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385" b="1" dirty="0">
                <a:solidFill>
                  <a:srgbClr val="FE7900"/>
                </a:solidFill>
                <a:latin typeface="Univers 55" pitchFamily="66" charset="0"/>
                <a:ea typeface="ＭＳ Ｐゴシック" pitchFamily="34" charset="-128"/>
              </a:rPr>
              <a:t>Design amendment condition </a:t>
            </a:r>
            <a:r>
              <a:rPr lang="en-AU" sz="3385" b="1" dirty="0">
                <a:solidFill>
                  <a:srgbClr val="FE7900"/>
                </a:solidFill>
                <a:latin typeface="Univers 55" pitchFamily="66" charset="0"/>
                <a:ea typeface="ＭＳ Ｐゴシック" pitchFamily="34" charset="-128"/>
              </a:rPr>
              <a:t>A1(9)(d)</a:t>
            </a:r>
            <a:endParaRPr lang="en-US" sz="3385" b="1" dirty="0">
              <a:solidFill>
                <a:srgbClr val="FE7900"/>
              </a:solidFill>
              <a:latin typeface="Univers 55" pitchFamily="66" charset="0"/>
              <a:ea typeface="ＭＳ Ｐゴシック" pitchFamily="34" charset="-128"/>
            </a:endParaRPr>
          </a:p>
        </p:txBody>
      </p:sp>
      <p:sp>
        <p:nvSpPr>
          <p:cNvPr id="217100" name="Text Box 12"/>
          <p:cNvSpPr txBox="1">
            <a:spLocks noChangeArrowheads="1"/>
          </p:cNvSpPr>
          <p:nvPr/>
        </p:nvSpPr>
        <p:spPr bwMode="auto">
          <a:xfrm>
            <a:off x="1984019" y="1842384"/>
            <a:ext cx="3950136" cy="4413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Ins="68545"/>
          <a:lstStyle/>
          <a:p>
            <a:pPr defTabSz="967252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116" dirty="0">
                <a:solidFill>
                  <a:srgbClr val="FFFF99"/>
                </a:solidFill>
                <a:latin typeface="Arial" charset="0"/>
                <a:ea typeface="ＭＳ Ｐゴシック" pitchFamily="34" charset="-128"/>
              </a:rPr>
              <a:t>Provide alternate internal access…to NSP</a:t>
            </a:r>
            <a:endParaRPr lang="en-AU" sz="2116" dirty="0">
              <a:solidFill>
                <a:srgbClr val="FFFF99"/>
              </a:solidFill>
              <a:latin typeface="Arial" charset="0"/>
              <a:ea typeface="ＭＳ Ｐゴシック" pitchFamily="34" charset="-128"/>
            </a:endParaRPr>
          </a:p>
          <a:p>
            <a:pPr marL="362720" indent="-362720" defTabSz="967252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116" dirty="0">
                <a:solidFill>
                  <a:srgbClr val="FFFFFF"/>
                </a:solidFill>
                <a:latin typeface="Arial" charset="0"/>
                <a:ea typeface="ＭＳ Ｐゴシック" pitchFamily="34" charset="-128"/>
              </a:rPr>
              <a:t>All lots have at least two road routes to NSP </a:t>
            </a:r>
            <a:endParaRPr lang="en-US" sz="2116" i="1" dirty="0">
              <a:solidFill>
                <a:srgbClr val="FFFFFF"/>
              </a:solidFill>
              <a:latin typeface="Arial" charset="0"/>
              <a:ea typeface="ＭＳ Ｐゴシック" pitchFamily="34" charset="-128"/>
            </a:endParaRPr>
          </a:p>
        </p:txBody>
      </p:sp>
      <p:sp>
        <p:nvSpPr>
          <p:cNvPr id="14" name="Rectangle 13"/>
          <p:cNvSpPr/>
          <p:nvPr/>
        </p:nvSpPr>
        <p:spPr bwMode="auto">
          <a:xfrm>
            <a:off x="9304181" y="6058684"/>
            <a:ext cx="1361861" cy="799316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6724" tIns="48362" rIns="96724" bIns="48362" numCol="1" rtlCol="0" anchor="t" anchorCtr="0" compatLnSpc="1">
            <a:prstTxWarp prst="textNoShape">
              <a:avLst/>
            </a:prstTxWarp>
          </a:bodyPr>
          <a:lstStyle/>
          <a:p>
            <a:pPr defTabSz="967252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116">
              <a:solidFill>
                <a:srgbClr val="000000"/>
              </a:solidFill>
              <a:latin typeface="Arial" charset="0"/>
              <a:ea typeface="ＭＳ Ｐゴシック" pitchFamily="34" charset="-128"/>
            </a:endParaRPr>
          </a:p>
        </p:txBody>
      </p:sp>
      <p:graphicFrame>
        <p:nvGraphicFramePr>
          <p:cNvPr id="217104" name="Object 16"/>
          <p:cNvGraphicFramePr>
            <a:graphicFrameLocks noChangeAspect="1"/>
          </p:cNvGraphicFramePr>
          <p:nvPr/>
        </p:nvGraphicFramePr>
        <p:xfrm>
          <a:off x="9257163" y="5909233"/>
          <a:ext cx="1408879" cy="7606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35" name="Photo Editor Photo" r:id="rId5" imgW="11038095" imgH="5952381" progId="">
                  <p:embed/>
                </p:oleObj>
              </mc:Choice>
              <mc:Fallback>
                <p:oleObj name="Photo Editor Photo" r:id="rId5" imgW="11038095" imgH="5952381" progId="">
                  <p:embed/>
                  <p:pic>
                    <p:nvPicPr>
                      <p:cNvPr id="217104" name="Object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257163" y="5909233"/>
                        <a:ext cx="1408879" cy="76069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Picture 1">
            <a:extLst>
              <a:ext uri="{FF2B5EF4-FFF2-40B4-BE49-F238E27FC236}">
                <a16:creationId xmlns:a16="http://schemas.microsoft.com/office/drawing/2014/main" id="{C7C3A4E1-F867-4CF4-B181-E515177A2D4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3743" t="10569" r="70853" b="18908"/>
          <a:stretch/>
        </p:blipFill>
        <p:spPr>
          <a:xfrm>
            <a:off x="6096000" y="177741"/>
            <a:ext cx="4454793" cy="6541590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8735905D-7720-4F4E-BAE1-506CABEEF6FB}"/>
              </a:ext>
            </a:extLst>
          </p:cNvPr>
          <p:cNvSpPr/>
          <p:nvPr/>
        </p:nvSpPr>
        <p:spPr bwMode="auto">
          <a:xfrm>
            <a:off x="8190641" y="4049203"/>
            <a:ext cx="225247" cy="230503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6724" tIns="48362" rIns="96724" bIns="48362" numCol="1" rtlCol="0" anchor="t" anchorCtr="0" compatLnSpc="1">
            <a:prstTxWarp prst="textNoShape">
              <a:avLst/>
            </a:prstTxWarp>
          </a:bodyPr>
          <a:lstStyle/>
          <a:p>
            <a:pPr defTabSz="967252" eaLnBrk="0" fontAlgn="base" hangingPunct="0">
              <a:spcBef>
                <a:spcPct val="0"/>
              </a:spcBef>
              <a:spcAft>
                <a:spcPct val="0"/>
              </a:spcAft>
            </a:pPr>
            <a:endParaRPr lang="en-AU" sz="2539">
              <a:solidFill>
                <a:srgbClr val="000000"/>
              </a:solidFill>
              <a:latin typeface="Arial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7918692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090" name="Picture 2" descr="text slide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25960" y="1"/>
            <a:ext cx="9140082" cy="6856321"/>
          </a:xfrm>
          <a:prstGeom prst="rect">
            <a:avLst/>
          </a:prstGeom>
          <a:noFill/>
        </p:spPr>
      </p:pic>
      <p:sp>
        <p:nvSpPr>
          <p:cNvPr id="217091" name="Text Box 3"/>
          <p:cNvSpPr txBox="1">
            <a:spLocks noChangeArrowheads="1"/>
          </p:cNvSpPr>
          <p:nvPr/>
        </p:nvSpPr>
        <p:spPr bwMode="auto">
          <a:xfrm>
            <a:off x="1984020" y="351460"/>
            <a:ext cx="7508235" cy="6132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967252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385" b="1" dirty="0">
                <a:solidFill>
                  <a:srgbClr val="FE7900"/>
                </a:solidFill>
                <a:latin typeface="Univers 55" pitchFamily="66" charset="0"/>
                <a:ea typeface="ＭＳ Ｐゴシック" pitchFamily="34" charset="-128"/>
              </a:rPr>
              <a:t>Design amendment condition </a:t>
            </a:r>
            <a:r>
              <a:rPr lang="en-AU" sz="3385" b="1" dirty="0">
                <a:solidFill>
                  <a:srgbClr val="FE7900"/>
                </a:solidFill>
                <a:latin typeface="Univers 55" pitchFamily="66" charset="0"/>
                <a:ea typeface="ＭＳ Ｐゴシック" pitchFamily="34" charset="-128"/>
              </a:rPr>
              <a:t>A1(9)(e)</a:t>
            </a:r>
            <a:endParaRPr lang="en-US" sz="3385" b="1" dirty="0">
              <a:solidFill>
                <a:srgbClr val="FE7900"/>
              </a:solidFill>
              <a:latin typeface="Univers 55" pitchFamily="66" charset="0"/>
              <a:ea typeface="ＭＳ Ｐゴシック" pitchFamily="34" charset="-128"/>
            </a:endParaRPr>
          </a:p>
        </p:txBody>
      </p:sp>
      <p:sp>
        <p:nvSpPr>
          <p:cNvPr id="217100" name="Text Box 12"/>
          <p:cNvSpPr txBox="1">
            <a:spLocks noChangeArrowheads="1"/>
          </p:cNvSpPr>
          <p:nvPr/>
        </p:nvSpPr>
        <p:spPr bwMode="auto">
          <a:xfrm>
            <a:off x="1984019" y="952997"/>
            <a:ext cx="8566774" cy="53030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Ins="68545"/>
          <a:lstStyle/>
          <a:p>
            <a:pPr defTabSz="967252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116" dirty="0">
                <a:solidFill>
                  <a:srgbClr val="FFFF99"/>
                </a:solidFill>
                <a:latin typeface="Arial" charset="0"/>
                <a:ea typeface="ＭＳ Ｐゴシック" pitchFamily="34" charset="-128"/>
              </a:rPr>
              <a:t>Relocate medium density lots &gt;100m</a:t>
            </a:r>
          </a:p>
          <a:p>
            <a:pPr marL="362720" indent="-362720" defTabSz="967252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116" dirty="0">
                <a:solidFill>
                  <a:srgbClr val="FFFFFF"/>
                </a:solidFill>
                <a:latin typeface="Arial" charset="0"/>
                <a:ea typeface="ＭＳ Ｐゴシック" pitchFamily="34" charset="-128"/>
              </a:rPr>
              <a:t>All medium density lots:</a:t>
            </a:r>
          </a:p>
          <a:p>
            <a:pPr marL="846346" lvl="1" indent="-362720" defTabSz="967252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116" dirty="0">
                <a:solidFill>
                  <a:srgbClr val="FFFFFF"/>
                </a:solidFill>
                <a:latin typeface="Arial" charset="0"/>
                <a:ea typeface="ＭＳ Ｐゴシック" pitchFamily="34" charset="-128"/>
              </a:rPr>
              <a:t>comply with PBP</a:t>
            </a:r>
          </a:p>
          <a:p>
            <a:pPr marL="846346" lvl="1" indent="-362720" defTabSz="967252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116" dirty="0">
                <a:solidFill>
                  <a:srgbClr val="FFFFFF"/>
                </a:solidFill>
                <a:latin typeface="Arial" charset="0"/>
                <a:ea typeface="ＭＳ Ｐゴシック" pitchFamily="34" charset="-128"/>
              </a:rPr>
              <a:t>have buildings meeting BAL</a:t>
            </a:r>
          </a:p>
          <a:p>
            <a:pPr marL="846346" lvl="1" indent="-362720" defTabSz="967252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116" dirty="0">
                <a:solidFill>
                  <a:srgbClr val="FFFFFF"/>
                </a:solidFill>
                <a:latin typeface="Arial" charset="0"/>
                <a:ea typeface="ＭＳ Ｐゴシック" pitchFamily="34" charset="-128"/>
              </a:rPr>
              <a:t>No performance justification exists or provided for the concept, nor has it been designed or evaluated by a BPAD L3</a:t>
            </a:r>
          </a:p>
          <a:p>
            <a:pPr marL="362720" indent="-362720" defTabSz="967252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116" dirty="0">
                <a:solidFill>
                  <a:srgbClr val="FFFFFF"/>
                </a:solidFill>
                <a:latin typeface="Arial" charset="0"/>
                <a:ea typeface="ＭＳ Ｐゴシック" pitchFamily="34" charset="-128"/>
              </a:rPr>
              <a:t>Unnecessary restriction</a:t>
            </a:r>
          </a:p>
          <a:p>
            <a:pPr defTabSz="967252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endParaRPr lang="en-US" sz="2116" dirty="0">
              <a:solidFill>
                <a:srgbClr val="FFFF99"/>
              </a:solidFill>
              <a:latin typeface="Arial" charset="0"/>
              <a:ea typeface="ＭＳ Ｐゴシック" pitchFamily="34" charset="-128"/>
            </a:endParaRPr>
          </a:p>
          <a:p>
            <a:pPr marL="362720" indent="-362720" defTabSz="967252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AU" sz="2116" dirty="0">
              <a:solidFill>
                <a:srgbClr val="FFFF99"/>
              </a:solidFill>
              <a:latin typeface="Arial" charset="0"/>
              <a:ea typeface="ＭＳ Ｐゴシック" pitchFamily="34" charset="-128"/>
            </a:endParaRPr>
          </a:p>
        </p:txBody>
      </p:sp>
      <p:sp>
        <p:nvSpPr>
          <p:cNvPr id="14" name="Rectangle 13"/>
          <p:cNvSpPr/>
          <p:nvPr/>
        </p:nvSpPr>
        <p:spPr bwMode="auto">
          <a:xfrm>
            <a:off x="9304181" y="6058684"/>
            <a:ext cx="1361861" cy="799316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6724" tIns="48362" rIns="96724" bIns="48362" numCol="1" rtlCol="0" anchor="t" anchorCtr="0" compatLnSpc="1">
            <a:prstTxWarp prst="textNoShape">
              <a:avLst/>
            </a:prstTxWarp>
          </a:bodyPr>
          <a:lstStyle/>
          <a:p>
            <a:pPr defTabSz="967252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116">
              <a:solidFill>
                <a:srgbClr val="000000"/>
              </a:solidFill>
              <a:latin typeface="Arial" charset="0"/>
              <a:ea typeface="ＭＳ Ｐゴシック" pitchFamily="34" charset="-128"/>
            </a:endParaRPr>
          </a:p>
        </p:txBody>
      </p:sp>
      <p:graphicFrame>
        <p:nvGraphicFramePr>
          <p:cNvPr id="217104" name="Object 16"/>
          <p:cNvGraphicFramePr>
            <a:graphicFrameLocks noChangeAspect="1"/>
          </p:cNvGraphicFramePr>
          <p:nvPr/>
        </p:nvGraphicFramePr>
        <p:xfrm>
          <a:off x="9257163" y="5909233"/>
          <a:ext cx="1408879" cy="7606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59" name="Photo Editor Photo" r:id="rId5" imgW="11038095" imgH="5952381" progId="">
                  <p:embed/>
                </p:oleObj>
              </mc:Choice>
              <mc:Fallback>
                <p:oleObj name="Photo Editor Photo" r:id="rId5" imgW="11038095" imgH="5952381" progId="">
                  <p:embed/>
                  <p:pic>
                    <p:nvPicPr>
                      <p:cNvPr id="217104" name="Object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257163" y="5909233"/>
                        <a:ext cx="1408879" cy="76069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2361801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587E6C-074E-4D68-BE72-081D91D4F4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2684" y="281580"/>
            <a:ext cx="5327277" cy="949569"/>
          </a:xfrm>
          <a:solidFill>
            <a:schemeClr val="bg1">
              <a:lumMod val="95000"/>
              <a:alpha val="70000"/>
            </a:schemeClr>
          </a:solidFill>
        </p:spPr>
        <p:txBody>
          <a:bodyPr>
            <a:normAutofit fontScale="90000"/>
          </a:bodyPr>
          <a:lstStyle/>
          <a:p>
            <a:pPr algn="l"/>
            <a:r>
              <a:rPr lang="en-AU" dirty="0"/>
              <a:t>Other Conditions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6F0B98B-53F6-4CBD-9F9A-9236ABA266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6677" y="5926242"/>
            <a:ext cx="1620982" cy="631767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3973A550-AFDB-41AC-8FE6-D1DD04F56974}"/>
              </a:ext>
            </a:extLst>
          </p:cNvPr>
          <p:cNvSpPr txBox="1">
            <a:spLocks/>
          </p:cNvSpPr>
          <p:nvPr/>
        </p:nvSpPr>
        <p:spPr>
          <a:xfrm>
            <a:off x="422685" y="1547033"/>
            <a:ext cx="11502594" cy="2990890"/>
          </a:xfrm>
          <a:prstGeom prst="rect">
            <a:avLst/>
          </a:prstGeom>
          <a:solidFill>
            <a:schemeClr val="bg1">
              <a:lumMod val="95000"/>
              <a:alpha val="70000"/>
            </a:schemeClr>
          </a:solidFill>
        </p:spPr>
        <p:txBody>
          <a:bodyPr vert="horz" lIns="91440" tIns="45720" rIns="91440" bIns="45720" rtlCol="0" anchor="b">
            <a:normAutofit fontScale="97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AU" sz="3300" dirty="0"/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AU" sz="3300" dirty="0"/>
              <a:t>Delete Condition F26(e)(vi) – 6mm glazing on windows to all dwellings – Day Design Noise report stipulates no noise controls required;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AU" sz="3300" dirty="0"/>
              <a:t>Various other conditions scattered throughout the “Recommended Instrument”;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AU" sz="3300" dirty="0"/>
              <a:t>Will confirm all of these in a written submission</a:t>
            </a:r>
          </a:p>
        </p:txBody>
      </p:sp>
    </p:spTree>
    <p:extLst>
      <p:ext uri="{BB962C8B-B14F-4D97-AF65-F5344CB8AC3E}">
        <p14:creationId xmlns:p14="http://schemas.microsoft.com/office/powerpoint/2010/main" val="262653581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587E6C-074E-4D68-BE72-081D91D4F4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2686" y="483576"/>
            <a:ext cx="4755984" cy="949569"/>
          </a:xfrm>
          <a:solidFill>
            <a:schemeClr val="bg1">
              <a:lumMod val="95000"/>
              <a:alpha val="70000"/>
            </a:schemeClr>
          </a:solidFill>
        </p:spPr>
        <p:txBody>
          <a:bodyPr>
            <a:normAutofit/>
          </a:bodyPr>
          <a:lstStyle/>
          <a:p>
            <a:pPr algn="l"/>
            <a:r>
              <a:rPr lang="en-AU" dirty="0"/>
              <a:t>Conclusion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6F0B98B-53F6-4CBD-9F9A-9236ABA266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6677" y="5926242"/>
            <a:ext cx="1620982" cy="631767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3973A550-AFDB-41AC-8FE6-D1DD04F56974}"/>
              </a:ext>
            </a:extLst>
          </p:cNvPr>
          <p:cNvSpPr txBox="1">
            <a:spLocks/>
          </p:cNvSpPr>
          <p:nvPr/>
        </p:nvSpPr>
        <p:spPr>
          <a:xfrm>
            <a:off x="422685" y="1547033"/>
            <a:ext cx="11502594" cy="4695092"/>
          </a:xfrm>
          <a:prstGeom prst="rect">
            <a:avLst/>
          </a:prstGeom>
          <a:solidFill>
            <a:schemeClr val="bg1">
              <a:lumMod val="95000"/>
              <a:alpha val="70000"/>
            </a:schemeClr>
          </a:solidFill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AU" sz="3300" dirty="0"/>
          </a:p>
          <a:p>
            <a:pPr algn="l"/>
            <a:r>
              <a:rPr lang="en-AU" sz="3300" dirty="0"/>
              <a:t>We request IPC: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AU" sz="3300" dirty="0"/>
              <a:t>determine the application by way of “Approval”;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AU" sz="3300" dirty="0"/>
              <a:t>rely on the advice from RFS dated 4/11/16 for the necessary bushfire controls;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AU" sz="3300" dirty="0"/>
              <a:t>delete bushfire conditions A1(9)(a)(</a:t>
            </a:r>
            <a:r>
              <a:rPr lang="en-AU" sz="3300" dirty="0" err="1"/>
              <a:t>i</a:t>
            </a:r>
            <a:r>
              <a:rPr lang="en-AU" sz="3300" dirty="0"/>
              <a:t>), A1(9)(a)(ii), A1(9)(b)(v), A1(9)(d) and A1(9)(e); 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AU" sz="3300" dirty="0"/>
              <a:t>delete condition F26(e)(vi) re noise mitigation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AU" sz="3300" dirty="0"/>
              <a:t>Consider other conditions as outlined in our written submission (to be provided)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AU" sz="3300" dirty="0"/>
          </a:p>
        </p:txBody>
      </p:sp>
    </p:spTree>
    <p:extLst>
      <p:ext uri="{BB962C8B-B14F-4D97-AF65-F5344CB8AC3E}">
        <p14:creationId xmlns:p14="http://schemas.microsoft.com/office/powerpoint/2010/main" val="32029975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F0CE216-E02C-4881-94A3-DCFF9C3291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3002" y="363782"/>
            <a:ext cx="6543675" cy="597217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2587E6C-074E-4D68-BE72-081D91D4F4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8194" y="448681"/>
            <a:ext cx="3311150" cy="971195"/>
          </a:xfrm>
          <a:solidFill>
            <a:schemeClr val="bg1">
              <a:lumMod val="95000"/>
              <a:alpha val="70000"/>
            </a:schemeClr>
          </a:solidFill>
        </p:spPr>
        <p:txBody>
          <a:bodyPr/>
          <a:lstStyle/>
          <a:p>
            <a:r>
              <a:rPr lang="en-AU" dirty="0"/>
              <a:t>The Site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6F0B98B-53F6-4CBD-9F9A-9236ABA266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6677" y="5926242"/>
            <a:ext cx="1620982" cy="631767"/>
          </a:xfrm>
          <a:prstGeom prst="rect">
            <a:avLst/>
          </a:prstGeom>
        </p:spPr>
      </p:pic>
      <p:sp>
        <p:nvSpPr>
          <p:cNvPr id="8" name="Freeform: Shape 7">
            <a:extLst>
              <a:ext uri="{FF2B5EF4-FFF2-40B4-BE49-F238E27FC236}">
                <a16:creationId xmlns:a16="http://schemas.microsoft.com/office/drawing/2014/main" id="{6ACF3E96-CFD1-41F9-B01E-7BCD49EC99F0}"/>
              </a:ext>
            </a:extLst>
          </p:cNvPr>
          <p:cNvSpPr/>
          <p:nvPr/>
        </p:nvSpPr>
        <p:spPr>
          <a:xfrm>
            <a:off x="6751782" y="1154545"/>
            <a:ext cx="2826327" cy="4285673"/>
          </a:xfrm>
          <a:custGeom>
            <a:avLst/>
            <a:gdLst>
              <a:gd name="connsiteX0" fmla="*/ 517236 w 2826327"/>
              <a:gd name="connsiteY0" fmla="*/ 1496291 h 4285673"/>
              <a:gd name="connsiteX1" fmla="*/ 951345 w 2826327"/>
              <a:gd name="connsiteY1" fmla="*/ 1542473 h 4285673"/>
              <a:gd name="connsiteX2" fmla="*/ 1154545 w 2826327"/>
              <a:gd name="connsiteY2" fmla="*/ 0 h 4285673"/>
              <a:gd name="connsiteX3" fmla="*/ 2826327 w 2826327"/>
              <a:gd name="connsiteY3" fmla="*/ 230910 h 4285673"/>
              <a:gd name="connsiteX4" fmla="*/ 2613891 w 2826327"/>
              <a:gd name="connsiteY4" fmla="*/ 1542473 h 4285673"/>
              <a:gd name="connsiteX5" fmla="*/ 1939636 w 2826327"/>
              <a:gd name="connsiteY5" fmla="*/ 1459346 h 4285673"/>
              <a:gd name="connsiteX6" fmla="*/ 1810327 w 2826327"/>
              <a:gd name="connsiteY6" fmla="*/ 2281382 h 4285673"/>
              <a:gd name="connsiteX7" fmla="*/ 2207491 w 2826327"/>
              <a:gd name="connsiteY7" fmla="*/ 2336800 h 4285673"/>
              <a:gd name="connsiteX8" fmla="*/ 1948873 w 2826327"/>
              <a:gd name="connsiteY8" fmla="*/ 4285673 h 4285673"/>
              <a:gd name="connsiteX9" fmla="*/ 0 w 2826327"/>
              <a:gd name="connsiteY9" fmla="*/ 4008582 h 4285673"/>
              <a:gd name="connsiteX10" fmla="*/ 314036 w 2826327"/>
              <a:gd name="connsiteY10" fmla="*/ 1727200 h 4285673"/>
              <a:gd name="connsiteX11" fmla="*/ 480291 w 2826327"/>
              <a:gd name="connsiteY11" fmla="*/ 1727200 h 4285673"/>
              <a:gd name="connsiteX12" fmla="*/ 517236 w 2826327"/>
              <a:gd name="connsiteY12" fmla="*/ 1496291 h 4285673"/>
              <a:gd name="connsiteX0" fmla="*/ 517236 w 2826327"/>
              <a:gd name="connsiteY0" fmla="*/ 1496291 h 4285673"/>
              <a:gd name="connsiteX1" fmla="*/ 951345 w 2826327"/>
              <a:gd name="connsiteY1" fmla="*/ 1542473 h 4285673"/>
              <a:gd name="connsiteX2" fmla="*/ 1154545 w 2826327"/>
              <a:gd name="connsiteY2" fmla="*/ 0 h 4285673"/>
              <a:gd name="connsiteX3" fmla="*/ 2826327 w 2826327"/>
              <a:gd name="connsiteY3" fmla="*/ 230910 h 4285673"/>
              <a:gd name="connsiteX4" fmla="*/ 2613891 w 2826327"/>
              <a:gd name="connsiteY4" fmla="*/ 1542473 h 4285673"/>
              <a:gd name="connsiteX5" fmla="*/ 1939636 w 2826327"/>
              <a:gd name="connsiteY5" fmla="*/ 1459346 h 4285673"/>
              <a:gd name="connsiteX6" fmla="*/ 1810327 w 2826327"/>
              <a:gd name="connsiteY6" fmla="*/ 2281382 h 4285673"/>
              <a:gd name="connsiteX7" fmla="*/ 2207491 w 2826327"/>
              <a:gd name="connsiteY7" fmla="*/ 2336800 h 4285673"/>
              <a:gd name="connsiteX8" fmla="*/ 1948873 w 2826327"/>
              <a:gd name="connsiteY8" fmla="*/ 4285673 h 4285673"/>
              <a:gd name="connsiteX9" fmla="*/ 0 w 2826327"/>
              <a:gd name="connsiteY9" fmla="*/ 4008582 h 4285673"/>
              <a:gd name="connsiteX10" fmla="*/ 314036 w 2826327"/>
              <a:gd name="connsiteY10" fmla="*/ 1727200 h 4285673"/>
              <a:gd name="connsiteX11" fmla="*/ 489527 w 2826327"/>
              <a:gd name="connsiteY11" fmla="*/ 1782618 h 4285673"/>
              <a:gd name="connsiteX12" fmla="*/ 517236 w 2826327"/>
              <a:gd name="connsiteY12" fmla="*/ 1496291 h 4285673"/>
              <a:gd name="connsiteX0" fmla="*/ 517236 w 2826327"/>
              <a:gd name="connsiteY0" fmla="*/ 1496291 h 4285673"/>
              <a:gd name="connsiteX1" fmla="*/ 951345 w 2826327"/>
              <a:gd name="connsiteY1" fmla="*/ 1542473 h 4285673"/>
              <a:gd name="connsiteX2" fmla="*/ 1154545 w 2826327"/>
              <a:gd name="connsiteY2" fmla="*/ 0 h 4285673"/>
              <a:gd name="connsiteX3" fmla="*/ 2826327 w 2826327"/>
              <a:gd name="connsiteY3" fmla="*/ 230910 h 4285673"/>
              <a:gd name="connsiteX4" fmla="*/ 2613891 w 2826327"/>
              <a:gd name="connsiteY4" fmla="*/ 1542473 h 4285673"/>
              <a:gd name="connsiteX5" fmla="*/ 1939636 w 2826327"/>
              <a:gd name="connsiteY5" fmla="*/ 1459346 h 4285673"/>
              <a:gd name="connsiteX6" fmla="*/ 1810327 w 2826327"/>
              <a:gd name="connsiteY6" fmla="*/ 2281382 h 4285673"/>
              <a:gd name="connsiteX7" fmla="*/ 2207491 w 2826327"/>
              <a:gd name="connsiteY7" fmla="*/ 2336800 h 4285673"/>
              <a:gd name="connsiteX8" fmla="*/ 1948873 w 2826327"/>
              <a:gd name="connsiteY8" fmla="*/ 4285673 h 4285673"/>
              <a:gd name="connsiteX9" fmla="*/ 0 w 2826327"/>
              <a:gd name="connsiteY9" fmla="*/ 4008582 h 4285673"/>
              <a:gd name="connsiteX10" fmla="*/ 314036 w 2826327"/>
              <a:gd name="connsiteY10" fmla="*/ 1727200 h 4285673"/>
              <a:gd name="connsiteX11" fmla="*/ 489527 w 2826327"/>
              <a:gd name="connsiteY11" fmla="*/ 1754909 h 4285673"/>
              <a:gd name="connsiteX12" fmla="*/ 517236 w 2826327"/>
              <a:gd name="connsiteY12" fmla="*/ 1496291 h 42856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826327" h="4285673">
                <a:moveTo>
                  <a:pt x="517236" y="1496291"/>
                </a:moveTo>
                <a:lnTo>
                  <a:pt x="951345" y="1542473"/>
                </a:lnTo>
                <a:lnTo>
                  <a:pt x="1154545" y="0"/>
                </a:lnTo>
                <a:lnTo>
                  <a:pt x="2826327" y="230910"/>
                </a:lnTo>
                <a:lnTo>
                  <a:pt x="2613891" y="1542473"/>
                </a:lnTo>
                <a:lnTo>
                  <a:pt x="1939636" y="1459346"/>
                </a:lnTo>
                <a:lnTo>
                  <a:pt x="1810327" y="2281382"/>
                </a:lnTo>
                <a:lnTo>
                  <a:pt x="2207491" y="2336800"/>
                </a:lnTo>
                <a:lnTo>
                  <a:pt x="1948873" y="4285673"/>
                </a:lnTo>
                <a:lnTo>
                  <a:pt x="0" y="4008582"/>
                </a:lnTo>
                <a:lnTo>
                  <a:pt x="314036" y="1727200"/>
                </a:lnTo>
                <a:lnTo>
                  <a:pt x="489527" y="1754909"/>
                </a:lnTo>
                <a:lnTo>
                  <a:pt x="517236" y="1496291"/>
                </a:lnTo>
                <a:close/>
              </a:path>
            </a:pathLst>
          </a:cu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6030531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587E6C-074E-4D68-BE72-081D91D4F4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1478" y="633046"/>
            <a:ext cx="7692615" cy="870657"/>
          </a:xfrm>
          <a:solidFill>
            <a:schemeClr val="bg1">
              <a:lumMod val="95000"/>
              <a:alpha val="70000"/>
            </a:schemeClr>
          </a:solidFill>
        </p:spPr>
        <p:txBody>
          <a:bodyPr>
            <a:normAutofit fontScale="90000"/>
          </a:bodyPr>
          <a:lstStyle/>
          <a:p>
            <a:r>
              <a:rPr lang="en-AU" dirty="0"/>
              <a:t>Strategic Planning History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67BDF8E-4A90-4931-990A-D4EEDCC7E0CE}"/>
              </a:ext>
            </a:extLst>
          </p:cNvPr>
          <p:cNvSpPr txBox="1">
            <a:spLocks/>
          </p:cNvSpPr>
          <p:nvPr/>
        </p:nvSpPr>
        <p:spPr>
          <a:xfrm>
            <a:off x="431478" y="2037417"/>
            <a:ext cx="10315528" cy="3976108"/>
          </a:xfrm>
          <a:prstGeom prst="rect">
            <a:avLst/>
          </a:prstGeom>
          <a:solidFill>
            <a:schemeClr val="bg1">
              <a:lumMod val="95000"/>
              <a:alpha val="70000"/>
            </a:schemeClr>
          </a:solidFill>
        </p:spPr>
        <p:txBody>
          <a:bodyPr vert="horz" lIns="91440" tIns="45720" rIns="91440" bIns="45720" rtlCol="0" anchor="b">
            <a:normAutofit fontScale="6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857250" indent="-857250" algn="l">
              <a:buFont typeface="Arial" panose="020B0604020202020204" pitchFamily="34" charset="0"/>
              <a:buChar char="•"/>
            </a:pPr>
            <a:r>
              <a:rPr lang="en-AU" dirty="0"/>
              <a:t>Nowra-Bomaderry SP2006 </a:t>
            </a:r>
            <a:r>
              <a:rPr lang="en-AU" dirty="0">
                <a:sym typeface="Wingdings" panose="05000000000000000000" pitchFamily="2" charset="2"/>
              </a:rPr>
              <a:t></a:t>
            </a:r>
            <a:r>
              <a:rPr lang="en-AU" dirty="0" err="1">
                <a:sym typeface="Wingdings" panose="05000000000000000000" pitchFamily="2" charset="2"/>
              </a:rPr>
              <a:t>DoP</a:t>
            </a:r>
            <a:r>
              <a:rPr lang="en-AU" dirty="0">
                <a:sym typeface="Wingdings" panose="05000000000000000000" pitchFamily="2" charset="2"/>
              </a:rPr>
              <a:t> </a:t>
            </a:r>
            <a:r>
              <a:rPr lang="en-AU" dirty="0"/>
              <a:t>2008: for “early release”</a:t>
            </a:r>
          </a:p>
          <a:p>
            <a:pPr marL="857250" indent="-857250" algn="l">
              <a:buFont typeface="Arial" panose="020B0604020202020204" pitchFamily="34" charset="0"/>
              <a:buChar char="•"/>
            </a:pPr>
            <a:r>
              <a:rPr lang="en-AU" dirty="0"/>
              <a:t>Mundamia Masterplan 2008</a:t>
            </a:r>
          </a:p>
          <a:p>
            <a:pPr marL="857250" indent="-857250" algn="l">
              <a:buFont typeface="Arial" panose="020B0604020202020204" pitchFamily="34" charset="0"/>
              <a:buChar char="•"/>
            </a:pPr>
            <a:r>
              <a:rPr lang="en-AU" dirty="0"/>
              <a:t>Draft SLEP2009/2013 (exhibition)</a:t>
            </a:r>
          </a:p>
          <a:p>
            <a:pPr marL="857250" indent="-857250" algn="l">
              <a:buFont typeface="Arial" panose="020B0604020202020204" pitchFamily="34" charset="0"/>
              <a:buChar char="•"/>
            </a:pPr>
            <a:r>
              <a:rPr lang="en-AU" dirty="0"/>
              <a:t>SLEP2014 (endorsed by </a:t>
            </a:r>
            <a:r>
              <a:rPr lang="en-AU" dirty="0" err="1"/>
              <a:t>DoP</a:t>
            </a:r>
            <a:r>
              <a:rPr lang="en-AU" dirty="0"/>
              <a:t>)</a:t>
            </a:r>
          </a:p>
          <a:p>
            <a:pPr marL="857250" indent="-857250" algn="l">
              <a:buFont typeface="Arial" panose="020B0604020202020204" pitchFamily="34" charset="0"/>
              <a:buChar char="•"/>
            </a:pPr>
            <a:r>
              <a:rPr lang="en-AU" dirty="0"/>
              <a:t>SDCP2014 Chapter NB1 (October 2014)</a:t>
            </a:r>
          </a:p>
          <a:p>
            <a:pPr marL="857250" indent="-857250" algn="l">
              <a:buFont typeface="Arial" panose="020B0604020202020204" pitchFamily="34" charset="0"/>
              <a:buChar char="•"/>
            </a:pPr>
            <a:r>
              <a:rPr lang="en-AU" dirty="0"/>
              <a:t>Shoalhaven Contributions Plan (specific projects) </a:t>
            </a:r>
          </a:p>
          <a:p>
            <a:pPr marL="857250" indent="-857250" algn="l">
              <a:buFont typeface="Arial" panose="020B0604020202020204" pitchFamily="34" charset="0"/>
              <a:buChar char="•"/>
            </a:pPr>
            <a:r>
              <a:rPr lang="en-AU" dirty="0"/>
              <a:t>Shoalhaven Growth Management Strategy (endorsed by </a:t>
            </a:r>
            <a:r>
              <a:rPr lang="en-AU" dirty="0" err="1"/>
              <a:t>DoP</a:t>
            </a:r>
            <a:r>
              <a:rPr lang="en-AU" dirty="0"/>
              <a:t> in 2014)</a:t>
            </a:r>
          </a:p>
          <a:p>
            <a:pPr marL="857250" indent="-857250" algn="l">
              <a:buFont typeface="Arial" panose="020B0604020202020204" pitchFamily="34" charset="0"/>
              <a:buChar char="•"/>
            </a:pPr>
            <a:r>
              <a:rPr lang="en-AU" dirty="0"/>
              <a:t>Illawarra Shoalhaven Regional Plan 2015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CB84029-F2D8-400B-BB46-15BBA47690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6677" y="5926242"/>
            <a:ext cx="1620982" cy="631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2418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587E6C-074E-4D68-BE72-081D91D4F4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9098" y="391887"/>
            <a:ext cx="2998777" cy="805781"/>
          </a:xfrm>
          <a:solidFill>
            <a:schemeClr val="bg1">
              <a:lumMod val="95000"/>
              <a:alpha val="70000"/>
            </a:schemeClr>
          </a:solidFill>
        </p:spPr>
        <p:txBody>
          <a:bodyPr>
            <a:normAutofit/>
          </a:bodyPr>
          <a:lstStyle/>
          <a:p>
            <a:r>
              <a:rPr lang="en-AU" sz="4800" dirty="0"/>
              <a:t>DA History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6F0B98B-53F6-4CBD-9F9A-9236ABA266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6677" y="5926242"/>
            <a:ext cx="1620982" cy="631767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967BDF8E-4A90-4931-990A-D4EEDCC7E0CE}"/>
              </a:ext>
            </a:extLst>
          </p:cNvPr>
          <p:cNvSpPr txBox="1">
            <a:spLocks/>
          </p:cNvSpPr>
          <p:nvPr/>
        </p:nvSpPr>
        <p:spPr>
          <a:xfrm>
            <a:off x="279098" y="1371600"/>
            <a:ext cx="11502594" cy="4695092"/>
          </a:xfrm>
          <a:prstGeom prst="rect">
            <a:avLst/>
          </a:prstGeom>
          <a:solidFill>
            <a:schemeClr val="bg1">
              <a:lumMod val="95000"/>
              <a:alpha val="70000"/>
            </a:schemeClr>
          </a:solidFill>
        </p:spPr>
        <p:txBody>
          <a:bodyPr vert="horz" lIns="91440" tIns="45720" rIns="91440" bIns="45720" rtlCol="0" anchor="b">
            <a:normAutofit fontScale="9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685800" indent="-685800" algn="l">
              <a:buFont typeface="Arial" panose="020B0604020202020204" pitchFamily="34" charset="0"/>
              <a:buChar char="•"/>
            </a:pPr>
            <a:r>
              <a:rPr lang="en-AU" sz="4500" dirty="0"/>
              <a:t>Preliminary Assessment lodged - June 2008</a:t>
            </a:r>
          </a:p>
          <a:p>
            <a:pPr marL="685800" indent="-685800" algn="l">
              <a:buFont typeface="Arial" panose="020B0604020202020204" pitchFamily="34" charset="0"/>
              <a:buChar char="•"/>
            </a:pPr>
            <a:r>
              <a:rPr lang="en-AU" sz="4500" dirty="0"/>
              <a:t>SEARS obtained - October 2008</a:t>
            </a:r>
          </a:p>
          <a:p>
            <a:pPr marL="685800" indent="-685800" algn="l">
              <a:buFont typeface="Arial" panose="020B0604020202020204" pitchFamily="34" charset="0"/>
              <a:buChar char="•"/>
            </a:pPr>
            <a:r>
              <a:rPr lang="en-AU" sz="4500" dirty="0" err="1"/>
              <a:t>EPBC</a:t>
            </a:r>
            <a:r>
              <a:rPr lang="en-AU" sz="4500" dirty="0"/>
              <a:t> Approval - April 2012</a:t>
            </a:r>
          </a:p>
          <a:p>
            <a:pPr marL="685800" indent="-685800" algn="l">
              <a:buFont typeface="Arial" panose="020B0604020202020204" pitchFamily="34" charset="0"/>
              <a:buChar char="•"/>
            </a:pPr>
            <a:r>
              <a:rPr lang="en-AU" sz="4500" dirty="0"/>
              <a:t>Environmental Assessment lodged 2013</a:t>
            </a:r>
          </a:p>
          <a:p>
            <a:pPr marL="685800" indent="-685800" algn="l">
              <a:buFont typeface="Arial" panose="020B0604020202020204" pitchFamily="34" charset="0"/>
              <a:buChar char="•"/>
            </a:pPr>
            <a:r>
              <a:rPr lang="en-AU" sz="4500" dirty="0"/>
              <a:t>Exhibition (after draft SLEP2013 was exhibited)</a:t>
            </a:r>
          </a:p>
          <a:p>
            <a:pPr marL="685800" indent="-685800" algn="l">
              <a:buFont typeface="Arial" panose="020B0604020202020204" pitchFamily="34" charset="0"/>
              <a:buChar char="•"/>
            </a:pPr>
            <a:r>
              <a:rPr lang="en-AU" sz="4500" dirty="0"/>
              <a:t>Preferred Project Report lodged 2015</a:t>
            </a:r>
          </a:p>
          <a:p>
            <a:pPr marL="685800" indent="-685800" algn="l">
              <a:buFont typeface="Arial" panose="020B0604020202020204" pitchFamily="34" charset="0"/>
              <a:buChar char="•"/>
            </a:pPr>
            <a:r>
              <a:rPr lang="en-AU" sz="4500" dirty="0"/>
              <a:t>Transitioned from Part 3A to Part 4 (SSD) 2015</a:t>
            </a:r>
          </a:p>
          <a:p>
            <a:pPr marL="685800" indent="-685800" algn="l">
              <a:buFont typeface="Arial" panose="020B0604020202020204" pitchFamily="34" charset="0"/>
              <a:buChar char="•"/>
            </a:pPr>
            <a:r>
              <a:rPr lang="en-AU" sz="4500" dirty="0"/>
              <a:t>Satisfactory Arrangements - August 2016</a:t>
            </a:r>
          </a:p>
          <a:p>
            <a:pPr marL="685800" indent="-685800" algn="l">
              <a:buFont typeface="Arial" panose="020B0604020202020204" pitchFamily="34" charset="0"/>
              <a:buChar char="•"/>
            </a:pPr>
            <a:r>
              <a:rPr lang="en-AU" sz="4500" dirty="0"/>
              <a:t>Rural Fire Service Approval – 4 November 2016</a:t>
            </a:r>
          </a:p>
          <a:p>
            <a:pPr marL="685800" indent="-685800" algn="l">
              <a:buFont typeface="Arial" panose="020B0604020202020204" pitchFamily="34" charset="0"/>
              <a:buChar char="•"/>
            </a:pPr>
            <a:r>
              <a:rPr lang="en-AU" sz="4500" dirty="0"/>
              <a:t>“Biobank” Site Registered – February 2019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6317073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587E6C-074E-4D68-BE72-081D91D4F4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9098" y="391887"/>
            <a:ext cx="2998777" cy="805781"/>
          </a:xfrm>
          <a:solidFill>
            <a:schemeClr val="bg1">
              <a:lumMod val="95000"/>
              <a:alpha val="70000"/>
            </a:schemeClr>
          </a:solidFill>
        </p:spPr>
        <p:txBody>
          <a:bodyPr>
            <a:normAutofit/>
          </a:bodyPr>
          <a:lstStyle/>
          <a:p>
            <a:r>
              <a:rPr lang="en-AU" sz="4800" dirty="0"/>
              <a:t>DA History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6F0B98B-53F6-4CBD-9F9A-9236ABA266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6677" y="5926242"/>
            <a:ext cx="1620982" cy="63176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DB6FD77-AF11-4D10-BCE0-C87CF54FF5F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956" t="4148" b="7814"/>
          <a:stretch/>
        </p:blipFill>
        <p:spPr>
          <a:xfrm>
            <a:off x="1911931" y="1950642"/>
            <a:ext cx="2899933" cy="4515471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D464B448-3A38-4C63-B0CF-7501674DCAAF}"/>
              </a:ext>
            </a:extLst>
          </p:cNvPr>
          <p:cNvSpPr txBox="1">
            <a:spLocks/>
          </p:cNvSpPr>
          <p:nvPr/>
        </p:nvSpPr>
        <p:spPr>
          <a:xfrm>
            <a:off x="1911931" y="1310054"/>
            <a:ext cx="2998777" cy="606669"/>
          </a:xfrm>
          <a:prstGeom prst="rect">
            <a:avLst/>
          </a:prstGeom>
          <a:solidFill>
            <a:schemeClr val="bg1">
              <a:lumMod val="95000"/>
              <a:alpha val="70000"/>
            </a:schemeClr>
          </a:solidFill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sz="4800" dirty="0"/>
              <a:t>2009 Layout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967B84F-7260-4333-94DE-58FA43602D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37770" y="1916723"/>
            <a:ext cx="2897096" cy="454939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767536C9-1AEE-4130-829E-B6DF73C86062}"/>
              </a:ext>
            </a:extLst>
          </p:cNvPr>
          <p:cNvSpPr txBox="1">
            <a:spLocks/>
          </p:cNvSpPr>
          <p:nvPr/>
        </p:nvSpPr>
        <p:spPr>
          <a:xfrm>
            <a:off x="6472116" y="1310053"/>
            <a:ext cx="2998777" cy="606669"/>
          </a:xfrm>
          <a:prstGeom prst="rect">
            <a:avLst/>
          </a:prstGeom>
          <a:solidFill>
            <a:schemeClr val="bg1">
              <a:lumMod val="95000"/>
              <a:alpha val="70000"/>
            </a:schemeClr>
          </a:solidFill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sz="4800" dirty="0"/>
              <a:t>2019 Layout</a:t>
            </a:r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52B9228D-99D3-4ADE-8617-840E6721BB42}"/>
              </a:ext>
            </a:extLst>
          </p:cNvPr>
          <p:cNvSpPr/>
          <p:nvPr/>
        </p:nvSpPr>
        <p:spPr>
          <a:xfrm>
            <a:off x="5092381" y="3666391"/>
            <a:ext cx="1463715" cy="82647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dirty="0"/>
              <a:t>10 years</a:t>
            </a:r>
          </a:p>
        </p:txBody>
      </p:sp>
    </p:spTree>
    <p:extLst>
      <p:ext uri="{BB962C8B-B14F-4D97-AF65-F5344CB8AC3E}">
        <p14:creationId xmlns:p14="http://schemas.microsoft.com/office/powerpoint/2010/main" val="4475801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587E6C-074E-4D68-BE72-081D91D4F4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9099" y="391887"/>
            <a:ext cx="3475054" cy="766732"/>
          </a:xfrm>
          <a:solidFill>
            <a:schemeClr val="bg1">
              <a:lumMod val="95000"/>
              <a:alpha val="70000"/>
            </a:schemeClr>
          </a:solidFill>
        </p:spPr>
        <p:txBody>
          <a:bodyPr>
            <a:normAutofit fontScale="90000"/>
          </a:bodyPr>
          <a:lstStyle/>
          <a:p>
            <a:r>
              <a:rPr lang="en-AU" sz="4800" dirty="0"/>
              <a:t>Urban Design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6F0B98B-53F6-4CBD-9F9A-9236ABA266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6677" y="5926242"/>
            <a:ext cx="1620982" cy="631767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D464B448-3A38-4C63-B0CF-7501674DCAAF}"/>
              </a:ext>
            </a:extLst>
          </p:cNvPr>
          <p:cNvSpPr txBox="1">
            <a:spLocks/>
          </p:cNvSpPr>
          <p:nvPr/>
        </p:nvSpPr>
        <p:spPr>
          <a:xfrm>
            <a:off x="279097" y="1353084"/>
            <a:ext cx="5127790" cy="2605530"/>
          </a:xfrm>
          <a:prstGeom prst="rect">
            <a:avLst/>
          </a:prstGeom>
          <a:solidFill>
            <a:schemeClr val="bg1">
              <a:lumMod val="95000"/>
              <a:alpha val="70000"/>
            </a:schemeClr>
          </a:solidFill>
        </p:spPr>
        <p:txBody>
          <a:bodyPr vert="horz" lIns="91440" tIns="45720" rIns="91440" bIns="45720" rtlCol="0" anchor="b">
            <a:normAutofit fontScale="55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685800" indent="-685800" algn="l">
              <a:buFont typeface="Arial" panose="020B0604020202020204" pitchFamily="34" charset="0"/>
              <a:buChar char="•"/>
            </a:pPr>
            <a:r>
              <a:rPr lang="en-AU" sz="4800" dirty="0"/>
              <a:t>Adopted Mundamia Masterplan Principles (grid pattern, outlook to bush, spine road, N-S roads to view Cambewarra Mountain)</a:t>
            </a:r>
          </a:p>
          <a:p>
            <a:pPr marL="685800" indent="-685800" algn="l">
              <a:buFont typeface="Arial" panose="020B0604020202020204" pitchFamily="34" charset="0"/>
              <a:buChar char="•"/>
            </a:pPr>
            <a:r>
              <a:rPr lang="en-AU" sz="4800" dirty="0" err="1"/>
              <a:t>DCP</a:t>
            </a:r>
            <a:r>
              <a:rPr lang="en-AU" sz="4800" dirty="0"/>
              <a:t> Compliant</a:t>
            </a:r>
          </a:p>
          <a:p>
            <a:pPr marL="685800" indent="-685800" algn="l">
              <a:buFont typeface="Arial" panose="020B0604020202020204" pitchFamily="34" charset="0"/>
              <a:buChar char="•"/>
            </a:pPr>
            <a:r>
              <a:rPr lang="en-AU" sz="4800" dirty="0"/>
              <a:t>Substantial public reserves</a:t>
            </a:r>
          </a:p>
          <a:p>
            <a:pPr marL="685800" indent="-685800" algn="l">
              <a:buFont typeface="Arial" panose="020B0604020202020204" pitchFamily="34" charset="0"/>
              <a:buChar char="•"/>
            </a:pPr>
            <a:r>
              <a:rPr lang="en-AU" sz="4800" dirty="0"/>
              <a:t>Edge lots with outlook over urban interface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967B84F-7260-4333-94DE-58FA43602D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92080" y="135680"/>
            <a:ext cx="4089802" cy="6422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26650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902BC70-BD23-45B7-B885-030659EC13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492403">
            <a:off x="2270584" y="2784793"/>
            <a:ext cx="2616432" cy="3745901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2587E6C-074E-4D68-BE72-081D91D4F4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9099" y="391887"/>
            <a:ext cx="3475054" cy="766732"/>
          </a:xfrm>
          <a:solidFill>
            <a:schemeClr val="bg1">
              <a:lumMod val="95000"/>
              <a:alpha val="70000"/>
            </a:schemeClr>
          </a:solidFill>
        </p:spPr>
        <p:txBody>
          <a:bodyPr>
            <a:normAutofit/>
          </a:bodyPr>
          <a:lstStyle/>
          <a:p>
            <a:r>
              <a:rPr lang="en-AU" sz="4800" dirty="0"/>
              <a:t>Biodiversity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6F0B98B-53F6-4CBD-9F9A-9236ABA266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6677" y="5926242"/>
            <a:ext cx="1620982" cy="631767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D464B448-3A38-4C63-B0CF-7501674DCAAF}"/>
              </a:ext>
            </a:extLst>
          </p:cNvPr>
          <p:cNvSpPr txBox="1">
            <a:spLocks/>
          </p:cNvSpPr>
          <p:nvPr/>
        </p:nvSpPr>
        <p:spPr>
          <a:xfrm>
            <a:off x="279097" y="1353085"/>
            <a:ext cx="2998777" cy="1685950"/>
          </a:xfrm>
          <a:prstGeom prst="rect">
            <a:avLst/>
          </a:prstGeom>
          <a:solidFill>
            <a:schemeClr val="bg1">
              <a:lumMod val="95000"/>
              <a:alpha val="70000"/>
            </a:schemeClr>
          </a:solidFill>
        </p:spPr>
        <p:txBody>
          <a:bodyPr vert="horz" lIns="91440" tIns="45720" rIns="91440" bIns="45720" rtlCol="0" anchor="b">
            <a:normAutofit fontScale="47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685800" indent="-685800" algn="l">
              <a:buFont typeface="Arial" panose="020B0604020202020204" pitchFamily="34" charset="0"/>
              <a:buChar char="•"/>
            </a:pPr>
            <a:r>
              <a:rPr lang="en-AU" sz="4800" dirty="0"/>
              <a:t>Biobank site established (BA380)</a:t>
            </a:r>
          </a:p>
          <a:p>
            <a:pPr marL="685800" indent="-685800" algn="l">
              <a:buFont typeface="Arial" panose="020B0604020202020204" pitchFamily="34" charset="0"/>
              <a:buChar char="•"/>
            </a:pPr>
            <a:r>
              <a:rPr lang="en-AU" sz="4800" dirty="0"/>
              <a:t>All credits to be retired on-site and off-site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967B84F-7260-4333-94DE-58FA43602D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92080" y="135680"/>
            <a:ext cx="4089802" cy="6422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7415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587E6C-074E-4D68-BE72-081D91D4F4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9099" y="391887"/>
            <a:ext cx="3475054" cy="766732"/>
          </a:xfrm>
          <a:solidFill>
            <a:schemeClr val="bg1">
              <a:lumMod val="95000"/>
              <a:alpha val="70000"/>
            </a:schemeClr>
          </a:solidFill>
        </p:spPr>
        <p:txBody>
          <a:bodyPr>
            <a:normAutofit/>
          </a:bodyPr>
          <a:lstStyle/>
          <a:p>
            <a:r>
              <a:rPr lang="en-AU" sz="4800" dirty="0"/>
              <a:t>Hydrology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6F0B98B-53F6-4CBD-9F9A-9236ABA266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6677" y="5926242"/>
            <a:ext cx="1620982" cy="631767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D464B448-3A38-4C63-B0CF-7501674DCAAF}"/>
              </a:ext>
            </a:extLst>
          </p:cNvPr>
          <p:cNvSpPr txBox="1">
            <a:spLocks/>
          </p:cNvSpPr>
          <p:nvPr/>
        </p:nvSpPr>
        <p:spPr>
          <a:xfrm>
            <a:off x="279097" y="1353085"/>
            <a:ext cx="4679109" cy="2526016"/>
          </a:xfrm>
          <a:prstGeom prst="rect">
            <a:avLst/>
          </a:prstGeom>
          <a:solidFill>
            <a:schemeClr val="bg1">
              <a:lumMod val="95000"/>
              <a:alpha val="70000"/>
            </a:schemeClr>
          </a:solidFill>
        </p:spPr>
        <p:txBody>
          <a:bodyPr vert="horz" lIns="91440" tIns="45720" rIns="91440" bIns="45720" rtlCol="0" anchor="b">
            <a:normAutofit fontScale="47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685800" indent="-685800" algn="l">
              <a:buFont typeface="Arial" panose="020B0604020202020204" pitchFamily="34" charset="0"/>
              <a:buChar char="•"/>
            </a:pPr>
            <a:r>
              <a:rPr lang="en-AU" sz="4800" i="1" dirty="0"/>
              <a:t>Nowra Heath Myrtle</a:t>
            </a:r>
            <a:r>
              <a:rPr lang="en-AU" sz="4800" dirty="0"/>
              <a:t> is not a Groundwater Dependent Ecosystem</a:t>
            </a:r>
          </a:p>
          <a:p>
            <a:pPr marL="685800" indent="-685800" algn="l">
              <a:buFont typeface="Arial" panose="020B0604020202020204" pitchFamily="34" charset="0"/>
              <a:buChar char="•"/>
            </a:pPr>
            <a:r>
              <a:rPr lang="en-AU" sz="4800" i="1" dirty="0"/>
              <a:t>Spring Tiny Greenhood Orchid</a:t>
            </a:r>
            <a:r>
              <a:rPr lang="en-AU" sz="4800" dirty="0"/>
              <a:t> has not been located  downstream of the site</a:t>
            </a:r>
          </a:p>
          <a:p>
            <a:pPr marL="685800" indent="-685800" algn="l">
              <a:buFont typeface="Arial" panose="020B0604020202020204" pitchFamily="34" charset="0"/>
              <a:buChar char="•"/>
            </a:pPr>
            <a:r>
              <a:rPr lang="en-AU" sz="4800" dirty="0"/>
              <a:t>Stormwater system designed to comply with </a:t>
            </a:r>
            <a:r>
              <a:rPr lang="en-AU" sz="4800" dirty="0" err="1"/>
              <a:t>DCP</a:t>
            </a:r>
            <a:r>
              <a:rPr lang="en-AU" sz="4800" dirty="0"/>
              <a:t> requirements at the insistence of </a:t>
            </a:r>
            <a:r>
              <a:rPr lang="en-AU" sz="4800" dirty="0" err="1"/>
              <a:t>DPIE</a:t>
            </a:r>
            <a:r>
              <a:rPr lang="en-AU" sz="4800" dirty="0"/>
              <a:t> staff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967B84F-7260-4333-94DE-58FA43602D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92080" y="135680"/>
            <a:ext cx="4089802" cy="6422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188479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3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34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663</TotalTime>
  <Words>947</Words>
  <Application>Microsoft Office PowerPoint</Application>
  <PresentationFormat>Widescreen</PresentationFormat>
  <Paragraphs>196</Paragraphs>
  <Slides>25</Slides>
  <Notes>10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3" baseType="lpstr">
      <vt:lpstr>Arial</vt:lpstr>
      <vt:lpstr>Calibri</vt:lpstr>
      <vt:lpstr>Calibri Light</vt:lpstr>
      <vt:lpstr>Univers 55</vt:lpstr>
      <vt:lpstr>Wingdings</vt:lpstr>
      <vt:lpstr>Office Theme</vt:lpstr>
      <vt:lpstr>Blank Presentation</vt:lpstr>
      <vt:lpstr>Photo Editor Photo</vt:lpstr>
      <vt:lpstr>Mundamia Residential Subdivision (SSD7169)</vt:lpstr>
      <vt:lpstr>The Site</vt:lpstr>
      <vt:lpstr>The Site</vt:lpstr>
      <vt:lpstr>Strategic Planning History</vt:lpstr>
      <vt:lpstr>DA History</vt:lpstr>
      <vt:lpstr>DA History</vt:lpstr>
      <vt:lpstr>Urban Design</vt:lpstr>
      <vt:lpstr>Biodiversity</vt:lpstr>
      <vt:lpstr>Hydrology</vt:lpstr>
      <vt:lpstr>Bushfire Issues</vt:lpstr>
      <vt:lpstr>Bushfire Issues</vt:lpstr>
      <vt:lpstr>Bushfire Issues</vt:lpstr>
      <vt:lpstr>Bushfire Issues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Other Conditions</vt:lpstr>
      <vt:lpstr>Conclusion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Moss Vale Road North Urban Release Area</dc:title>
  <dc:creator>Matt Philpott</dc:creator>
  <cp:lastModifiedBy>David Way</cp:lastModifiedBy>
  <cp:revision>39</cp:revision>
  <cp:lastPrinted>2019-05-21T22:27:25Z</cp:lastPrinted>
  <dcterms:created xsi:type="dcterms:W3CDTF">2019-05-21T21:45:03Z</dcterms:created>
  <dcterms:modified xsi:type="dcterms:W3CDTF">2019-08-06T06:00:34Z</dcterms:modified>
</cp:coreProperties>
</file>