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5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E6285-72D1-4943-88EE-B3DC793AB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A8D8A-DD4C-47C2-B279-FD4628439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67BE9-680A-4BD4-92A2-B4A88D74F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5EA2-2D2A-4464-8B34-36B5B8EE9765}" type="datetimeFigureOut">
              <a:rPr lang="en-US" smtClean="0"/>
              <a:t>26-Feb-19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C8C97-5A8B-4D22-B729-1CEDED2B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71A62-633C-4465-8901-DA95F9F1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C580-5D4B-4EC1-9EFA-35A51169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"/>
          <p:cNvSpPr txBox="1"/>
          <p:nvPr/>
        </p:nvSpPr>
        <p:spPr>
          <a:xfrm>
            <a:off x="2973320" y="6755155"/>
            <a:ext cx="803941" cy="5932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160523" y="6814432"/>
            <a:ext cx="2904416" cy="1911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latin typeface="Arial"/>
                <a:cs typeface="Arial"/>
              </a:rPr>
              <a:t>Bore GW107535 - 'Rosedale', Sutton Forest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524509" y="6927681"/>
            <a:ext cx="756951" cy="25445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50" b="1" spc="10" dirty="0">
                <a:solidFill>
                  <a:srgbClr val="FF0000"/>
                </a:solidFill>
                <a:latin typeface="Arial"/>
                <a:cs typeface="Arial"/>
              </a:rPr>
              <a:t>SLIDE 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158996" y="7111295"/>
            <a:ext cx="3829289" cy="1755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Drawdowns in Landholder Bores in Relation to Mine Footprint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"/>
          <p:cNvSpPr/>
          <p:nvPr/>
        </p:nvSpPr>
        <p:spPr>
          <a:xfrm>
            <a:off x="576834" y="971550"/>
            <a:ext cx="11430" cy="6381750"/>
          </a:xfrm>
          <a:custGeom>
            <a:avLst/>
            <a:gdLst/>
            <a:ahLst/>
            <a:cxnLst/>
            <a:rect l="l" t="t" r="r" b="b"/>
            <a:pathLst>
              <a:path w="11430" h="6381750">
                <a:moveTo>
                  <a:pt x="0" y="6381750"/>
                </a:moveTo>
                <a:lnTo>
                  <a:pt x="0" y="0"/>
                </a:lnTo>
                <a:lnTo>
                  <a:pt x="11430" y="0"/>
                </a:lnTo>
                <a:lnTo>
                  <a:pt x="11430" y="6381750"/>
                </a:lnTo>
                <a:lnTo>
                  <a:pt x="0" y="638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57944" y="982980"/>
            <a:ext cx="11430" cy="6370320"/>
          </a:xfrm>
          <a:custGeom>
            <a:avLst/>
            <a:gdLst/>
            <a:ahLst/>
            <a:cxnLst/>
            <a:rect l="l" t="t" r="r" b="b"/>
            <a:pathLst>
              <a:path w="11430" h="6370320">
                <a:moveTo>
                  <a:pt x="0" y="6370320"/>
                </a:moveTo>
                <a:lnTo>
                  <a:pt x="0" y="0"/>
                </a:lnTo>
                <a:lnTo>
                  <a:pt x="11430" y="0"/>
                </a:lnTo>
                <a:lnTo>
                  <a:pt x="11430" y="6370320"/>
                </a:lnTo>
                <a:lnTo>
                  <a:pt x="0" y="63703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5130" y="6774180"/>
            <a:ext cx="11429" cy="579120"/>
          </a:xfrm>
          <a:custGeom>
            <a:avLst/>
            <a:gdLst/>
            <a:ahLst/>
            <a:cxnLst/>
            <a:rect l="l" t="t" r="r" b="b"/>
            <a:pathLst>
              <a:path w="11429" h="579120">
                <a:moveTo>
                  <a:pt x="0" y="579120"/>
                </a:moveTo>
                <a:lnTo>
                  <a:pt x="0" y="0"/>
                </a:lnTo>
                <a:lnTo>
                  <a:pt x="11429" y="0"/>
                </a:lnTo>
                <a:lnTo>
                  <a:pt x="11429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29278" y="6774180"/>
            <a:ext cx="11429" cy="579120"/>
          </a:xfrm>
          <a:custGeom>
            <a:avLst/>
            <a:gdLst/>
            <a:ahLst/>
            <a:cxnLst/>
            <a:rect l="l" t="t" r="r" b="b"/>
            <a:pathLst>
              <a:path w="11429" h="579120">
                <a:moveTo>
                  <a:pt x="0" y="579120"/>
                </a:moveTo>
                <a:lnTo>
                  <a:pt x="0" y="0"/>
                </a:lnTo>
                <a:lnTo>
                  <a:pt x="11430" y="0"/>
                </a:lnTo>
                <a:lnTo>
                  <a:pt x="11430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73796" y="6774180"/>
            <a:ext cx="11430" cy="579120"/>
          </a:xfrm>
          <a:custGeom>
            <a:avLst/>
            <a:gdLst/>
            <a:ahLst/>
            <a:cxnLst/>
            <a:rect l="l" t="t" r="r" b="b"/>
            <a:pathLst>
              <a:path w="11430" h="579120">
                <a:moveTo>
                  <a:pt x="0" y="579120"/>
                </a:moveTo>
                <a:lnTo>
                  <a:pt x="0" y="0"/>
                </a:lnTo>
                <a:lnTo>
                  <a:pt x="11430" y="0"/>
                </a:lnTo>
                <a:lnTo>
                  <a:pt x="11430" y="579120"/>
                </a:lnTo>
                <a:lnTo>
                  <a:pt x="0" y="579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8264" y="971550"/>
            <a:ext cx="8881110" cy="11430"/>
          </a:xfrm>
          <a:custGeom>
            <a:avLst/>
            <a:gdLst/>
            <a:ahLst/>
            <a:cxnLst/>
            <a:rect l="l" t="t" r="r" b="b"/>
            <a:pathLst>
              <a:path w="8881110" h="11430">
                <a:moveTo>
                  <a:pt x="0" y="11430"/>
                </a:moveTo>
                <a:lnTo>
                  <a:pt x="0" y="0"/>
                </a:lnTo>
                <a:lnTo>
                  <a:pt x="8881110" y="0"/>
                </a:lnTo>
                <a:lnTo>
                  <a:pt x="8881110" y="1143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8264" y="6762750"/>
            <a:ext cx="8881110" cy="11430"/>
          </a:xfrm>
          <a:custGeom>
            <a:avLst/>
            <a:gdLst/>
            <a:ahLst/>
            <a:cxnLst/>
            <a:rect l="l" t="t" r="r" b="b"/>
            <a:pathLst>
              <a:path w="8881110" h="11430">
                <a:moveTo>
                  <a:pt x="0" y="11430"/>
                </a:moveTo>
                <a:lnTo>
                  <a:pt x="0" y="0"/>
                </a:lnTo>
                <a:lnTo>
                  <a:pt x="8881110" y="0"/>
                </a:lnTo>
                <a:lnTo>
                  <a:pt x="8881110" y="1143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6560" y="6907530"/>
            <a:ext cx="1184148" cy="11430"/>
          </a:xfrm>
          <a:custGeom>
            <a:avLst/>
            <a:gdLst/>
            <a:ahLst/>
            <a:cxnLst/>
            <a:rect l="l" t="t" r="r" b="b"/>
            <a:pathLst>
              <a:path w="1184148" h="11430">
                <a:moveTo>
                  <a:pt x="0" y="11430"/>
                </a:moveTo>
                <a:lnTo>
                  <a:pt x="0" y="0"/>
                </a:lnTo>
                <a:lnTo>
                  <a:pt x="1184148" y="0"/>
                </a:lnTo>
                <a:lnTo>
                  <a:pt x="1184148" y="1143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6560" y="7052310"/>
            <a:ext cx="5328666" cy="11430"/>
          </a:xfrm>
          <a:custGeom>
            <a:avLst/>
            <a:gdLst/>
            <a:ahLst/>
            <a:cxnLst/>
            <a:rect l="l" t="t" r="r" b="b"/>
            <a:pathLst>
              <a:path w="5328666" h="11430">
                <a:moveTo>
                  <a:pt x="0" y="11430"/>
                </a:moveTo>
                <a:lnTo>
                  <a:pt x="0" y="0"/>
                </a:lnTo>
                <a:lnTo>
                  <a:pt x="5328666" y="0"/>
                </a:lnTo>
                <a:lnTo>
                  <a:pt x="5328666" y="1143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56560" y="7197090"/>
            <a:ext cx="1184148" cy="11430"/>
          </a:xfrm>
          <a:custGeom>
            <a:avLst/>
            <a:gdLst/>
            <a:ahLst/>
            <a:cxnLst/>
            <a:rect l="l" t="t" r="r" b="b"/>
            <a:pathLst>
              <a:path w="1184148" h="11430">
                <a:moveTo>
                  <a:pt x="0" y="11430"/>
                </a:moveTo>
                <a:lnTo>
                  <a:pt x="0" y="0"/>
                </a:lnTo>
                <a:lnTo>
                  <a:pt x="1184148" y="0"/>
                </a:lnTo>
                <a:lnTo>
                  <a:pt x="1184148" y="1143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8264" y="7341870"/>
            <a:ext cx="8881110" cy="11430"/>
          </a:xfrm>
          <a:custGeom>
            <a:avLst/>
            <a:gdLst/>
            <a:ahLst/>
            <a:cxnLst/>
            <a:rect l="l" t="t" r="r" b="b"/>
            <a:pathLst>
              <a:path w="8881110" h="11430">
                <a:moveTo>
                  <a:pt x="0" y="11430"/>
                </a:moveTo>
                <a:lnTo>
                  <a:pt x="0" y="0"/>
                </a:lnTo>
                <a:lnTo>
                  <a:pt x="8881110" y="0"/>
                </a:lnTo>
                <a:lnTo>
                  <a:pt x="8881110" y="11430"/>
                </a:lnTo>
                <a:lnTo>
                  <a:pt x="0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6" y="6778752"/>
            <a:ext cx="360426" cy="545592"/>
          </a:xfrm>
          <a:prstGeom prst="rect">
            <a:avLst/>
          </a:prstGeom>
        </p:spPr>
      </p:pic>
      <p:sp>
        <p:nvSpPr>
          <p:cNvPr id="20" name="text 1"/>
          <p:cNvSpPr txBox="1"/>
          <p:nvPr/>
        </p:nvSpPr>
        <p:spPr>
          <a:xfrm>
            <a:off x="1197102" y="6902221"/>
            <a:ext cx="1046197" cy="2870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" y="1109472"/>
            <a:ext cx="8676894" cy="1360932"/>
          </a:xfrm>
          <a:prstGeom prst="rect">
            <a:avLst/>
          </a:prstGeom>
        </p:spPr>
      </p:pic>
      <p:pic>
        <p:nvPicPr>
          <p:cNvPr id="22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" y="2470404"/>
            <a:ext cx="8676894" cy="1360932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" y="3831336"/>
            <a:ext cx="8676894" cy="1360932"/>
          </a:xfrm>
          <a:prstGeom prst="rect">
            <a:avLst/>
          </a:prstGeom>
        </p:spPr>
      </p:pic>
      <p:pic>
        <p:nvPicPr>
          <p:cNvPr id="24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" y="5192268"/>
            <a:ext cx="8676894" cy="1359408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807714" y="4267962"/>
            <a:ext cx="323850" cy="259080"/>
          </a:xfrm>
          <a:custGeom>
            <a:avLst/>
            <a:gdLst/>
            <a:ahLst/>
            <a:cxnLst/>
            <a:rect l="l" t="t" r="r" b="b"/>
            <a:pathLst>
              <a:path w="323850" h="259080">
                <a:moveTo>
                  <a:pt x="0" y="130302"/>
                </a:moveTo>
                <a:lnTo>
                  <a:pt x="0" y="123444"/>
                </a:lnTo>
                <a:lnTo>
                  <a:pt x="762" y="116586"/>
                </a:lnTo>
                <a:lnTo>
                  <a:pt x="1524" y="109728"/>
                </a:lnTo>
                <a:lnTo>
                  <a:pt x="3048" y="102870"/>
                </a:lnTo>
                <a:lnTo>
                  <a:pt x="5334" y="96774"/>
                </a:lnTo>
                <a:lnTo>
                  <a:pt x="7620" y="89916"/>
                </a:lnTo>
                <a:lnTo>
                  <a:pt x="9906" y="83820"/>
                </a:lnTo>
                <a:lnTo>
                  <a:pt x="12954" y="77724"/>
                </a:lnTo>
                <a:lnTo>
                  <a:pt x="16764" y="71628"/>
                </a:lnTo>
                <a:lnTo>
                  <a:pt x="20574" y="66294"/>
                </a:lnTo>
                <a:lnTo>
                  <a:pt x="24384" y="60960"/>
                </a:lnTo>
                <a:lnTo>
                  <a:pt x="28956" y="55626"/>
                </a:lnTo>
                <a:lnTo>
                  <a:pt x="38100" y="45720"/>
                </a:lnTo>
                <a:lnTo>
                  <a:pt x="48006" y="36576"/>
                </a:lnTo>
                <a:lnTo>
                  <a:pt x="60198" y="28194"/>
                </a:lnTo>
                <a:lnTo>
                  <a:pt x="72389" y="21336"/>
                </a:lnTo>
                <a:lnTo>
                  <a:pt x="85344" y="15240"/>
                </a:lnTo>
                <a:lnTo>
                  <a:pt x="99060" y="9906"/>
                </a:lnTo>
                <a:lnTo>
                  <a:pt x="114300" y="5334"/>
                </a:lnTo>
                <a:lnTo>
                  <a:pt x="129539" y="2286"/>
                </a:lnTo>
                <a:lnTo>
                  <a:pt x="144780" y="0"/>
                </a:lnTo>
                <a:lnTo>
                  <a:pt x="153162" y="0"/>
                </a:lnTo>
                <a:lnTo>
                  <a:pt x="161544" y="0"/>
                </a:lnTo>
                <a:lnTo>
                  <a:pt x="169164" y="0"/>
                </a:lnTo>
                <a:lnTo>
                  <a:pt x="177545" y="0"/>
                </a:lnTo>
                <a:lnTo>
                  <a:pt x="192786" y="2286"/>
                </a:lnTo>
                <a:lnTo>
                  <a:pt x="208026" y="5334"/>
                </a:lnTo>
                <a:lnTo>
                  <a:pt x="222504" y="9144"/>
                </a:lnTo>
                <a:lnTo>
                  <a:pt x="236982" y="14478"/>
                </a:lnTo>
                <a:lnTo>
                  <a:pt x="249936" y="20574"/>
                </a:lnTo>
                <a:lnTo>
                  <a:pt x="262128" y="27432"/>
                </a:lnTo>
                <a:lnTo>
                  <a:pt x="273557" y="35814"/>
                </a:lnTo>
                <a:lnTo>
                  <a:pt x="284226" y="44958"/>
                </a:lnTo>
                <a:lnTo>
                  <a:pt x="294132" y="54864"/>
                </a:lnTo>
                <a:lnTo>
                  <a:pt x="298704" y="60198"/>
                </a:lnTo>
                <a:lnTo>
                  <a:pt x="302514" y="65532"/>
                </a:lnTo>
                <a:lnTo>
                  <a:pt x="306324" y="70866"/>
                </a:lnTo>
                <a:lnTo>
                  <a:pt x="310134" y="76962"/>
                </a:lnTo>
                <a:lnTo>
                  <a:pt x="313182" y="83058"/>
                </a:lnTo>
                <a:lnTo>
                  <a:pt x="315468" y="89154"/>
                </a:lnTo>
                <a:lnTo>
                  <a:pt x="317754" y="95250"/>
                </a:lnTo>
                <a:lnTo>
                  <a:pt x="320039" y="102108"/>
                </a:lnTo>
                <a:lnTo>
                  <a:pt x="321564" y="108204"/>
                </a:lnTo>
                <a:lnTo>
                  <a:pt x="322326" y="115062"/>
                </a:lnTo>
                <a:lnTo>
                  <a:pt x="323088" y="121920"/>
                </a:lnTo>
                <a:lnTo>
                  <a:pt x="323850" y="128778"/>
                </a:lnTo>
                <a:lnTo>
                  <a:pt x="323088" y="135636"/>
                </a:lnTo>
                <a:lnTo>
                  <a:pt x="322326" y="142494"/>
                </a:lnTo>
                <a:lnTo>
                  <a:pt x="321564" y="149352"/>
                </a:lnTo>
                <a:lnTo>
                  <a:pt x="320039" y="156210"/>
                </a:lnTo>
                <a:lnTo>
                  <a:pt x="318516" y="162306"/>
                </a:lnTo>
                <a:lnTo>
                  <a:pt x="316230" y="169164"/>
                </a:lnTo>
                <a:lnTo>
                  <a:pt x="313182" y="175260"/>
                </a:lnTo>
                <a:lnTo>
                  <a:pt x="310134" y="181356"/>
                </a:lnTo>
                <a:lnTo>
                  <a:pt x="307086" y="186690"/>
                </a:lnTo>
                <a:lnTo>
                  <a:pt x="303276" y="192786"/>
                </a:lnTo>
                <a:lnTo>
                  <a:pt x="299466" y="198120"/>
                </a:lnTo>
                <a:lnTo>
                  <a:pt x="294894" y="203454"/>
                </a:lnTo>
                <a:lnTo>
                  <a:pt x="285750" y="213360"/>
                </a:lnTo>
                <a:lnTo>
                  <a:pt x="275082" y="222504"/>
                </a:lnTo>
                <a:lnTo>
                  <a:pt x="263651" y="230124"/>
                </a:lnTo>
                <a:lnTo>
                  <a:pt x="251460" y="237744"/>
                </a:lnTo>
                <a:lnTo>
                  <a:pt x="237744" y="243840"/>
                </a:lnTo>
                <a:lnTo>
                  <a:pt x="224028" y="249174"/>
                </a:lnTo>
                <a:lnTo>
                  <a:pt x="209550" y="253746"/>
                </a:lnTo>
                <a:lnTo>
                  <a:pt x="194310" y="256794"/>
                </a:lnTo>
                <a:lnTo>
                  <a:pt x="178307" y="258318"/>
                </a:lnTo>
                <a:lnTo>
                  <a:pt x="169926" y="259080"/>
                </a:lnTo>
                <a:lnTo>
                  <a:pt x="162306" y="259080"/>
                </a:lnTo>
                <a:lnTo>
                  <a:pt x="153924" y="259080"/>
                </a:lnTo>
                <a:lnTo>
                  <a:pt x="146304" y="259080"/>
                </a:lnTo>
                <a:lnTo>
                  <a:pt x="130301" y="256794"/>
                </a:lnTo>
                <a:lnTo>
                  <a:pt x="115062" y="253746"/>
                </a:lnTo>
                <a:lnTo>
                  <a:pt x="100584" y="249936"/>
                </a:lnTo>
                <a:lnTo>
                  <a:pt x="86868" y="244602"/>
                </a:lnTo>
                <a:lnTo>
                  <a:pt x="73914" y="238506"/>
                </a:lnTo>
                <a:lnTo>
                  <a:pt x="60960" y="230886"/>
                </a:lnTo>
                <a:lnTo>
                  <a:pt x="49530" y="223266"/>
                </a:lnTo>
                <a:lnTo>
                  <a:pt x="38862" y="214122"/>
                </a:lnTo>
                <a:lnTo>
                  <a:pt x="29718" y="204216"/>
                </a:lnTo>
                <a:lnTo>
                  <a:pt x="25145" y="198882"/>
                </a:lnTo>
                <a:lnTo>
                  <a:pt x="20574" y="193548"/>
                </a:lnTo>
                <a:lnTo>
                  <a:pt x="16764" y="187452"/>
                </a:lnTo>
                <a:lnTo>
                  <a:pt x="13716" y="182118"/>
                </a:lnTo>
                <a:lnTo>
                  <a:pt x="10668" y="176022"/>
                </a:lnTo>
                <a:lnTo>
                  <a:pt x="7620" y="169926"/>
                </a:lnTo>
                <a:lnTo>
                  <a:pt x="5334" y="163830"/>
                </a:lnTo>
                <a:lnTo>
                  <a:pt x="3810" y="156972"/>
                </a:lnTo>
                <a:lnTo>
                  <a:pt x="2286" y="150114"/>
                </a:lnTo>
                <a:lnTo>
                  <a:pt x="762" y="144018"/>
                </a:lnTo>
                <a:lnTo>
                  <a:pt x="0" y="137160"/>
                </a:lnTo>
                <a:lnTo>
                  <a:pt x="0" y="130302"/>
                </a:lnTo>
                <a:close/>
                <a:moveTo>
                  <a:pt x="35051" y="133350"/>
                </a:moveTo>
                <a:lnTo>
                  <a:pt x="35814" y="137922"/>
                </a:lnTo>
                <a:lnTo>
                  <a:pt x="36576" y="142494"/>
                </a:lnTo>
                <a:lnTo>
                  <a:pt x="37338" y="147066"/>
                </a:lnTo>
                <a:lnTo>
                  <a:pt x="38862" y="151638"/>
                </a:lnTo>
                <a:lnTo>
                  <a:pt x="40386" y="156210"/>
                </a:lnTo>
                <a:lnTo>
                  <a:pt x="41910" y="160020"/>
                </a:lnTo>
                <a:lnTo>
                  <a:pt x="44195" y="164592"/>
                </a:lnTo>
                <a:lnTo>
                  <a:pt x="46482" y="168402"/>
                </a:lnTo>
                <a:lnTo>
                  <a:pt x="48768" y="172974"/>
                </a:lnTo>
                <a:lnTo>
                  <a:pt x="51816" y="176784"/>
                </a:lnTo>
                <a:lnTo>
                  <a:pt x="54864" y="179832"/>
                </a:lnTo>
                <a:lnTo>
                  <a:pt x="61722" y="187452"/>
                </a:lnTo>
                <a:lnTo>
                  <a:pt x="70104" y="194310"/>
                </a:lnTo>
                <a:lnTo>
                  <a:pt x="78486" y="201168"/>
                </a:lnTo>
                <a:lnTo>
                  <a:pt x="88392" y="206502"/>
                </a:lnTo>
                <a:lnTo>
                  <a:pt x="99060" y="211836"/>
                </a:lnTo>
                <a:lnTo>
                  <a:pt x="110489" y="216408"/>
                </a:lnTo>
                <a:lnTo>
                  <a:pt x="121920" y="219456"/>
                </a:lnTo>
                <a:lnTo>
                  <a:pt x="134874" y="221742"/>
                </a:lnTo>
                <a:lnTo>
                  <a:pt x="147828" y="224028"/>
                </a:lnTo>
                <a:lnTo>
                  <a:pt x="154686" y="224028"/>
                </a:lnTo>
                <a:lnTo>
                  <a:pt x="161544" y="224028"/>
                </a:lnTo>
                <a:lnTo>
                  <a:pt x="168401" y="224028"/>
                </a:lnTo>
                <a:lnTo>
                  <a:pt x="174498" y="224028"/>
                </a:lnTo>
                <a:lnTo>
                  <a:pt x="187451" y="222504"/>
                </a:lnTo>
                <a:lnTo>
                  <a:pt x="199644" y="220218"/>
                </a:lnTo>
                <a:lnTo>
                  <a:pt x="211836" y="216408"/>
                </a:lnTo>
                <a:lnTo>
                  <a:pt x="223266" y="212598"/>
                </a:lnTo>
                <a:lnTo>
                  <a:pt x="233934" y="207264"/>
                </a:lnTo>
                <a:lnTo>
                  <a:pt x="243078" y="201930"/>
                </a:lnTo>
                <a:lnTo>
                  <a:pt x="252222" y="195834"/>
                </a:lnTo>
                <a:lnTo>
                  <a:pt x="260604" y="188976"/>
                </a:lnTo>
                <a:lnTo>
                  <a:pt x="268224" y="181356"/>
                </a:lnTo>
                <a:lnTo>
                  <a:pt x="271272" y="177546"/>
                </a:lnTo>
                <a:lnTo>
                  <a:pt x="273557" y="173736"/>
                </a:lnTo>
                <a:lnTo>
                  <a:pt x="276606" y="169164"/>
                </a:lnTo>
                <a:lnTo>
                  <a:pt x="278892" y="165354"/>
                </a:lnTo>
                <a:lnTo>
                  <a:pt x="281178" y="160782"/>
                </a:lnTo>
                <a:lnTo>
                  <a:pt x="282701" y="156972"/>
                </a:lnTo>
                <a:lnTo>
                  <a:pt x="284988" y="152400"/>
                </a:lnTo>
                <a:lnTo>
                  <a:pt x="285750" y="147828"/>
                </a:lnTo>
                <a:lnTo>
                  <a:pt x="287274" y="144018"/>
                </a:lnTo>
                <a:lnTo>
                  <a:pt x="288036" y="139446"/>
                </a:lnTo>
                <a:lnTo>
                  <a:pt x="288036" y="134874"/>
                </a:lnTo>
                <a:lnTo>
                  <a:pt x="288798" y="130302"/>
                </a:lnTo>
                <a:lnTo>
                  <a:pt x="288036" y="125730"/>
                </a:lnTo>
                <a:lnTo>
                  <a:pt x="288036" y="121158"/>
                </a:lnTo>
                <a:lnTo>
                  <a:pt x="287274" y="116586"/>
                </a:lnTo>
                <a:lnTo>
                  <a:pt x="286512" y="112014"/>
                </a:lnTo>
                <a:lnTo>
                  <a:pt x="284988" y="107442"/>
                </a:lnTo>
                <a:lnTo>
                  <a:pt x="283464" y="102870"/>
                </a:lnTo>
                <a:lnTo>
                  <a:pt x="281939" y="99060"/>
                </a:lnTo>
                <a:lnTo>
                  <a:pt x="279654" y="94488"/>
                </a:lnTo>
                <a:lnTo>
                  <a:pt x="277368" y="90678"/>
                </a:lnTo>
                <a:lnTo>
                  <a:pt x="274320" y="86106"/>
                </a:lnTo>
                <a:lnTo>
                  <a:pt x="271272" y="82296"/>
                </a:lnTo>
                <a:lnTo>
                  <a:pt x="268986" y="78486"/>
                </a:lnTo>
                <a:lnTo>
                  <a:pt x="261366" y="71628"/>
                </a:lnTo>
                <a:lnTo>
                  <a:pt x="253745" y="64770"/>
                </a:lnTo>
                <a:lnTo>
                  <a:pt x="244601" y="57912"/>
                </a:lnTo>
                <a:lnTo>
                  <a:pt x="234695" y="52578"/>
                </a:lnTo>
                <a:lnTo>
                  <a:pt x="224028" y="47244"/>
                </a:lnTo>
                <a:lnTo>
                  <a:pt x="213360" y="42672"/>
                </a:lnTo>
                <a:lnTo>
                  <a:pt x="201168" y="39624"/>
                </a:lnTo>
                <a:lnTo>
                  <a:pt x="188976" y="36576"/>
                </a:lnTo>
                <a:lnTo>
                  <a:pt x="175260" y="35052"/>
                </a:lnTo>
                <a:lnTo>
                  <a:pt x="169164" y="35052"/>
                </a:lnTo>
                <a:lnTo>
                  <a:pt x="162306" y="35052"/>
                </a:lnTo>
                <a:lnTo>
                  <a:pt x="155448" y="35052"/>
                </a:lnTo>
                <a:lnTo>
                  <a:pt x="149351" y="35052"/>
                </a:lnTo>
                <a:lnTo>
                  <a:pt x="136398" y="36576"/>
                </a:lnTo>
                <a:lnTo>
                  <a:pt x="123444" y="38862"/>
                </a:lnTo>
                <a:lnTo>
                  <a:pt x="112014" y="42672"/>
                </a:lnTo>
                <a:lnTo>
                  <a:pt x="100584" y="46482"/>
                </a:lnTo>
                <a:lnTo>
                  <a:pt x="89916" y="51816"/>
                </a:lnTo>
                <a:lnTo>
                  <a:pt x="80010" y="57150"/>
                </a:lnTo>
                <a:lnTo>
                  <a:pt x="70866" y="63246"/>
                </a:lnTo>
                <a:lnTo>
                  <a:pt x="63245" y="70104"/>
                </a:lnTo>
                <a:lnTo>
                  <a:pt x="55626" y="77724"/>
                </a:lnTo>
                <a:lnTo>
                  <a:pt x="52578" y="81534"/>
                </a:lnTo>
                <a:lnTo>
                  <a:pt x="49530" y="85344"/>
                </a:lnTo>
                <a:lnTo>
                  <a:pt x="47244" y="89916"/>
                </a:lnTo>
                <a:lnTo>
                  <a:pt x="44195" y="93726"/>
                </a:lnTo>
                <a:lnTo>
                  <a:pt x="42672" y="97536"/>
                </a:lnTo>
                <a:lnTo>
                  <a:pt x="40386" y="102108"/>
                </a:lnTo>
                <a:lnTo>
                  <a:pt x="38862" y="106680"/>
                </a:lnTo>
                <a:lnTo>
                  <a:pt x="37338" y="110490"/>
                </a:lnTo>
                <a:lnTo>
                  <a:pt x="36576" y="115062"/>
                </a:lnTo>
                <a:lnTo>
                  <a:pt x="35814" y="119634"/>
                </a:lnTo>
                <a:lnTo>
                  <a:pt x="35051" y="124206"/>
                </a:lnTo>
                <a:lnTo>
                  <a:pt x="35051" y="128778"/>
                </a:lnTo>
                <a:lnTo>
                  <a:pt x="35051" y="1333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3186" y="4669536"/>
            <a:ext cx="323088" cy="260604"/>
          </a:xfrm>
          <a:custGeom>
            <a:avLst/>
            <a:gdLst/>
            <a:ahLst/>
            <a:cxnLst/>
            <a:rect l="l" t="t" r="r" b="b"/>
            <a:pathLst>
              <a:path w="323088" h="260604">
                <a:moveTo>
                  <a:pt x="0" y="131064"/>
                </a:moveTo>
                <a:lnTo>
                  <a:pt x="0" y="124206"/>
                </a:lnTo>
                <a:lnTo>
                  <a:pt x="762" y="117348"/>
                </a:lnTo>
                <a:lnTo>
                  <a:pt x="2286" y="110490"/>
                </a:lnTo>
                <a:lnTo>
                  <a:pt x="3810" y="103632"/>
                </a:lnTo>
                <a:lnTo>
                  <a:pt x="5333" y="97536"/>
                </a:lnTo>
                <a:lnTo>
                  <a:pt x="7620" y="90678"/>
                </a:lnTo>
                <a:lnTo>
                  <a:pt x="9906" y="84582"/>
                </a:lnTo>
                <a:lnTo>
                  <a:pt x="12954" y="78486"/>
                </a:lnTo>
                <a:lnTo>
                  <a:pt x="16764" y="72390"/>
                </a:lnTo>
                <a:lnTo>
                  <a:pt x="20574" y="67056"/>
                </a:lnTo>
                <a:lnTo>
                  <a:pt x="24383" y="61722"/>
                </a:lnTo>
                <a:lnTo>
                  <a:pt x="28956" y="56388"/>
                </a:lnTo>
                <a:lnTo>
                  <a:pt x="38100" y="46482"/>
                </a:lnTo>
                <a:lnTo>
                  <a:pt x="48768" y="37338"/>
                </a:lnTo>
                <a:lnTo>
                  <a:pt x="60198" y="28956"/>
                </a:lnTo>
                <a:lnTo>
                  <a:pt x="72390" y="22098"/>
                </a:lnTo>
                <a:lnTo>
                  <a:pt x="85344" y="15240"/>
                </a:lnTo>
                <a:lnTo>
                  <a:pt x="99060" y="9906"/>
                </a:lnTo>
                <a:lnTo>
                  <a:pt x="114300" y="6096"/>
                </a:lnTo>
                <a:lnTo>
                  <a:pt x="128778" y="3048"/>
                </a:lnTo>
                <a:lnTo>
                  <a:pt x="144780" y="762"/>
                </a:lnTo>
                <a:lnTo>
                  <a:pt x="153162" y="0"/>
                </a:lnTo>
                <a:lnTo>
                  <a:pt x="161544" y="0"/>
                </a:lnTo>
                <a:lnTo>
                  <a:pt x="169164" y="0"/>
                </a:lnTo>
                <a:lnTo>
                  <a:pt x="177545" y="762"/>
                </a:lnTo>
                <a:lnTo>
                  <a:pt x="192786" y="2286"/>
                </a:lnTo>
                <a:lnTo>
                  <a:pt x="208026" y="5334"/>
                </a:lnTo>
                <a:lnTo>
                  <a:pt x="222504" y="9906"/>
                </a:lnTo>
                <a:lnTo>
                  <a:pt x="236220" y="15240"/>
                </a:lnTo>
                <a:lnTo>
                  <a:pt x="249174" y="21336"/>
                </a:lnTo>
                <a:lnTo>
                  <a:pt x="262128" y="28194"/>
                </a:lnTo>
                <a:lnTo>
                  <a:pt x="273557" y="36576"/>
                </a:lnTo>
                <a:lnTo>
                  <a:pt x="284226" y="45720"/>
                </a:lnTo>
                <a:lnTo>
                  <a:pt x="293370" y="54864"/>
                </a:lnTo>
                <a:lnTo>
                  <a:pt x="297942" y="60960"/>
                </a:lnTo>
                <a:lnTo>
                  <a:pt x="302514" y="66294"/>
                </a:lnTo>
                <a:lnTo>
                  <a:pt x="305562" y="71628"/>
                </a:lnTo>
                <a:lnTo>
                  <a:pt x="309371" y="77724"/>
                </a:lnTo>
                <a:lnTo>
                  <a:pt x="312420" y="83820"/>
                </a:lnTo>
                <a:lnTo>
                  <a:pt x="314706" y="89916"/>
                </a:lnTo>
                <a:lnTo>
                  <a:pt x="316992" y="96012"/>
                </a:lnTo>
                <a:lnTo>
                  <a:pt x="319278" y="102870"/>
                </a:lnTo>
                <a:lnTo>
                  <a:pt x="320802" y="109728"/>
                </a:lnTo>
                <a:lnTo>
                  <a:pt x="321564" y="115824"/>
                </a:lnTo>
                <a:lnTo>
                  <a:pt x="322326" y="122682"/>
                </a:lnTo>
                <a:lnTo>
                  <a:pt x="323088" y="129540"/>
                </a:lnTo>
                <a:lnTo>
                  <a:pt x="323088" y="136398"/>
                </a:lnTo>
                <a:lnTo>
                  <a:pt x="322326" y="143256"/>
                </a:lnTo>
                <a:lnTo>
                  <a:pt x="320802" y="150114"/>
                </a:lnTo>
                <a:lnTo>
                  <a:pt x="319278" y="156972"/>
                </a:lnTo>
                <a:lnTo>
                  <a:pt x="317754" y="163830"/>
                </a:lnTo>
                <a:lnTo>
                  <a:pt x="315468" y="169926"/>
                </a:lnTo>
                <a:lnTo>
                  <a:pt x="312420" y="176022"/>
                </a:lnTo>
                <a:lnTo>
                  <a:pt x="309371" y="182118"/>
                </a:lnTo>
                <a:lnTo>
                  <a:pt x="306324" y="188214"/>
                </a:lnTo>
                <a:lnTo>
                  <a:pt x="302514" y="193548"/>
                </a:lnTo>
                <a:lnTo>
                  <a:pt x="298704" y="198882"/>
                </a:lnTo>
                <a:lnTo>
                  <a:pt x="294132" y="204216"/>
                </a:lnTo>
                <a:lnTo>
                  <a:pt x="284988" y="214122"/>
                </a:lnTo>
                <a:lnTo>
                  <a:pt x="274320" y="223266"/>
                </a:lnTo>
                <a:lnTo>
                  <a:pt x="262890" y="231648"/>
                </a:lnTo>
                <a:lnTo>
                  <a:pt x="250698" y="238506"/>
                </a:lnTo>
                <a:lnTo>
                  <a:pt x="237744" y="245364"/>
                </a:lnTo>
                <a:lnTo>
                  <a:pt x="224028" y="250698"/>
                </a:lnTo>
                <a:lnTo>
                  <a:pt x="208788" y="254508"/>
                </a:lnTo>
                <a:lnTo>
                  <a:pt x="194310" y="257556"/>
                </a:lnTo>
                <a:lnTo>
                  <a:pt x="178307" y="259842"/>
                </a:lnTo>
                <a:lnTo>
                  <a:pt x="169926" y="260604"/>
                </a:lnTo>
                <a:lnTo>
                  <a:pt x="161544" y="260604"/>
                </a:lnTo>
                <a:lnTo>
                  <a:pt x="153924" y="260604"/>
                </a:lnTo>
                <a:lnTo>
                  <a:pt x="145542" y="259842"/>
                </a:lnTo>
                <a:lnTo>
                  <a:pt x="130302" y="258318"/>
                </a:lnTo>
                <a:lnTo>
                  <a:pt x="115062" y="255270"/>
                </a:lnTo>
                <a:lnTo>
                  <a:pt x="100583" y="250698"/>
                </a:lnTo>
                <a:lnTo>
                  <a:pt x="86868" y="246126"/>
                </a:lnTo>
                <a:lnTo>
                  <a:pt x="73914" y="239268"/>
                </a:lnTo>
                <a:lnTo>
                  <a:pt x="60960" y="232410"/>
                </a:lnTo>
                <a:lnTo>
                  <a:pt x="49530" y="224028"/>
                </a:lnTo>
                <a:lnTo>
                  <a:pt x="38862" y="215646"/>
                </a:lnTo>
                <a:lnTo>
                  <a:pt x="29718" y="205740"/>
                </a:lnTo>
                <a:lnTo>
                  <a:pt x="25145" y="199644"/>
                </a:lnTo>
                <a:lnTo>
                  <a:pt x="20574" y="194310"/>
                </a:lnTo>
                <a:lnTo>
                  <a:pt x="17526" y="188976"/>
                </a:lnTo>
                <a:lnTo>
                  <a:pt x="13716" y="182880"/>
                </a:lnTo>
                <a:lnTo>
                  <a:pt x="10668" y="176784"/>
                </a:lnTo>
                <a:lnTo>
                  <a:pt x="8382" y="170688"/>
                </a:lnTo>
                <a:lnTo>
                  <a:pt x="6095" y="164592"/>
                </a:lnTo>
                <a:lnTo>
                  <a:pt x="3810" y="157734"/>
                </a:lnTo>
                <a:lnTo>
                  <a:pt x="2286" y="151638"/>
                </a:lnTo>
                <a:lnTo>
                  <a:pt x="762" y="144780"/>
                </a:lnTo>
                <a:lnTo>
                  <a:pt x="762" y="137922"/>
                </a:lnTo>
                <a:lnTo>
                  <a:pt x="0" y="131064"/>
                </a:lnTo>
                <a:close/>
                <a:moveTo>
                  <a:pt x="35052" y="134112"/>
                </a:moveTo>
                <a:lnTo>
                  <a:pt x="35814" y="138684"/>
                </a:lnTo>
                <a:lnTo>
                  <a:pt x="36576" y="144018"/>
                </a:lnTo>
                <a:lnTo>
                  <a:pt x="37338" y="147828"/>
                </a:lnTo>
                <a:lnTo>
                  <a:pt x="38862" y="152400"/>
                </a:lnTo>
                <a:lnTo>
                  <a:pt x="40386" y="156972"/>
                </a:lnTo>
                <a:lnTo>
                  <a:pt x="41910" y="161544"/>
                </a:lnTo>
                <a:lnTo>
                  <a:pt x="44195" y="165354"/>
                </a:lnTo>
                <a:lnTo>
                  <a:pt x="46482" y="169926"/>
                </a:lnTo>
                <a:lnTo>
                  <a:pt x="49530" y="173736"/>
                </a:lnTo>
                <a:lnTo>
                  <a:pt x="51816" y="177546"/>
                </a:lnTo>
                <a:lnTo>
                  <a:pt x="54864" y="181356"/>
                </a:lnTo>
                <a:lnTo>
                  <a:pt x="61721" y="188976"/>
                </a:lnTo>
                <a:lnTo>
                  <a:pt x="70104" y="195834"/>
                </a:lnTo>
                <a:lnTo>
                  <a:pt x="79248" y="201930"/>
                </a:lnTo>
                <a:lnTo>
                  <a:pt x="88392" y="208026"/>
                </a:lnTo>
                <a:lnTo>
                  <a:pt x="99060" y="213360"/>
                </a:lnTo>
                <a:lnTo>
                  <a:pt x="110490" y="217170"/>
                </a:lnTo>
                <a:lnTo>
                  <a:pt x="121920" y="220980"/>
                </a:lnTo>
                <a:lnTo>
                  <a:pt x="134874" y="223266"/>
                </a:lnTo>
                <a:lnTo>
                  <a:pt x="147828" y="224790"/>
                </a:lnTo>
                <a:lnTo>
                  <a:pt x="154686" y="225552"/>
                </a:lnTo>
                <a:lnTo>
                  <a:pt x="161544" y="225552"/>
                </a:lnTo>
                <a:lnTo>
                  <a:pt x="167640" y="225552"/>
                </a:lnTo>
                <a:lnTo>
                  <a:pt x="174498" y="224790"/>
                </a:lnTo>
                <a:lnTo>
                  <a:pt x="186690" y="223266"/>
                </a:lnTo>
                <a:lnTo>
                  <a:pt x="199644" y="220980"/>
                </a:lnTo>
                <a:lnTo>
                  <a:pt x="211074" y="217932"/>
                </a:lnTo>
                <a:lnTo>
                  <a:pt x="222504" y="213360"/>
                </a:lnTo>
                <a:lnTo>
                  <a:pt x="233171" y="208788"/>
                </a:lnTo>
                <a:lnTo>
                  <a:pt x="243078" y="202692"/>
                </a:lnTo>
                <a:lnTo>
                  <a:pt x="251460" y="196596"/>
                </a:lnTo>
                <a:lnTo>
                  <a:pt x="259842" y="189738"/>
                </a:lnTo>
                <a:lnTo>
                  <a:pt x="267462" y="182118"/>
                </a:lnTo>
                <a:lnTo>
                  <a:pt x="270510" y="178308"/>
                </a:lnTo>
                <a:lnTo>
                  <a:pt x="273557" y="174498"/>
                </a:lnTo>
                <a:lnTo>
                  <a:pt x="275844" y="170688"/>
                </a:lnTo>
                <a:lnTo>
                  <a:pt x="278130" y="166116"/>
                </a:lnTo>
                <a:lnTo>
                  <a:pt x="280416" y="162306"/>
                </a:lnTo>
                <a:lnTo>
                  <a:pt x="282702" y="157734"/>
                </a:lnTo>
                <a:lnTo>
                  <a:pt x="284226" y="153162"/>
                </a:lnTo>
                <a:lnTo>
                  <a:pt x="285750" y="149352"/>
                </a:lnTo>
                <a:lnTo>
                  <a:pt x="286512" y="144780"/>
                </a:lnTo>
                <a:lnTo>
                  <a:pt x="287274" y="140208"/>
                </a:lnTo>
                <a:lnTo>
                  <a:pt x="288036" y="135636"/>
                </a:lnTo>
                <a:lnTo>
                  <a:pt x="288036" y="131064"/>
                </a:lnTo>
                <a:lnTo>
                  <a:pt x="288036" y="126492"/>
                </a:lnTo>
                <a:lnTo>
                  <a:pt x="287274" y="121920"/>
                </a:lnTo>
                <a:lnTo>
                  <a:pt x="286512" y="117348"/>
                </a:lnTo>
                <a:lnTo>
                  <a:pt x="285750" y="112776"/>
                </a:lnTo>
                <a:lnTo>
                  <a:pt x="284226" y="108204"/>
                </a:lnTo>
                <a:lnTo>
                  <a:pt x="282702" y="103632"/>
                </a:lnTo>
                <a:lnTo>
                  <a:pt x="281178" y="99822"/>
                </a:lnTo>
                <a:lnTo>
                  <a:pt x="278892" y="95250"/>
                </a:lnTo>
                <a:lnTo>
                  <a:pt x="276606" y="90678"/>
                </a:lnTo>
                <a:lnTo>
                  <a:pt x="273557" y="86868"/>
                </a:lnTo>
                <a:lnTo>
                  <a:pt x="271271" y="83058"/>
                </a:lnTo>
                <a:lnTo>
                  <a:pt x="268224" y="79248"/>
                </a:lnTo>
                <a:lnTo>
                  <a:pt x="261366" y="71628"/>
                </a:lnTo>
                <a:lnTo>
                  <a:pt x="252983" y="64770"/>
                </a:lnTo>
                <a:lnTo>
                  <a:pt x="243840" y="58674"/>
                </a:lnTo>
                <a:lnTo>
                  <a:pt x="234695" y="52578"/>
                </a:lnTo>
                <a:lnTo>
                  <a:pt x="224028" y="48006"/>
                </a:lnTo>
                <a:lnTo>
                  <a:pt x="212598" y="43434"/>
                </a:lnTo>
                <a:lnTo>
                  <a:pt x="201168" y="39624"/>
                </a:lnTo>
                <a:lnTo>
                  <a:pt x="188214" y="37338"/>
                </a:lnTo>
                <a:lnTo>
                  <a:pt x="175260" y="35814"/>
                </a:lnTo>
                <a:lnTo>
                  <a:pt x="168402" y="35052"/>
                </a:lnTo>
                <a:lnTo>
                  <a:pt x="161544" y="35052"/>
                </a:lnTo>
                <a:lnTo>
                  <a:pt x="155448" y="35052"/>
                </a:lnTo>
                <a:lnTo>
                  <a:pt x="148590" y="35814"/>
                </a:lnTo>
                <a:lnTo>
                  <a:pt x="135636" y="37338"/>
                </a:lnTo>
                <a:lnTo>
                  <a:pt x="123444" y="39624"/>
                </a:lnTo>
                <a:lnTo>
                  <a:pt x="112014" y="42672"/>
                </a:lnTo>
                <a:lnTo>
                  <a:pt x="100583" y="47244"/>
                </a:lnTo>
                <a:lnTo>
                  <a:pt x="89916" y="51816"/>
                </a:lnTo>
                <a:lnTo>
                  <a:pt x="80010" y="57912"/>
                </a:lnTo>
                <a:lnTo>
                  <a:pt x="71628" y="64008"/>
                </a:lnTo>
                <a:lnTo>
                  <a:pt x="63245" y="70866"/>
                </a:lnTo>
                <a:lnTo>
                  <a:pt x="55626" y="78486"/>
                </a:lnTo>
                <a:lnTo>
                  <a:pt x="52578" y="82296"/>
                </a:lnTo>
                <a:lnTo>
                  <a:pt x="49530" y="86106"/>
                </a:lnTo>
                <a:lnTo>
                  <a:pt x="47244" y="90678"/>
                </a:lnTo>
                <a:lnTo>
                  <a:pt x="44957" y="94488"/>
                </a:lnTo>
                <a:lnTo>
                  <a:pt x="42671" y="98298"/>
                </a:lnTo>
                <a:lnTo>
                  <a:pt x="40386" y="102870"/>
                </a:lnTo>
                <a:lnTo>
                  <a:pt x="38862" y="107442"/>
                </a:lnTo>
                <a:lnTo>
                  <a:pt x="37338" y="111252"/>
                </a:lnTo>
                <a:lnTo>
                  <a:pt x="36576" y="115824"/>
                </a:lnTo>
                <a:lnTo>
                  <a:pt x="35814" y="120396"/>
                </a:lnTo>
                <a:lnTo>
                  <a:pt x="35052" y="124968"/>
                </a:lnTo>
                <a:lnTo>
                  <a:pt x="35052" y="129540"/>
                </a:lnTo>
                <a:lnTo>
                  <a:pt x="35052" y="134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7714488" y="4694232"/>
            <a:ext cx="971320" cy="1755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9" b="1" spc="10" dirty="0">
                <a:latin typeface="Arial"/>
                <a:cs typeface="Arial"/>
              </a:rPr>
              <a:t>'ROSEDALE' BORE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7505700" y="4996140"/>
            <a:ext cx="744140" cy="22330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b="1" spc="10" dirty="0">
                <a:latin typeface="Arial"/>
                <a:cs typeface="Arial"/>
              </a:rPr>
              <a:t>EIS FIG 5.2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AD3643-6AD7-4A6C-886F-48690CD6A1BE}"/>
              </a:ext>
            </a:extLst>
          </p:cNvPr>
          <p:cNvSpPr/>
          <p:nvPr/>
        </p:nvSpPr>
        <p:spPr>
          <a:xfrm>
            <a:off x="96962" y="1316904"/>
            <a:ext cx="9864477" cy="649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just"/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en-US" sz="1485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SUMMARY OF MAIN ISSUES</a:t>
            </a:r>
          </a:p>
          <a:p>
            <a:pPr algn="just"/>
            <a:endParaRPr lang="en-US" sz="148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SWL’s are erroneous, artificially lowered to reduce apparent impacts</a:t>
            </a:r>
            <a:endParaRPr lang="en-US" sz="14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Initiation of AIP trigger levels are consequently false</a:t>
            </a:r>
            <a:endParaRPr lang="en-US" sz="14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Dewatering of WAL holder aquifer license ‘conditions of approval’ of drawdown limits are not respected, where aquifer dewatering rules are breached</a:t>
            </a:r>
          </a:p>
          <a:p>
            <a:pPr marL="282893" indent="-282893" algn="just">
              <a:buFont typeface="Symbol" panose="05050102010706020507" pitchFamily="18" charset="2"/>
              <a:buChar char=""/>
            </a:pPr>
            <a:endParaRPr lang="en-US" sz="14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Assumptions in ‘make good provisions’ are invalid:</a:t>
            </a:r>
            <a:endParaRPr lang="en-US" sz="14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  - Pumps are usually installed at the level of the main aquifer, or shallower (not at 75% of total bore depth), but designed to provide maximum drawdown, sufficient pump submergence, and effective cooling, with minimal cascading water;</a:t>
            </a:r>
            <a:endParaRPr lang="en-US" sz="1485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 algn="just"/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If only 20% of the hydraulic head is remained after lowering of the water table, then aquifer loss and reduced ‘available drawdown’ will vary the viability, depending on the discharge rate;</a:t>
            </a:r>
            <a:endParaRPr lang="en-US" sz="1485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60083" lvl="1" indent="-282893" algn="just">
              <a:buFont typeface="Times New Roman" panose="02020603050405020304" pitchFamily="18" charset="0"/>
              <a:buChar char="-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Deepening a bore will unlikely increase the yield, unless the bore is initially shallow;</a:t>
            </a:r>
            <a:endParaRPr lang="en-US" sz="1485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60083" lvl="1" indent="-282893" algn="just">
              <a:buFont typeface="Times New Roman" panose="02020603050405020304" pitchFamily="18" charset="0"/>
              <a:buChar char="-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Bore deepening into the Shoalhaven Group is not feasible;</a:t>
            </a:r>
            <a:endParaRPr lang="en-US" sz="1485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60083" lvl="1" indent="-282893" algn="just">
              <a:buFont typeface="Times New Roman" panose="02020603050405020304" pitchFamily="18" charset="0"/>
              <a:buChar char="-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Relocating a bore does not necessarily replicate the same yields;</a:t>
            </a:r>
          </a:p>
          <a:p>
            <a:pPr marL="660083" lvl="1" indent="-282893" algn="just">
              <a:buFont typeface="Times New Roman" panose="02020603050405020304" pitchFamily="18" charset="0"/>
              <a:buChar char="-"/>
            </a:pPr>
            <a:endParaRPr lang="en-US" sz="1485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All bores to be modified or replaced need </a:t>
            </a:r>
            <a:r>
              <a:rPr lang="en-US" sz="1485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WaterNSW</a:t>
            </a: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approvals, which may also affect setbacks;</a:t>
            </a:r>
          </a:p>
          <a:p>
            <a:pPr marL="282893" indent="-282893" algn="just">
              <a:buFont typeface="Symbol" panose="05050102010706020507" pitchFamily="18" charset="2"/>
              <a:buChar char=""/>
            </a:pPr>
            <a:endParaRPr lang="en-US" sz="14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Aquifer depletion, cementation, and cascading water induces bore plugging, cementation, iron precipitation and leakage of inferior water;</a:t>
            </a:r>
          </a:p>
          <a:p>
            <a:pPr marL="282893" indent="-282893" algn="just">
              <a:buFont typeface="Symbol" panose="05050102010706020507" pitchFamily="18" charset="2"/>
              <a:buChar char=""/>
            </a:pPr>
            <a:endParaRPr lang="en-US" sz="148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Cost of deepening, disruptions to supplies, changes in pump ratings, power supply, infrastructure and associated management of 94 sites is a horrendous burden &amp; intrusion on the users;</a:t>
            </a:r>
            <a:r>
              <a:rPr lang="en-US" sz="1485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SLIDE 10</a:t>
            </a:r>
            <a:endParaRPr lang="en-US" sz="1485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endParaRPr lang="en-US" sz="148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2893" indent="-282893" algn="just">
              <a:buFont typeface="Symbol" panose="05050102010706020507" pitchFamily="18" charset="2"/>
              <a:buChar char=""/>
            </a:pPr>
            <a:endParaRPr lang="en-US" sz="1485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8" algn="r"/>
            <a:endParaRPr lang="en-US" sz="1485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8" algn="r"/>
            <a:endParaRPr lang="en-US" sz="1485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1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15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948930" y="6812275"/>
            <a:ext cx="809900" cy="603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52903" y="6857736"/>
            <a:ext cx="1456765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67938" y="6987849"/>
            <a:ext cx="759663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2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48322" y="7176095"/>
            <a:ext cx="2610367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Testing at 42 L/s max pump flow May 2005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780" y="905256"/>
            <a:ext cx="10668" cy="6515100"/>
          </a:xfrm>
          <a:custGeom>
            <a:avLst/>
            <a:gdLst/>
            <a:ahLst/>
            <a:cxnLst/>
            <a:rect l="l" t="t" r="r" b="b"/>
            <a:pathLst>
              <a:path w="10668" h="6515100">
                <a:moveTo>
                  <a:pt x="0" y="6515100"/>
                </a:moveTo>
                <a:lnTo>
                  <a:pt x="0" y="0"/>
                </a:lnTo>
                <a:lnTo>
                  <a:pt x="10668" y="0"/>
                </a:lnTo>
                <a:lnTo>
                  <a:pt x="10668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09760" y="915924"/>
            <a:ext cx="10668" cy="6504431"/>
          </a:xfrm>
          <a:custGeom>
            <a:avLst/>
            <a:gdLst/>
            <a:ahLst/>
            <a:cxnLst/>
            <a:rect l="l" t="t" r="r" b="b"/>
            <a:pathLst>
              <a:path w="10668" h="6504431">
                <a:moveTo>
                  <a:pt x="0" y="6504431"/>
                </a:moveTo>
                <a:lnTo>
                  <a:pt x="0" y="0"/>
                </a:lnTo>
                <a:lnTo>
                  <a:pt x="10668" y="0"/>
                </a:lnTo>
                <a:lnTo>
                  <a:pt x="10668" y="6504431"/>
                </a:lnTo>
                <a:lnTo>
                  <a:pt x="0" y="650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1508" y="6829044"/>
            <a:ext cx="10667" cy="591312"/>
          </a:xfrm>
          <a:custGeom>
            <a:avLst/>
            <a:gdLst/>
            <a:ahLst/>
            <a:cxnLst/>
            <a:rect l="l" t="t" r="r" b="b"/>
            <a:pathLst>
              <a:path w="10667" h="591312">
                <a:moveTo>
                  <a:pt x="0" y="591312"/>
                </a:moveTo>
                <a:lnTo>
                  <a:pt x="0" y="0"/>
                </a:lnTo>
                <a:lnTo>
                  <a:pt x="10667" y="0"/>
                </a:lnTo>
                <a:lnTo>
                  <a:pt x="10667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19371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311896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448" y="90525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448" y="681837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32176" y="6966204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32176" y="7114032"/>
            <a:ext cx="5390388" cy="10668"/>
          </a:xfrm>
          <a:custGeom>
            <a:avLst/>
            <a:gdLst/>
            <a:ahLst/>
            <a:cxnLst/>
            <a:rect l="l" t="t" r="r" b="b"/>
            <a:pathLst>
              <a:path w="5390388" h="10668">
                <a:moveTo>
                  <a:pt x="0" y="10668"/>
                </a:moveTo>
                <a:lnTo>
                  <a:pt x="0" y="0"/>
                </a:lnTo>
                <a:lnTo>
                  <a:pt x="5390388" y="0"/>
                </a:lnTo>
                <a:lnTo>
                  <a:pt x="539038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32176" y="72618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448" y="7409688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6835140"/>
            <a:ext cx="364236" cy="55778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52144" y="6963151"/>
            <a:ext cx="1044514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060180" y="6476104"/>
            <a:ext cx="140208" cy="1911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227820" y="5993892"/>
            <a:ext cx="25907" cy="755904"/>
          </a:xfrm>
          <a:custGeom>
            <a:avLst/>
            <a:gdLst/>
            <a:ahLst/>
            <a:cxnLst/>
            <a:rect l="l" t="t" r="r" b="b"/>
            <a:pathLst>
              <a:path w="25907" h="755904">
                <a:moveTo>
                  <a:pt x="0" y="755904"/>
                </a:moveTo>
                <a:lnTo>
                  <a:pt x="0" y="0"/>
                </a:lnTo>
                <a:lnTo>
                  <a:pt x="25907" y="0"/>
                </a:lnTo>
                <a:lnTo>
                  <a:pt x="25907" y="755904"/>
                </a:lnTo>
                <a:lnTo>
                  <a:pt x="0" y="755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34856" y="5990844"/>
            <a:ext cx="118872" cy="338328"/>
          </a:xfrm>
          <a:custGeom>
            <a:avLst/>
            <a:gdLst/>
            <a:ahLst/>
            <a:cxnLst/>
            <a:rect l="l" t="t" r="r" b="b"/>
            <a:pathLst>
              <a:path w="118872" h="338328">
                <a:moveTo>
                  <a:pt x="92964" y="0"/>
                </a:moveTo>
                <a:lnTo>
                  <a:pt x="0" y="330708"/>
                </a:lnTo>
                <a:lnTo>
                  <a:pt x="25908" y="338328"/>
                </a:lnTo>
                <a:lnTo>
                  <a:pt x="11887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37904" y="6315456"/>
            <a:ext cx="205740" cy="188976"/>
          </a:xfrm>
          <a:custGeom>
            <a:avLst/>
            <a:gdLst/>
            <a:ahLst/>
            <a:cxnLst/>
            <a:rect l="l" t="t" r="r" b="b"/>
            <a:pathLst>
              <a:path w="205740" h="188976">
                <a:moveTo>
                  <a:pt x="18288" y="0"/>
                </a:moveTo>
                <a:lnTo>
                  <a:pt x="205740" y="169164"/>
                </a:lnTo>
                <a:lnTo>
                  <a:pt x="187452" y="188976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44" y="960119"/>
            <a:ext cx="3724656" cy="1296924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44" y="2257044"/>
            <a:ext cx="3724656" cy="1296924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4" y="3613404"/>
            <a:ext cx="4495800" cy="1566671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04" y="5180076"/>
            <a:ext cx="4495800" cy="1566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/>
          <p:nvPr/>
        </p:nvSpPr>
        <p:spPr>
          <a:xfrm>
            <a:off x="3384803" y="1719072"/>
            <a:ext cx="600456" cy="600456"/>
          </a:xfrm>
          <a:custGeom>
            <a:avLst/>
            <a:gdLst/>
            <a:ahLst/>
            <a:cxnLst/>
            <a:rect l="l" t="t" r="r" b="b"/>
            <a:pathLst>
              <a:path w="600456" h="600456">
                <a:moveTo>
                  <a:pt x="0" y="600456"/>
                </a:moveTo>
                <a:lnTo>
                  <a:pt x="0" y="0"/>
                </a:lnTo>
                <a:lnTo>
                  <a:pt x="600456" y="0"/>
                </a:lnTo>
                <a:lnTo>
                  <a:pt x="600456" y="600456"/>
                </a:lnTo>
                <a:lnTo>
                  <a:pt x="0" y="600456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84803" y="2318004"/>
            <a:ext cx="600456" cy="304800"/>
          </a:xfrm>
          <a:custGeom>
            <a:avLst/>
            <a:gdLst/>
            <a:ahLst/>
            <a:cxnLst/>
            <a:rect l="l" t="t" r="r" b="b"/>
            <a:pathLst>
              <a:path w="600456" h="304800">
                <a:moveTo>
                  <a:pt x="0" y="304800"/>
                </a:moveTo>
                <a:lnTo>
                  <a:pt x="0" y="0"/>
                </a:lnTo>
                <a:lnTo>
                  <a:pt x="600456" y="0"/>
                </a:lnTo>
                <a:lnTo>
                  <a:pt x="600456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85872" y="2621280"/>
            <a:ext cx="600456" cy="304800"/>
          </a:xfrm>
          <a:custGeom>
            <a:avLst/>
            <a:gdLst/>
            <a:ahLst/>
            <a:cxnLst/>
            <a:rect l="l" t="t" r="r" b="b"/>
            <a:pathLst>
              <a:path w="600456" h="304800">
                <a:moveTo>
                  <a:pt x="0" y="304800"/>
                </a:moveTo>
                <a:lnTo>
                  <a:pt x="0" y="0"/>
                </a:lnTo>
                <a:lnTo>
                  <a:pt x="600456" y="0"/>
                </a:lnTo>
                <a:lnTo>
                  <a:pt x="600456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4803" y="2621280"/>
            <a:ext cx="600456" cy="304800"/>
          </a:xfrm>
          <a:custGeom>
            <a:avLst/>
            <a:gdLst/>
            <a:ahLst/>
            <a:cxnLst/>
            <a:rect l="l" t="t" r="r" b="b"/>
            <a:pathLst>
              <a:path w="600456" h="304800">
                <a:moveTo>
                  <a:pt x="0" y="304800"/>
                </a:moveTo>
                <a:lnTo>
                  <a:pt x="0" y="0"/>
                </a:lnTo>
                <a:lnTo>
                  <a:pt x="600456" y="0"/>
                </a:lnTo>
                <a:lnTo>
                  <a:pt x="600456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84803" y="2924556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55F7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4803" y="3072384"/>
            <a:ext cx="600456" cy="156972"/>
          </a:xfrm>
          <a:custGeom>
            <a:avLst/>
            <a:gdLst/>
            <a:ahLst/>
            <a:cxnLst/>
            <a:rect l="l" t="t" r="r" b="b"/>
            <a:pathLst>
              <a:path w="600456" h="156972">
                <a:moveTo>
                  <a:pt x="0" y="15697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56972"/>
                </a:lnTo>
                <a:lnTo>
                  <a:pt x="0" y="156972"/>
                </a:lnTo>
                <a:close/>
              </a:path>
            </a:pathLst>
          </a:custGeom>
          <a:solidFill>
            <a:srgbClr val="55F7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84803" y="3227832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84803" y="3375660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84803" y="3523488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84803" y="3671315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3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3"/>
                </a:lnTo>
                <a:lnTo>
                  <a:pt x="0" y="14935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4803" y="3819144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84803" y="3966971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3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3"/>
                </a:lnTo>
                <a:lnTo>
                  <a:pt x="0" y="14935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84803" y="4114800"/>
            <a:ext cx="600456" cy="156972"/>
          </a:xfrm>
          <a:custGeom>
            <a:avLst/>
            <a:gdLst/>
            <a:ahLst/>
            <a:cxnLst/>
            <a:rect l="l" t="t" r="r" b="b"/>
            <a:pathLst>
              <a:path w="600456" h="156972">
                <a:moveTo>
                  <a:pt x="0" y="15697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56972"/>
                </a:lnTo>
                <a:lnTo>
                  <a:pt x="0" y="15697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84803" y="4270248"/>
            <a:ext cx="600456" cy="156972"/>
          </a:xfrm>
          <a:custGeom>
            <a:avLst/>
            <a:gdLst/>
            <a:ahLst/>
            <a:cxnLst/>
            <a:rect l="l" t="t" r="r" b="b"/>
            <a:pathLst>
              <a:path w="600456" h="156972">
                <a:moveTo>
                  <a:pt x="0" y="15697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56972"/>
                </a:lnTo>
                <a:lnTo>
                  <a:pt x="0" y="1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2215896" y="1057392"/>
            <a:ext cx="5256262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b="1" spc="10" dirty="0">
                <a:solidFill>
                  <a:srgbClr val="FF0000"/>
                </a:solidFill>
                <a:latin typeface="Arial"/>
                <a:cs typeface="Arial"/>
              </a:rPr>
              <a:t>HYDROGEOLOGY &amp; AQUIFER DISTRIBUTION IN ROSEDALE BORE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6477011" y="1409695"/>
            <a:ext cx="766699" cy="3047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b="1" spc="10" dirty="0">
                <a:latin typeface="Arial"/>
                <a:cs typeface="Arial"/>
              </a:rPr>
              <a:t>Groundwater</a:t>
            </a:r>
            <a:endParaRPr sz="700">
              <a:latin typeface="Arial"/>
              <a:cs typeface="Arial"/>
            </a:endParaRPr>
          </a:p>
          <a:p>
            <a:pPr marL="137149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Potential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325624" y="1554475"/>
            <a:ext cx="366033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Depth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808732" y="1554475"/>
            <a:ext cx="311445" cy="3184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Yield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FF0000"/>
                </a:solidFill>
                <a:latin typeface="Arial"/>
                <a:cs typeface="Arial"/>
              </a:rPr>
              <a:t>L/s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567938" y="1860799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12_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006597" y="1860799"/>
            <a:ext cx="35828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_SWL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605531" y="1860799"/>
            <a:ext cx="1375034" cy="307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39" b="1" spc="10" dirty="0">
                <a:latin typeface="Arial"/>
                <a:cs typeface="Arial"/>
              </a:rPr>
              <a:t>WIANNAMATTA GROUP</a:t>
            </a:r>
            <a:endParaRPr sz="500">
              <a:latin typeface="Arial"/>
              <a:cs typeface="Arial"/>
            </a:endParaRPr>
          </a:p>
          <a:p>
            <a:pPr marL="598937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(SHALE)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6649225" y="1860799"/>
            <a:ext cx="458305" cy="307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9626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POOR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SALINE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567936" y="2153407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20_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605532" y="2311904"/>
            <a:ext cx="1067579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MITTAGONG FMN.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688852" y="2311904"/>
            <a:ext cx="37789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POOR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567936" y="2456684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28_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750311" y="2615180"/>
            <a:ext cx="306757" cy="6080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89" b="1" spc="10" dirty="0">
                <a:latin typeface="Arial"/>
                <a:cs typeface="Arial"/>
              </a:rPr>
              <a:t>UNIT</a:t>
            </a:r>
            <a:endParaRPr sz="600">
              <a:latin typeface="Arial"/>
              <a:cs typeface="Arial"/>
            </a:endParaRPr>
          </a:p>
          <a:p>
            <a:pPr marL="94478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89" b="1" spc="10" dirty="0">
                <a:latin typeface="Arial"/>
                <a:cs typeface="Arial"/>
              </a:rPr>
              <a:t>UNIT</a:t>
            </a:r>
            <a:endParaRPr sz="600">
              <a:latin typeface="Arial"/>
              <a:cs typeface="Arial"/>
            </a:endParaRPr>
          </a:p>
          <a:p>
            <a:pPr marL="94484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726953" y="2615180"/>
            <a:ext cx="30182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FAIR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567949" y="2759960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50_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006596" y="2918455"/>
            <a:ext cx="53437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  Fracture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682747" y="2918455"/>
            <a:ext cx="391508" cy="159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GOOD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567930" y="3063235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62_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070450" y="3063235"/>
            <a:ext cx="391274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 Cavity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006596" y="3369559"/>
            <a:ext cx="267775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66%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005063" y="3530055"/>
            <a:ext cx="529560" cy="438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Coarse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Porous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89" spc="10" dirty="0">
                <a:latin typeface="Arial"/>
                <a:cs typeface="Arial"/>
              </a:rPr>
              <a:t>Sandstone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750310" y="3517387"/>
            <a:ext cx="306750" cy="307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29" b="1" spc="10" dirty="0">
                <a:latin typeface="Arial"/>
                <a:cs typeface="Arial"/>
              </a:rPr>
              <a:t>UNIT</a:t>
            </a:r>
            <a:endParaRPr sz="600">
              <a:latin typeface="Arial"/>
              <a:cs typeface="Arial"/>
            </a:endParaRPr>
          </a:p>
          <a:p>
            <a:pPr marL="97526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6477002" y="3517387"/>
            <a:ext cx="728898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EXCELLENT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502397" y="4105652"/>
            <a:ext cx="294189" cy="3153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109_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113_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006587" y="4261100"/>
            <a:ext cx="352299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COAL</a:t>
            </a:r>
            <a:endParaRPr sz="900">
              <a:latin typeface="Arial"/>
              <a:cs typeface="Arial"/>
            </a:endParaRPr>
          </a:p>
        </p:txBody>
      </p:sp>
      <p:sp>
        <p:nvSpPr>
          <p:cNvPr id="93" name="text 1"/>
          <p:cNvSpPr txBox="1"/>
          <p:nvPr/>
        </p:nvSpPr>
        <p:spPr>
          <a:xfrm>
            <a:off x="4669508" y="4261099"/>
            <a:ext cx="1786267" cy="159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ILLAWARRA COAL MEASURES</a:t>
            </a:r>
            <a:endParaRPr sz="900">
              <a:latin typeface="Arial"/>
              <a:cs typeface="Arial"/>
            </a:endParaRPr>
          </a:p>
        </p:txBody>
      </p:sp>
      <p:sp>
        <p:nvSpPr>
          <p:cNvPr id="94" name="text 1"/>
          <p:cNvSpPr txBox="1"/>
          <p:nvPr/>
        </p:nvSpPr>
        <p:spPr>
          <a:xfrm>
            <a:off x="6682740" y="4261099"/>
            <a:ext cx="391508" cy="159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GOOD</a:t>
            </a:r>
            <a:endParaRPr sz="900">
              <a:latin typeface="Arial"/>
              <a:cs typeface="Arial"/>
            </a:endParaRPr>
          </a:p>
        </p:txBody>
      </p:sp>
      <p:sp>
        <p:nvSpPr>
          <p:cNvPr id="95" name="text 1"/>
          <p:cNvSpPr txBox="1"/>
          <p:nvPr/>
        </p:nvSpPr>
        <p:spPr>
          <a:xfrm>
            <a:off x="3407664" y="4567423"/>
            <a:ext cx="985294" cy="3077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Shoalhaven</a:t>
            </a:r>
            <a:endParaRPr sz="900">
              <a:latin typeface="Arial"/>
              <a:cs typeface="Arial"/>
            </a:endParaRPr>
          </a:p>
          <a:p>
            <a:pPr marL="6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Group dom. Shale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96" name="text 1"/>
          <p:cNvSpPr txBox="1"/>
          <p:nvPr/>
        </p:nvSpPr>
        <p:spPr>
          <a:xfrm>
            <a:off x="4797355" y="4567423"/>
            <a:ext cx="130964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SHOALHAVEN GROUP</a:t>
            </a:r>
            <a:endParaRPr sz="900">
              <a:latin typeface="Arial"/>
              <a:cs typeface="Arial"/>
            </a:endParaRPr>
          </a:p>
        </p:txBody>
      </p:sp>
      <p:sp>
        <p:nvSpPr>
          <p:cNvPr id="97" name="text 1"/>
          <p:cNvSpPr txBox="1"/>
          <p:nvPr/>
        </p:nvSpPr>
        <p:spPr>
          <a:xfrm>
            <a:off x="6688852" y="4567423"/>
            <a:ext cx="37789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POOR</a:t>
            </a:r>
            <a:endParaRPr sz="900">
              <a:latin typeface="Arial"/>
              <a:cs typeface="Arial"/>
            </a:endParaRPr>
          </a:p>
        </p:txBody>
      </p:sp>
      <p:sp>
        <p:nvSpPr>
          <p:cNvPr id="98" name="text 1"/>
          <p:cNvSpPr txBox="1"/>
          <p:nvPr/>
        </p:nvSpPr>
        <p:spPr>
          <a:xfrm>
            <a:off x="2209800" y="5765287"/>
            <a:ext cx="1959188" cy="6003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TESTED @ 42 L/s - max pump flow</a:t>
            </a:r>
            <a:endParaRPr sz="900">
              <a:latin typeface="Arial"/>
              <a:cs typeface="Arial"/>
            </a:endParaRPr>
          </a:p>
          <a:p>
            <a:pPr marL="3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DRAWDOWN 8.68m</a:t>
            </a:r>
            <a:endParaRPr sz="900">
              <a:latin typeface="Arial"/>
              <a:cs typeface="Arial"/>
            </a:endParaRPr>
          </a:p>
          <a:p>
            <a:pPr marL="3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LICENSE 400 ML/annum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POT'L YIELD ~100 L/s</a:t>
            </a:r>
            <a:endParaRPr sz="900">
              <a:latin typeface="Arial"/>
              <a:cs typeface="Arial"/>
            </a:endParaRPr>
          </a:p>
        </p:txBody>
      </p:sp>
      <p:sp>
        <p:nvSpPr>
          <p:cNvPr id="99" name="text 1"/>
          <p:cNvSpPr txBox="1"/>
          <p:nvPr/>
        </p:nvSpPr>
        <p:spPr>
          <a:xfrm>
            <a:off x="7880604" y="6364219"/>
            <a:ext cx="103212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Note: Not to scale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0" name="text 1"/>
          <p:cNvSpPr txBox="1"/>
          <p:nvPr/>
        </p:nvSpPr>
        <p:spPr>
          <a:xfrm>
            <a:off x="5178540" y="1554475"/>
            <a:ext cx="723733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latin typeface="Arial"/>
                <a:cs typeface="Arial"/>
              </a:rPr>
              <a:t>Stratigraphy</a:t>
            </a:r>
            <a:endParaRPr sz="900">
              <a:latin typeface="Arial"/>
              <a:cs typeface="Arial"/>
            </a:endParaRPr>
          </a:p>
        </p:txBody>
      </p:sp>
      <p:sp>
        <p:nvSpPr>
          <p:cNvPr id="101" name="text 1"/>
          <p:cNvSpPr txBox="1"/>
          <p:nvPr/>
        </p:nvSpPr>
        <p:spPr>
          <a:xfrm>
            <a:off x="2808710" y="6803131"/>
            <a:ext cx="809903" cy="6080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3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3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102" name="text 1"/>
          <p:cNvSpPr txBox="1"/>
          <p:nvPr/>
        </p:nvSpPr>
        <p:spPr>
          <a:xfrm>
            <a:off x="4012673" y="6848592"/>
            <a:ext cx="1456764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3" name="text 1"/>
          <p:cNvSpPr txBox="1"/>
          <p:nvPr/>
        </p:nvSpPr>
        <p:spPr>
          <a:xfrm>
            <a:off x="8708132" y="6983277"/>
            <a:ext cx="759851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4" name="text 1"/>
          <p:cNvSpPr txBox="1"/>
          <p:nvPr/>
        </p:nvSpPr>
        <p:spPr>
          <a:xfrm>
            <a:off x="4009629" y="7161904"/>
            <a:ext cx="3384120" cy="1911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70" b="1" spc="10" dirty="0">
                <a:latin typeface="Arial"/>
                <a:cs typeface="Arial"/>
              </a:rPr>
              <a:t>HYDROGEOLOGY &amp;  TESTING  &amp; STRATIGRAPHY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93336" y="2913888"/>
            <a:ext cx="598932" cy="21336"/>
          </a:xfrm>
          <a:custGeom>
            <a:avLst/>
            <a:gdLst/>
            <a:ahLst/>
            <a:cxnLst/>
            <a:rect l="l" t="t" r="r" b="b"/>
            <a:pathLst>
              <a:path w="598932" h="21336">
                <a:moveTo>
                  <a:pt x="0" y="21336"/>
                </a:moveTo>
                <a:lnTo>
                  <a:pt x="0" y="0"/>
                </a:lnTo>
                <a:lnTo>
                  <a:pt x="598932" y="0"/>
                </a:lnTo>
                <a:lnTo>
                  <a:pt x="598932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983736" y="3223260"/>
            <a:ext cx="588264" cy="10668"/>
          </a:xfrm>
          <a:custGeom>
            <a:avLst/>
            <a:gdLst/>
            <a:ahLst/>
            <a:cxnLst/>
            <a:rect l="l" t="t" r="r" b="b"/>
            <a:pathLst>
              <a:path w="588264" h="10668">
                <a:moveTo>
                  <a:pt x="0" y="10668"/>
                </a:moveTo>
                <a:lnTo>
                  <a:pt x="0" y="0"/>
                </a:lnTo>
                <a:lnTo>
                  <a:pt x="588264" y="0"/>
                </a:lnTo>
                <a:lnTo>
                  <a:pt x="5882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93336" y="3217164"/>
            <a:ext cx="598932" cy="21336"/>
          </a:xfrm>
          <a:custGeom>
            <a:avLst/>
            <a:gdLst/>
            <a:ahLst/>
            <a:cxnLst/>
            <a:rect l="l" t="t" r="r" b="b"/>
            <a:pathLst>
              <a:path w="598932" h="21336">
                <a:moveTo>
                  <a:pt x="0" y="21336"/>
                </a:moveTo>
                <a:lnTo>
                  <a:pt x="0" y="0"/>
                </a:lnTo>
                <a:lnTo>
                  <a:pt x="598932" y="0"/>
                </a:lnTo>
                <a:lnTo>
                  <a:pt x="598932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84803" y="4265676"/>
            <a:ext cx="1187196" cy="10668"/>
          </a:xfrm>
          <a:custGeom>
            <a:avLst/>
            <a:gdLst/>
            <a:ahLst/>
            <a:cxnLst/>
            <a:rect l="l" t="t" r="r" b="b"/>
            <a:pathLst>
              <a:path w="1187196" h="10668">
                <a:moveTo>
                  <a:pt x="0" y="10668"/>
                </a:moveTo>
                <a:lnTo>
                  <a:pt x="0" y="0"/>
                </a:lnTo>
                <a:lnTo>
                  <a:pt x="1187197" y="0"/>
                </a:lnTo>
                <a:lnTo>
                  <a:pt x="1187197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5872" y="4421124"/>
            <a:ext cx="600456" cy="10668"/>
          </a:xfrm>
          <a:custGeom>
            <a:avLst/>
            <a:gdLst/>
            <a:ahLst/>
            <a:cxnLst/>
            <a:rect l="l" t="t" r="r" b="b"/>
            <a:pathLst>
              <a:path w="600456" h="10668">
                <a:moveTo>
                  <a:pt x="0" y="10668"/>
                </a:moveTo>
                <a:lnTo>
                  <a:pt x="0" y="0"/>
                </a:lnTo>
                <a:lnTo>
                  <a:pt x="600456" y="0"/>
                </a:lnTo>
                <a:lnTo>
                  <a:pt x="600456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2000" y="1708404"/>
            <a:ext cx="21336" cy="3474720"/>
          </a:xfrm>
          <a:custGeom>
            <a:avLst/>
            <a:gdLst/>
            <a:ahLst/>
            <a:cxnLst/>
            <a:rect l="l" t="t" r="r" b="b"/>
            <a:pathLst>
              <a:path w="21336" h="3474720">
                <a:moveTo>
                  <a:pt x="0" y="3474720"/>
                </a:moveTo>
                <a:lnTo>
                  <a:pt x="0" y="0"/>
                </a:lnTo>
                <a:lnTo>
                  <a:pt x="21336" y="0"/>
                </a:lnTo>
                <a:lnTo>
                  <a:pt x="21336" y="3474720"/>
                </a:lnTo>
                <a:lnTo>
                  <a:pt x="0" y="3474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9476" y="900684"/>
            <a:ext cx="21336" cy="6522719"/>
          </a:xfrm>
          <a:custGeom>
            <a:avLst/>
            <a:gdLst/>
            <a:ahLst/>
            <a:cxnLst/>
            <a:rect l="l" t="t" r="r" b="b"/>
            <a:pathLst>
              <a:path w="21336" h="6522719">
                <a:moveTo>
                  <a:pt x="0" y="6522719"/>
                </a:moveTo>
                <a:lnTo>
                  <a:pt x="0" y="0"/>
                </a:lnTo>
                <a:lnTo>
                  <a:pt x="21336" y="0"/>
                </a:lnTo>
                <a:lnTo>
                  <a:pt x="21336" y="6522719"/>
                </a:lnTo>
                <a:lnTo>
                  <a:pt x="0" y="6522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643872" y="922019"/>
            <a:ext cx="21336" cy="6501384"/>
          </a:xfrm>
          <a:custGeom>
            <a:avLst/>
            <a:gdLst/>
            <a:ahLst/>
            <a:cxnLst/>
            <a:rect l="l" t="t" r="r" b="b"/>
            <a:pathLst>
              <a:path w="21336" h="6501384">
                <a:moveTo>
                  <a:pt x="0" y="6501385"/>
                </a:moveTo>
                <a:lnTo>
                  <a:pt x="0" y="0"/>
                </a:lnTo>
                <a:lnTo>
                  <a:pt x="21336" y="0"/>
                </a:lnTo>
                <a:lnTo>
                  <a:pt x="21336" y="6501385"/>
                </a:lnTo>
                <a:lnTo>
                  <a:pt x="0" y="6501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72000" y="5782056"/>
            <a:ext cx="21336" cy="598932"/>
          </a:xfrm>
          <a:custGeom>
            <a:avLst/>
            <a:gdLst/>
            <a:ahLst/>
            <a:cxnLst/>
            <a:rect l="l" t="t" r="r" b="b"/>
            <a:pathLst>
              <a:path w="21336" h="598932">
                <a:moveTo>
                  <a:pt x="0" y="598932"/>
                </a:moveTo>
                <a:lnTo>
                  <a:pt x="0" y="0"/>
                </a:lnTo>
                <a:lnTo>
                  <a:pt x="21336" y="0"/>
                </a:lnTo>
                <a:lnTo>
                  <a:pt x="21336" y="598932"/>
                </a:lnTo>
                <a:lnTo>
                  <a:pt x="0" y="598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43472" y="1729740"/>
            <a:ext cx="21335" cy="3453384"/>
          </a:xfrm>
          <a:custGeom>
            <a:avLst/>
            <a:gdLst/>
            <a:ahLst/>
            <a:cxnLst/>
            <a:rect l="l" t="t" r="r" b="b"/>
            <a:pathLst>
              <a:path w="21335" h="3453384">
                <a:moveTo>
                  <a:pt x="0" y="3453384"/>
                </a:moveTo>
                <a:lnTo>
                  <a:pt x="0" y="0"/>
                </a:lnTo>
                <a:lnTo>
                  <a:pt x="21335" y="0"/>
                </a:lnTo>
                <a:lnTo>
                  <a:pt x="21335" y="3453384"/>
                </a:lnTo>
                <a:lnTo>
                  <a:pt x="0" y="3453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48143" y="1729740"/>
            <a:ext cx="21336" cy="3453384"/>
          </a:xfrm>
          <a:custGeom>
            <a:avLst/>
            <a:gdLst/>
            <a:ahLst/>
            <a:cxnLst/>
            <a:rect l="l" t="t" r="r" b="b"/>
            <a:pathLst>
              <a:path w="21336" h="3453384">
                <a:moveTo>
                  <a:pt x="0" y="3453384"/>
                </a:moveTo>
                <a:lnTo>
                  <a:pt x="0" y="0"/>
                </a:lnTo>
                <a:lnTo>
                  <a:pt x="21336" y="0"/>
                </a:lnTo>
                <a:lnTo>
                  <a:pt x="21336" y="3453384"/>
                </a:lnTo>
                <a:lnTo>
                  <a:pt x="0" y="3453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70932" y="2631948"/>
            <a:ext cx="21336" cy="1648968"/>
          </a:xfrm>
          <a:custGeom>
            <a:avLst/>
            <a:gdLst/>
            <a:ahLst/>
            <a:cxnLst/>
            <a:rect l="l" t="t" r="r" b="b"/>
            <a:pathLst>
              <a:path w="21336" h="1648968">
                <a:moveTo>
                  <a:pt x="0" y="1648968"/>
                </a:moveTo>
                <a:lnTo>
                  <a:pt x="0" y="0"/>
                </a:lnTo>
                <a:lnTo>
                  <a:pt x="21336" y="0"/>
                </a:lnTo>
                <a:lnTo>
                  <a:pt x="21336" y="1648968"/>
                </a:lnTo>
                <a:lnTo>
                  <a:pt x="0" y="16489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76272" y="5760720"/>
            <a:ext cx="21336" cy="620268"/>
          </a:xfrm>
          <a:custGeom>
            <a:avLst/>
            <a:gdLst/>
            <a:ahLst/>
            <a:cxnLst/>
            <a:rect l="l" t="t" r="r" b="b"/>
            <a:pathLst>
              <a:path w="21336" h="620268">
                <a:moveTo>
                  <a:pt x="0" y="620268"/>
                </a:moveTo>
                <a:lnTo>
                  <a:pt x="0" y="0"/>
                </a:lnTo>
                <a:lnTo>
                  <a:pt x="21336" y="0"/>
                </a:lnTo>
                <a:lnTo>
                  <a:pt x="21336" y="620268"/>
                </a:lnTo>
                <a:lnTo>
                  <a:pt x="0" y="620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81300" y="6819900"/>
            <a:ext cx="10668" cy="582168"/>
          </a:xfrm>
          <a:custGeom>
            <a:avLst/>
            <a:gdLst/>
            <a:ahLst/>
            <a:cxnLst/>
            <a:rect l="l" t="t" r="r" b="b"/>
            <a:pathLst>
              <a:path w="10668" h="582168">
                <a:moveTo>
                  <a:pt x="0" y="582168"/>
                </a:moveTo>
                <a:lnTo>
                  <a:pt x="0" y="0"/>
                </a:lnTo>
                <a:lnTo>
                  <a:pt x="10668" y="0"/>
                </a:lnTo>
                <a:lnTo>
                  <a:pt x="10668" y="582168"/>
                </a:lnTo>
                <a:lnTo>
                  <a:pt x="0" y="582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9164" y="6819900"/>
            <a:ext cx="10668" cy="582168"/>
          </a:xfrm>
          <a:custGeom>
            <a:avLst/>
            <a:gdLst/>
            <a:ahLst/>
            <a:cxnLst/>
            <a:rect l="l" t="t" r="r" b="b"/>
            <a:pathLst>
              <a:path w="10668" h="582168">
                <a:moveTo>
                  <a:pt x="0" y="582168"/>
                </a:moveTo>
                <a:lnTo>
                  <a:pt x="0" y="0"/>
                </a:lnTo>
                <a:lnTo>
                  <a:pt x="10668" y="0"/>
                </a:lnTo>
                <a:lnTo>
                  <a:pt x="10668" y="582168"/>
                </a:lnTo>
                <a:lnTo>
                  <a:pt x="0" y="582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52104" y="6819900"/>
            <a:ext cx="10669" cy="582168"/>
          </a:xfrm>
          <a:custGeom>
            <a:avLst/>
            <a:gdLst/>
            <a:ahLst/>
            <a:cxnLst/>
            <a:rect l="l" t="t" r="r" b="b"/>
            <a:pathLst>
              <a:path w="10669" h="582168">
                <a:moveTo>
                  <a:pt x="0" y="582168"/>
                </a:moveTo>
                <a:lnTo>
                  <a:pt x="0" y="0"/>
                </a:lnTo>
                <a:lnTo>
                  <a:pt x="10669" y="0"/>
                </a:lnTo>
                <a:lnTo>
                  <a:pt x="10669" y="582168"/>
                </a:lnTo>
                <a:lnTo>
                  <a:pt x="0" y="5821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0812" y="900684"/>
            <a:ext cx="9264396" cy="21335"/>
          </a:xfrm>
          <a:custGeom>
            <a:avLst/>
            <a:gdLst/>
            <a:ahLst/>
            <a:cxnLst/>
            <a:rect l="l" t="t" r="r" b="b"/>
            <a:pathLst>
              <a:path w="9264396" h="21335">
                <a:moveTo>
                  <a:pt x="0" y="21335"/>
                </a:moveTo>
                <a:lnTo>
                  <a:pt x="0" y="0"/>
                </a:lnTo>
                <a:lnTo>
                  <a:pt x="9264396" y="0"/>
                </a:lnTo>
                <a:lnTo>
                  <a:pt x="9264396" y="21335"/>
                </a:lnTo>
                <a:lnTo>
                  <a:pt x="0" y="21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93336" y="1708404"/>
            <a:ext cx="2676144" cy="21336"/>
          </a:xfrm>
          <a:custGeom>
            <a:avLst/>
            <a:gdLst/>
            <a:ahLst/>
            <a:cxnLst/>
            <a:rect l="l" t="t" r="r" b="b"/>
            <a:pathLst>
              <a:path w="2676144" h="21336">
                <a:moveTo>
                  <a:pt x="0" y="21336"/>
                </a:moveTo>
                <a:lnTo>
                  <a:pt x="0" y="0"/>
                </a:lnTo>
                <a:lnTo>
                  <a:pt x="2676144" y="0"/>
                </a:lnTo>
                <a:lnTo>
                  <a:pt x="2676144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93336" y="2307336"/>
            <a:ext cx="2676144" cy="21336"/>
          </a:xfrm>
          <a:custGeom>
            <a:avLst/>
            <a:gdLst/>
            <a:ahLst/>
            <a:cxnLst/>
            <a:rect l="l" t="t" r="r" b="b"/>
            <a:pathLst>
              <a:path w="2676144" h="21336">
                <a:moveTo>
                  <a:pt x="0" y="21336"/>
                </a:moveTo>
                <a:lnTo>
                  <a:pt x="0" y="0"/>
                </a:lnTo>
                <a:lnTo>
                  <a:pt x="2676144" y="0"/>
                </a:lnTo>
                <a:lnTo>
                  <a:pt x="2676144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93336" y="2610612"/>
            <a:ext cx="2676144" cy="21336"/>
          </a:xfrm>
          <a:custGeom>
            <a:avLst/>
            <a:gdLst/>
            <a:ahLst/>
            <a:cxnLst/>
            <a:rect l="l" t="t" r="r" b="b"/>
            <a:pathLst>
              <a:path w="2676144" h="21336">
                <a:moveTo>
                  <a:pt x="0" y="21336"/>
                </a:moveTo>
                <a:lnTo>
                  <a:pt x="0" y="0"/>
                </a:lnTo>
                <a:lnTo>
                  <a:pt x="2676144" y="0"/>
                </a:lnTo>
                <a:lnTo>
                  <a:pt x="2676144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464808" y="2913888"/>
            <a:ext cx="804672" cy="21336"/>
          </a:xfrm>
          <a:custGeom>
            <a:avLst/>
            <a:gdLst/>
            <a:ahLst/>
            <a:cxnLst/>
            <a:rect l="l" t="t" r="r" b="b"/>
            <a:pathLst>
              <a:path w="804672" h="21336">
                <a:moveTo>
                  <a:pt x="0" y="21336"/>
                </a:moveTo>
                <a:lnTo>
                  <a:pt x="0" y="0"/>
                </a:lnTo>
                <a:lnTo>
                  <a:pt x="804672" y="0"/>
                </a:lnTo>
                <a:lnTo>
                  <a:pt x="804672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64808" y="3217164"/>
            <a:ext cx="804672" cy="21336"/>
          </a:xfrm>
          <a:custGeom>
            <a:avLst/>
            <a:gdLst/>
            <a:ahLst/>
            <a:cxnLst/>
            <a:rect l="l" t="t" r="r" b="b"/>
            <a:pathLst>
              <a:path w="804672" h="21336">
                <a:moveTo>
                  <a:pt x="0" y="21336"/>
                </a:moveTo>
                <a:lnTo>
                  <a:pt x="0" y="0"/>
                </a:lnTo>
                <a:lnTo>
                  <a:pt x="804672" y="0"/>
                </a:lnTo>
                <a:lnTo>
                  <a:pt x="804672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3336" y="4259580"/>
            <a:ext cx="2676144" cy="21336"/>
          </a:xfrm>
          <a:custGeom>
            <a:avLst/>
            <a:gdLst/>
            <a:ahLst/>
            <a:cxnLst/>
            <a:rect l="l" t="t" r="r" b="b"/>
            <a:pathLst>
              <a:path w="2676144" h="21336">
                <a:moveTo>
                  <a:pt x="0" y="21336"/>
                </a:moveTo>
                <a:lnTo>
                  <a:pt x="0" y="0"/>
                </a:lnTo>
                <a:lnTo>
                  <a:pt x="2676144" y="0"/>
                </a:lnTo>
                <a:lnTo>
                  <a:pt x="2676144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93336" y="4415028"/>
            <a:ext cx="2676144" cy="21336"/>
          </a:xfrm>
          <a:custGeom>
            <a:avLst/>
            <a:gdLst/>
            <a:ahLst/>
            <a:cxnLst/>
            <a:rect l="l" t="t" r="r" b="b"/>
            <a:pathLst>
              <a:path w="2676144" h="21336">
                <a:moveTo>
                  <a:pt x="0" y="21336"/>
                </a:moveTo>
                <a:lnTo>
                  <a:pt x="0" y="0"/>
                </a:lnTo>
                <a:lnTo>
                  <a:pt x="2676144" y="0"/>
                </a:lnTo>
                <a:lnTo>
                  <a:pt x="2676144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93336" y="5161788"/>
            <a:ext cx="2676144" cy="21336"/>
          </a:xfrm>
          <a:custGeom>
            <a:avLst/>
            <a:gdLst/>
            <a:ahLst/>
            <a:cxnLst/>
            <a:rect l="l" t="t" r="r" b="b"/>
            <a:pathLst>
              <a:path w="2676144" h="21336">
                <a:moveTo>
                  <a:pt x="0" y="21336"/>
                </a:moveTo>
                <a:lnTo>
                  <a:pt x="0" y="0"/>
                </a:lnTo>
                <a:lnTo>
                  <a:pt x="2676144" y="0"/>
                </a:lnTo>
                <a:lnTo>
                  <a:pt x="2676144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97608" y="5760720"/>
            <a:ext cx="2395728" cy="21336"/>
          </a:xfrm>
          <a:custGeom>
            <a:avLst/>
            <a:gdLst/>
            <a:ahLst/>
            <a:cxnLst/>
            <a:rect l="l" t="t" r="r" b="b"/>
            <a:pathLst>
              <a:path w="2395728" h="21336">
                <a:moveTo>
                  <a:pt x="0" y="21336"/>
                </a:moveTo>
                <a:lnTo>
                  <a:pt x="0" y="0"/>
                </a:lnTo>
                <a:lnTo>
                  <a:pt x="2395728" y="0"/>
                </a:lnTo>
                <a:lnTo>
                  <a:pt x="2395728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97608" y="6359652"/>
            <a:ext cx="2395728" cy="21336"/>
          </a:xfrm>
          <a:custGeom>
            <a:avLst/>
            <a:gdLst/>
            <a:ahLst/>
            <a:cxnLst/>
            <a:rect l="l" t="t" r="r" b="b"/>
            <a:pathLst>
              <a:path w="2395728" h="21336">
                <a:moveTo>
                  <a:pt x="0" y="21336"/>
                </a:moveTo>
                <a:lnTo>
                  <a:pt x="0" y="0"/>
                </a:lnTo>
                <a:lnTo>
                  <a:pt x="2395728" y="0"/>
                </a:lnTo>
                <a:lnTo>
                  <a:pt x="2395728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0812" y="6809232"/>
            <a:ext cx="9243060" cy="10668"/>
          </a:xfrm>
          <a:custGeom>
            <a:avLst/>
            <a:gdLst/>
            <a:ahLst/>
            <a:cxnLst/>
            <a:rect l="l" t="t" r="r" b="b"/>
            <a:pathLst>
              <a:path w="9243060" h="10668">
                <a:moveTo>
                  <a:pt x="0" y="10668"/>
                </a:moveTo>
                <a:lnTo>
                  <a:pt x="0" y="0"/>
                </a:lnTo>
                <a:lnTo>
                  <a:pt x="9243060" y="0"/>
                </a:lnTo>
                <a:lnTo>
                  <a:pt x="924306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91968" y="69570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91968" y="7104888"/>
            <a:ext cx="5670804" cy="10668"/>
          </a:xfrm>
          <a:custGeom>
            <a:avLst/>
            <a:gdLst/>
            <a:ahLst/>
            <a:cxnLst/>
            <a:rect l="l" t="t" r="r" b="b"/>
            <a:pathLst>
              <a:path w="5670804" h="10668">
                <a:moveTo>
                  <a:pt x="0" y="10668"/>
                </a:moveTo>
                <a:lnTo>
                  <a:pt x="0" y="0"/>
                </a:lnTo>
                <a:lnTo>
                  <a:pt x="5670804" y="0"/>
                </a:lnTo>
                <a:lnTo>
                  <a:pt x="567080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91968" y="7252716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0812" y="7402068"/>
            <a:ext cx="9264396" cy="21336"/>
          </a:xfrm>
          <a:custGeom>
            <a:avLst/>
            <a:gdLst/>
            <a:ahLst/>
            <a:cxnLst/>
            <a:rect l="l" t="t" r="r" b="b"/>
            <a:pathLst>
              <a:path w="9264396" h="21336">
                <a:moveTo>
                  <a:pt x="0" y="21336"/>
                </a:moveTo>
                <a:lnTo>
                  <a:pt x="0" y="0"/>
                </a:lnTo>
                <a:lnTo>
                  <a:pt x="9264396" y="0"/>
                </a:lnTo>
                <a:lnTo>
                  <a:pt x="9264396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6825996"/>
            <a:ext cx="364235" cy="557784"/>
          </a:xfrm>
          <a:prstGeom prst="rect">
            <a:avLst/>
          </a:prstGeom>
        </p:spPr>
      </p:pic>
      <p:sp>
        <p:nvSpPr>
          <p:cNvPr id="105" name="text 1"/>
          <p:cNvSpPr txBox="1"/>
          <p:nvPr/>
        </p:nvSpPr>
        <p:spPr>
          <a:xfrm>
            <a:off x="1011936" y="6954007"/>
            <a:ext cx="1044409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80232" y="1714500"/>
            <a:ext cx="603504" cy="2721864"/>
          </a:xfrm>
          <a:custGeom>
            <a:avLst/>
            <a:gdLst/>
            <a:ahLst/>
            <a:cxnLst/>
            <a:rect l="l" t="t" r="r" b="b"/>
            <a:pathLst>
              <a:path w="603504" h="2721864">
                <a:moveTo>
                  <a:pt x="0" y="4572"/>
                </a:moveTo>
                <a:cubicBezTo>
                  <a:pt x="0" y="1524"/>
                  <a:pt x="1524" y="0"/>
                  <a:pt x="4571" y="0"/>
                </a:cubicBezTo>
                <a:lnTo>
                  <a:pt x="598932" y="0"/>
                </a:lnTo>
                <a:cubicBezTo>
                  <a:pt x="601980" y="0"/>
                  <a:pt x="603504" y="1524"/>
                  <a:pt x="603504" y="4572"/>
                </a:cubicBezTo>
                <a:lnTo>
                  <a:pt x="603504" y="2717292"/>
                </a:lnTo>
                <a:cubicBezTo>
                  <a:pt x="603504" y="2718816"/>
                  <a:pt x="601980" y="2721864"/>
                  <a:pt x="598932" y="2721864"/>
                </a:cubicBezTo>
                <a:lnTo>
                  <a:pt x="4571" y="2721864"/>
                </a:lnTo>
                <a:cubicBezTo>
                  <a:pt x="1524" y="2721864"/>
                  <a:pt x="0" y="2718816"/>
                  <a:pt x="0" y="2717292"/>
                </a:cubicBezTo>
                <a:close/>
                <a:moveTo>
                  <a:pt x="9144" y="2717292"/>
                </a:moveTo>
                <a:lnTo>
                  <a:pt x="4571" y="2712720"/>
                </a:lnTo>
                <a:lnTo>
                  <a:pt x="598932" y="2712720"/>
                </a:lnTo>
                <a:lnTo>
                  <a:pt x="595883" y="2717292"/>
                </a:lnTo>
                <a:lnTo>
                  <a:pt x="595883" y="4572"/>
                </a:lnTo>
                <a:lnTo>
                  <a:pt x="598932" y="9144"/>
                </a:lnTo>
                <a:lnTo>
                  <a:pt x="4571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773680" y="1714500"/>
            <a:ext cx="301752" cy="3514344"/>
          </a:xfrm>
          <a:custGeom>
            <a:avLst/>
            <a:gdLst/>
            <a:ahLst/>
            <a:cxnLst/>
            <a:rect l="l" t="t" r="r" b="b"/>
            <a:pathLst>
              <a:path w="301752" h="3514344">
                <a:moveTo>
                  <a:pt x="301752" y="4572"/>
                </a:moveTo>
                <a:cubicBezTo>
                  <a:pt x="301752" y="1524"/>
                  <a:pt x="300228" y="0"/>
                  <a:pt x="297180" y="0"/>
                </a:cubicBezTo>
                <a:lnTo>
                  <a:pt x="4572" y="0"/>
                </a:lnTo>
                <a:cubicBezTo>
                  <a:pt x="1524" y="0"/>
                  <a:pt x="0" y="1524"/>
                  <a:pt x="0" y="4572"/>
                </a:cubicBezTo>
                <a:lnTo>
                  <a:pt x="0" y="3509772"/>
                </a:lnTo>
                <a:cubicBezTo>
                  <a:pt x="0" y="3512820"/>
                  <a:pt x="1524" y="3514344"/>
                  <a:pt x="4572" y="3514344"/>
                </a:cubicBezTo>
                <a:lnTo>
                  <a:pt x="297180" y="3514344"/>
                </a:lnTo>
                <a:cubicBezTo>
                  <a:pt x="300228" y="3514344"/>
                  <a:pt x="301752" y="3512820"/>
                  <a:pt x="301752" y="3509772"/>
                </a:cubicBezTo>
                <a:close/>
                <a:moveTo>
                  <a:pt x="292608" y="3509772"/>
                </a:moveTo>
                <a:lnTo>
                  <a:pt x="297180" y="3505200"/>
                </a:lnTo>
                <a:lnTo>
                  <a:pt x="4572" y="3505200"/>
                </a:lnTo>
                <a:lnTo>
                  <a:pt x="9144" y="3509772"/>
                </a:lnTo>
                <a:lnTo>
                  <a:pt x="9144" y="4572"/>
                </a:lnTo>
                <a:lnTo>
                  <a:pt x="4572" y="9144"/>
                </a:lnTo>
                <a:lnTo>
                  <a:pt x="297180" y="9144"/>
                </a:lnTo>
                <a:lnTo>
                  <a:pt x="29260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text 1"/>
          <p:cNvSpPr txBox="1"/>
          <p:nvPr/>
        </p:nvSpPr>
        <p:spPr>
          <a:xfrm rot="-5400000">
            <a:off x="2690451" y="4736866"/>
            <a:ext cx="459102" cy="17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BARREN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043428" y="1993392"/>
            <a:ext cx="935736" cy="35052"/>
          </a:xfrm>
          <a:custGeom>
            <a:avLst/>
            <a:gdLst/>
            <a:ahLst/>
            <a:cxnLst/>
            <a:rect l="l" t="t" r="r" b="b"/>
            <a:pathLst>
              <a:path w="935736" h="35052">
                <a:moveTo>
                  <a:pt x="0" y="35052"/>
                </a:moveTo>
                <a:lnTo>
                  <a:pt x="0" y="0"/>
                </a:lnTo>
                <a:lnTo>
                  <a:pt x="935736" y="0"/>
                </a:lnTo>
                <a:lnTo>
                  <a:pt x="935736" y="35052"/>
                </a:lnTo>
                <a:lnTo>
                  <a:pt x="0" y="3505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text 1"/>
          <p:cNvSpPr txBox="1"/>
          <p:nvPr/>
        </p:nvSpPr>
        <p:spPr>
          <a:xfrm>
            <a:off x="3553968" y="2078315"/>
            <a:ext cx="144914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8" name="text 1"/>
          <p:cNvSpPr txBox="1"/>
          <p:nvPr/>
        </p:nvSpPr>
        <p:spPr>
          <a:xfrm>
            <a:off x="3566159" y="2372447"/>
            <a:ext cx="140817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9" name="text 1"/>
          <p:cNvSpPr txBox="1"/>
          <p:nvPr/>
        </p:nvSpPr>
        <p:spPr>
          <a:xfrm>
            <a:off x="3605783" y="2675723"/>
            <a:ext cx="96652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110" name="text 1"/>
          <p:cNvSpPr txBox="1"/>
          <p:nvPr/>
        </p:nvSpPr>
        <p:spPr>
          <a:xfrm>
            <a:off x="3624071" y="2978999"/>
            <a:ext cx="10074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111" name="text 1"/>
          <p:cNvSpPr txBox="1"/>
          <p:nvPr/>
        </p:nvSpPr>
        <p:spPr>
          <a:xfrm>
            <a:off x="3657600" y="3588599"/>
            <a:ext cx="106509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b="1" spc="10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76728" y="3014472"/>
            <a:ext cx="289560" cy="124968"/>
          </a:xfrm>
          <a:custGeom>
            <a:avLst/>
            <a:gdLst/>
            <a:ahLst/>
            <a:cxnLst/>
            <a:rect l="l" t="t" r="r" b="b"/>
            <a:pathLst>
              <a:path w="289560" h="124968">
                <a:moveTo>
                  <a:pt x="0" y="124968"/>
                </a:moveTo>
                <a:lnTo>
                  <a:pt x="0" y="0"/>
                </a:lnTo>
                <a:lnTo>
                  <a:pt x="289560" y="0"/>
                </a:lnTo>
                <a:lnTo>
                  <a:pt x="289560" y="124968"/>
                </a:lnTo>
                <a:lnTo>
                  <a:pt x="0" y="1249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72156" y="3009900"/>
            <a:ext cx="297180" cy="134112"/>
          </a:xfrm>
          <a:custGeom>
            <a:avLst/>
            <a:gdLst/>
            <a:ahLst/>
            <a:cxnLst/>
            <a:rect l="l" t="t" r="r" b="b"/>
            <a:pathLst>
              <a:path w="297180" h="134112">
                <a:moveTo>
                  <a:pt x="0" y="4572"/>
                </a:moveTo>
                <a:cubicBezTo>
                  <a:pt x="0" y="1524"/>
                  <a:pt x="1524" y="0"/>
                  <a:pt x="4572" y="0"/>
                </a:cubicBezTo>
                <a:lnTo>
                  <a:pt x="294132" y="0"/>
                </a:lnTo>
                <a:cubicBezTo>
                  <a:pt x="295656" y="0"/>
                  <a:pt x="297180" y="1524"/>
                  <a:pt x="297180" y="4572"/>
                </a:cubicBezTo>
                <a:lnTo>
                  <a:pt x="297180" y="129540"/>
                </a:lnTo>
                <a:cubicBezTo>
                  <a:pt x="297180" y="131064"/>
                  <a:pt x="295656" y="134112"/>
                  <a:pt x="294132" y="134112"/>
                </a:cubicBezTo>
                <a:lnTo>
                  <a:pt x="4572" y="134112"/>
                </a:lnTo>
                <a:cubicBezTo>
                  <a:pt x="1524" y="134112"/>
                  <a:pt x="0" y="131064"/>
                  <a:pt x="0" y="129540"/>
                </a:cubicBezTo>
                <a:close/>
                <a:moveTo>
                  <a:pt x="9144" y="129540"/>
                </a:moveTo>
                <a:lnTo>
                  <a:pt x="4572" y="124968"/>
                </a:lnTo>
                <a:lnTo>
                  <a:pt x="294132" y="124968"/>
                </a:lnTo>
                <a:lnTo>
                  <a:pt x="289560" y="129540"/>
                </a:lnTo>
                <a:lnTo>
                  <a:pt x="289560" y="4572"/>
                </a:lnTo>
                <a:lnTo>
                  <a:pt x="294132" y="9144"/>
                </a:lnTo>
                <a:lnTo>
                  <a:pt x="4572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76728" y="3272028"/>
            <a:ext cx="608075" cy="403860"/>
          </a:xfrm>
          <a:custGeom>
            <a:avLst/>
            <a:gdLst/>
            <a:ahLst/>
            <a:cxnLst/>
            <a:rect l="l" t="t" r="r" b="b"/>
            <a:pathLst>
              <a:path w="608075" h="403860">
                <a:moveTo>
                  <a:pt x="0" y="403860"/>
                </a:moveTo>
                <a:lnTo>
                  <a:pt x="0" y="0"/>
                </a:lnTo>
                <a:lnTo>
                  <a:pt x="608075" y="0"/>
                </a:lnTo>
                <a:lnTo>
                  <a:pt x="608075" y="403860"/>
                </a:lnTo>
                <a:lnTo>
                  <a:pt x="0" y="4038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72156" y="3267456"/>
            <a:ext cx="617220" cy="413003"/>
          </a:xfrm>
          <a:custGeom>
            <a:avLst/>
            <a:gdLst/>
            <a:ahLst/>
            <a:cxnLst/>
            <a:rect l="l" t="t" r="r" b="b"/>
            <a:pathLst>
              <a:path w="617220" h="413003">
                <a:moveTo>
                  <a:pt x="0" y="4572"/>
                </a:moveTo>
                <a:cubicBezTo>
                  <a:pt x="0" y="1524"/>
                  <a:pt x="1524" y="0"/>
                  <a:pt x="4572" y="0"/>
                </a:cubicBezTo>
                <a:lnTo>
                  <a:pt x="612647" y="0"/>
                </a:lnTo>
                <a:cubicBezTo>
                  <a:pt x="615696" y="0"/>
                  <a:pt x="617220" y="1524"/>
                  <a:pt x="617220" y="4572"/>
                </a:cubicBezTo>
                <a:lnTo>
                  <a:pt x="617220" y="408432"/>
                </a:lnTo>
                <a:cubicBezTo>
                  <a:pt x="617220" y="409956"/>
                  <a:pt x="615696" y="413003"/>
                  <a:pt x="612647" y="413003"/>
                </a:cubicBezTo>
                <a:lnTo>
                  <a:pt x="4572" y="413003"/>
                </a:lnTo>
                <a:cubicBezTo>
                  <a:pt x="1524" y="413003"/>
                  <a:pt x="0" y="409956"/>
                  <a:pt x="0" y="408432"/>
                </a:cubicBezTo>
                <a:close/>
                <a:moveTo>
                  <a:pt x="9144" y="408432"/>
                </a:moveTo>
                <a:lnTo>
                  <a:pt x="4572" y="403859"/>
                </a:lnTo>
                <a:lnTo>
                  <a:pt x="612647" y="403859"/>
                </a:lnTo>
                <a:lnTo>
                  <a:pt x="608076" y="408432"/>
                </a:lnTo>
                <a:lnTo>
                  <a:pt x="608076" y="4572"/>
                </a:lnTo>
                <a:lnTo>
                  <a:pt x="612647" y="7620"/>
                </a:lnTo>
                <a:lnTo>
                  <a:pt x="4572" y="7620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text 1"/>
          <p:cNvSpPr txBox="1"/>
          <p:nvPr/>
        </p:nvSpPr>
        <p:spPr>
          <a:xfrm>
            <a:off x="2791968" y="3384523"/>
            <a:ext cx="282915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&gt;30?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781300" y="3784092"/>
            <a:ext cx="284988" cy="227076"/>
          </a:xfrm>
          <a:custGeom>
            <a:avLst/>
            <a:gdLst/>
            <a:ahLst/>
            <a:cxnLst/>
            <a:rect l="l" t="t" r="r" b="b"/>
            <a:pathLst>
              <a:path w="284988" h="227076">
                <a:moveTo>
                  <a:pt x="0" y="227076"/>
                </a:moveTo>
                <a:lnTo>
                  <a:pt x="0" y="0"/>
                </a:lnTo>
                <a:lnTo>
                  <a:pt x="284988" y="0"/>
                </a:lnTo>
                <a:lnTo>
                  <a:pt x="284988" y="227076"/>
                </a:lnTo>
                <a:lnTo>
                  <a:pt x="0" y="2270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78252" y="3779520"/>
            <a:ext cx="291084" cy="234695"/>
          </a:xfrm>
          <a:custGeom>
            <a:avLst/>
            <a:gdLst/>
            <a:ahLst/>
            <a:cxnLst/>
            <a:rect l="l" t="t" r="r" b="b"/>
            <a:pathLst>
              <a:path w="291084" h="234695">
                <a:moveTo>
                  <a:pt x="0" y="4572"/>
                </a:moveTo>
                <a:cubicBezTo>
                  <a:pt x="0" y="1524"/>
                  <a:pt x="1524" y="0"/>
                  <a:pt x="3048" y="0"/>
                </a:cubicBezTo>
                <a:lnTo>
                  <a:pt x="288036" y="0"/>
                </a:lnTo>
                <a:cubicBezTo>
                  <a:pt x="289560" y="0"/>
                  <a:pt x="291084" y="1524"/>
                  <a:pt x="291084" y="4572"/>
                </a:cubicBezTo>
                <a:lnTo>
                  <a:pt x="291084" y="231648"/>
                </a:lnTo>
                <a:cubicBezTo>
                  <a:pt x="291084" y="233172"/>
                  <a:pt x="289560" y="234695"/>
                  <a:pt x="288036" y="234695"/>
                </a:cubicBezTo>
                <a:lnTo>
                  <a:pt x="3048" y="234695"/>
                </a:lnTo>
                <a:cubicBezTo>
                  <a:pt x="1524" y="234695"/>
                  <a:pt x="0" y="233172"/>
                  <a:pt x="0" y="231648"/>
                </a:cubicBezTo>
                <a:close/>
                <a:moveTo>
                  <a:pt x="7620" y="231648"/>
                </a:moveTo>
                <a:lnTo>
                  <a:pt x="3048" y="227076"/>
                </a:lnTo>
                <a:lnTo>
                  <a:pt x="288036" y="227076"/>
                </a:lnTo>
                <a:lnTo>
                  <a:pt x="283464" y="231648"/>
                </a:lnTo>
                <a:lnTo>
                  <a:pt x="283464" y="4572"/>
                </a:lnTo>
                <a:lnTo>
                  <a:pt x="288036" y="9144"/>
                </a:lnTo>
                <a:lnTo>
                  <a:pt x="3048" y="9144"/>
                </a:lnTo>
                <a:lnTo>
                  <a:pt x="76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text 1"/>
          <p:cNvSpPr txBox="1"/>
          <p:nvPr/>
        </p:nvSpPr>
        <p:spPr>
          <a:xfrm>
            <a:off x="2798064" y="3808195"/>
            <a:ext cx="282915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&gt;30?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782824" y="4094988"/>
            <a:ext cx="601979" cy="123444"/>
          </a:xfrm>
          <a:custGeom>
            <a:avLst/>
            <a:gdLst/>
            <a:ahLst/>
            <a:cxnLst/>
            <a:rect l="l" t="t" r="r" b="b"/>
            <a:pathLst>
              <a:path w="601979" h="123444">
                <a:moveTo>
                  <a:pt x="0" y="123444"/>
                </a:moveTo>
                <a:lnTo>
                  <a:pt x="0" y="0"/>
                </a:lnTo>
                <a:lnTo>
                  <a:pt x="601979" y="0"/>
                </a:lnTo>
                <a:lnTo>
                  <a:pt x="601979" y="123444"/>
                </a:lnTo>
                <a:lnTo>
                  <a:pt x="0" y="1234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79776" y="4091940"/>
            <a:ext cx="609600" cy="131063"/>
          </a:xfrm>
          <a:custGeom>
            <a:avLst/>
            <a:gdLst/>
            <a:ahLst/>
            <a:cxnLst/>
            <a:rect l="l" t="t" r="r" b="b"/>
            <a:pathLst>
              <a:path w="609600" h="131063">
                <a:moveTo>
                  <a:pt x="0" y="3048"/>
                </a:moveTo>
                <a:cubicBezTo>
                  <a:pt x="0" y="1524"/>
                  <a:pt x="1524" y="0"/>
                  <a:pt x="3048" y="0"/>
                </a:cubicBezTo>
                <a:lnTo>
                  <a:pt x="605027" y="0"/>
                </a:lnTo>
                <a:cubicBezTo>
                  <a:pt x="608076" y="0"/>
                  <a:pt x="609600" y="1524"/>
                  <a:pt x="609600" y="3048"/>
                </a:cubicBezTo>
                <a:lnTo>
                  <a:pt x="609600" y="126492"/>
                </a:lnTo>
                <a:cubicBezTo>
                  <a:pt x="609600" y="129540"/>
                  <a:pt x="608076" y="131064"/>
                  <a:pt x="605027" y="131064"/>
                </a:cubicBezTo>
                <a:lnTo>
                  <a:pt x="3048" y="131064"/>
                </a:lnTo>
                <a:cubicBezTo>
                  <a:pt x="1524" y="131064"/>
                  <a:pt x="0" y="129540"/>
                  <a:pt x="0" y="126492"/>
                </a:cubicBezTo>
                <a:close/>
                <a:moveTo>
                  <a:pt x="7620" y="126492"/>
                </a:moveTo>
                <a:lnTo>
                  <a:pt x="3048" y="121920"/>
                </a:lnTo>
                <a:lnTo>
                  <a:pt x="605027" y="121920"/>
                </a:lnTo>
                <a:lnTo>
                  <a:pt x="600456" y="126492"/>
                </a:lnTo>
                <a:lnTo>
                  <a:pt x="600456" y="3048"/>
                </a:lnTo>
                <a:lnTo>
                  <a:pt x="605027" y="7619"/>
                </a:lnTo>
                <a:lnTo>
                  <a:pt x="3048" y="7619"/>
                </a:lnTo>
                <a:lnTo>
                  <a:pt x="762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80688" y="3000756"/>
            <a:ext cx="131064" cy="124968"/>
          </a:xfrm>
          <a:custGeom>
            <a:avLst/>
            <a:gdLst/>
            <a:ahLst/>
            <a:cxnLst/>
            <a:rect l="l" t="t" r="r" b="b"/>
            <a:pathLst>
              <a:path w="131064" h="124968">
                <a:moveTo>
                  <a:pt x="0" y="0"/>
                </a:moveTo>
                <a:lnTo>
                  <a:pt x="131064" y="62484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77640" y="2996184"/>
            <a:ext cx="138683" cy="134112"/>
          </a:xfrm>
          <a:custGeom>
            <a:avLst/>
            <a:gdLst/>
            <a:ahLst/>
            <a:cxnLst/>
            <a:rect l="l" t="t" r="r" b="b"/>
            <a:pathLst>
              <a:path w="138683" h="134112">
                <a:moveTo>
                  <a:pt x="0" y="4572"/>
                </a:moveTo>
                <a:cubicBezTo>
                  <a:pt x="0" y="3048"/>
                  <a:pt x="0" y="1524"/>
                  <a:pt x="1524" y="1524"/>
                </a:cubicBezTo>
                <a:cubicBezTo>
                  <a:pt x="3048" y="0"/>
                  <a:pt x="4572" y="0"/>
                  <a:pt x="6096" y="1524"/>
                </a:cubicBezTo>
                <a:lnTo>
                  <a:pt x="137160" y="64008"/>
                </a:lnTo>
                <a:cubicBezTo>
                  <a:pt x="138684" y="64008"/>
                  <a:pt x="138684" y="65532"/>
                  <a:pt x="138684" y="67056"/>
                </a:cubicBezTo>
                <a:cubicBezTo>
                  <a:pt x="138684" y="68580"/>
                  <a:pt x="138684" y="70104"/>
                  <a:pt x="137160" y="71628"/>
                </a:cubicBezTo>
                <a:lnTo>
                  <a:pt x="6096" y="134112"/>
                </a:lnTo>
                <a:cubicBezTo>
                  <a:pt x="4572" y="134112"/>
                  <a:pt x="3048" y="134112"/>
                  <a:pt x="1524" y="134112"/>
                </a:cubicBezTo>
                <a:cubicBezTo>
                  <a:pt x="0" y="132588"/>
                  <a:pt x="0" y="131064"/>
                  <a:pt x="0" y="129540"/>
                </a:cubicBezTo>
                <a:close/>
                <a:moveTo>
                  <a:pt x="7619" y="129540"/>
                </a:moveTo>
                <a:lnTo>
                  <a:pt x="1524" y="126492"/>
                </a:lnTo>
                <a:lnTo>
                  <a:pt x="132588" y="64008"/>
                </a:lnTo>
                <a:lnTo>
                  <a:pt x="132588" y="71628"/>
                </a:lnTo>
                <a:lnTo>
                  <a:pt x="1524" y="9144"/>
                </a:lnTo>
                <a:lnTo>
                  <a:pt x="7619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04132" y="2755392"/>
            <a:ext cx="128016" cy="106680"/>
          </a:xfrm>
          <a:custGeom>
            <a:avLst/>
            <a:gdLst/>
            <a:ahLst/>
            <a:cxnLst/>
            <a:rect l="l" t="t" r="r" b="b"/>
            <a:pathLst>
              <a:path w="128016" h="106680">
                <a:moveTo>
                  <a:pt x="0" y="106680"/>
                </a:moveTo>
                <a:lnTo>
                  <a:pt x="0" y="0"/>
                </a:lnTo>
                <a:lnTo>
                  <a:pt x="128016" y="0"/>
                </a:lnTo>
                <a:lnTo>
                  <a:pt x="128016" y="106680"/>
                </a:lnTo>
                <a:lnTo>
                  <a:pt x="0" y="106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99559" y="2750820"/>
            <a:ext cx="137160" cy="115824"/>
          </a:xfrm>
          <a:custGeom>
            <a:avLst/>
            <a:gdLst/>
            <a:ahLst/>
            <a:cxnLst/>
            <a:rect l="l" t="t" r="r" b="b"/>
            <a:pathLst>
              <a:path w="137160" h="115824">
                <a:moveTo>
                  <a:pt x="0" y="4572"/>
                </a:moveTo>
                <a:cubicBezTo>
                  <a:pt x="0" y="1524"/>
                  <a:pt x="1525" y="0"/>
                  <a:pt x="4573" y="0"/>
                </a:cubicBezTo>
                <a:lnTo>
                  <a:pt x="132589" y="0"/>
                </a:lnTo>
                <a:cubicBezTo>
                  <a:pt x="135637" y="0"/>
                  <a:pt x="137161" y="1524"/>
                  <a:pt x="137161" y="4572"/>
                </a:cubicBezTo>
                <a:lnTo>
                  <a:pt x="137161" y="111252"/>
                </a:lnTo>
                <a:cubicBezTo>
                  <a:pt x="137161" y="112776"/>
                  <a:pt x="135637" y="115824"/>
                  <a:pt x="132589" y="115824"/>
                </a:cubicBezTo>
                <a:lnTo>
                  <a:pt x="4573" y="115824"/>
                </a:lnTo>
                <a:cubicBezTo>
                  <a:pt x="1525" y="115824"/>
                  <a:pt x="0" y="112776"/>
                  <a:pt x="0" y="111252"/>
                </a:cubicBezTo>
                <a:close/>
                <a:moveTo>
                  <a:pt x="9144" y="111252"/>
                </a:moveTo>
                <a:lnTo>
                  <a:pt x="4573" y="106680"/>
                </a:lnTo>
                <a:lnTo>
                  <a:pt x="132589" y="106680"/>
                </a:lnTo>
                <a:lnTo>
                  <a:pt x="128017" y="111252"/>
                </a:lnTo>
                <a:lnTo>
                  <a:pt x="128017" y="4572"/>
                </a:lnTo>
                <a:lnTo>
                  <a:pt x="132589" y="9144"/>
                </a:lnTo>
                <a:lnTo>
                  <a:pt x="4573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04288" y="2014728"/>
            <a:ext cx="135636" cy="1208532"/>
          </a:xfrm>
          <a:custGeom>
            <a:avLst/>
            <a:gdLst/>
            <a:ahLst/>
            <a:cxnLst/>
            <a:rect l="l" t="t" r="r" b="b"/>
            <a:pathLst>
              <a:path w="135636" h="1208532">
                <a:moveTo>
                  <a:pt x="0" y="68580"/>
                </a:moveTo>
                <a:lnTo>
                  <a:pt x="67056" y="0"/>
                </a:lnTo>
                <a:lnTo>
                  <a:pt x="135636" y="68580"/>
                </a:lnTo>
                <a:lnTo>
                  <a:pt x="102108" y="68580"/>
                </a:lnTo>
                <a:lnTo>
                  <a:pt x="102108" y="1141476"/>
                </a:lnTo>
                <a:lnTo>
                  <a:pt x="135636" y="1141476"/>
                </a:lnTo>
                <a:lnTo>
                  <a:pt x="67056" y="1208532"/>
                </a:lnTo>
                <a:lnTo>
                  <a:pt x="0" y="1141476"/>
                </a:lnTo>
                <a:lnTo>
                  <a:pt x="33528" y="1141476"/>
                </a:lnTo>
                <a:lnTo>
                  <a:pt x="33528" y="685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93620" y="2008632"/>
            <a:ext cx="156972" cy="1222248"/>
          </a:xfrm>
          <a:custGeom>
            <a:avLst/>
            <a:gdLst/>
            <a:ahLst/>
            <a:cxnLst/>
            <a:rect l="l" t="t" r="r" b="b"/>
            <a:pathLst>
              <a:path w="156972" h="1222248">
                <a:moveTo>
                  <a:pt x="0" y="79248"/>
                </a:moveTo>
                <a:lnTo>
                  <a:pt x="77724" y="0"/>
                </a:lnTo>
                <a:lnTo>
                  <a:pt x="156972" y="79248"/>
                </a:lnTo>
                <a:lnTo>
                  <a:pt x="112776" y="79248"/>
                </a:lnTo>
                <a:lnTo>
                  <a:pt x="115824" y="74676"/>
                </a:lnTo>
                <a:lnTo>
                  <a:pt x="115824" y="1147572"/>
                </a:lnTo>
                <a:lnTo>
                  <a:pt x="112776" y="1143000"/>
                </a:lnTo>
                <a:lnTo>
                  <a:pt x="156972" y="1143000"/>
                </a:lnTo>
                <a:lnTo>
                  <a:pt x="77724" y="1222248"/>
                </a:lnTo>
                <a:lnTo>
                  <a:pt x="0" y="1143000"/>
                </a:lnTo>
                <a:lnTo>
                  <a:pt x="44196" y="1143000"/>
                </a:lnTo>
                <a:lnTo>
                  <a:pt x="39624" y="1147572"/>
                </a:lnTo>
                <a:lnTo>
                  <a:pt x="39624" y="74676"/>
                </a:lnTo>
                <a:lnTo>
                  <a:pt x="44196" y="79248"/>
                </a:lnTo>
                <a:lnTo>
                  <a:pt x="0" y="79248"/>
                </a:lnTo>
                <a:close/>
                <a:moveTo>
                  <a:pt x="48768" y="70104"/>
                </a:moveTo>
                <a:lnTo>
                  <a:pt x="48768" y="1152144"/>
                </a:lnTo>
                <a:lnTo>
                  <a:pt x="10668" y="1152144"/>
                </a:lnTo>
                <a:lnTo>
                  <a:pt x="13716" y="1144524"/>
                </a:lnTo>
                <a:lnTo>
                  <a:pt x="80772" y="1211580"/>
                </a:lnTo>
                <a:lnTo>
                  <a:pt x="74676" y="1211580"/>
                </a:lnTo>
                <a:lnTo>
                  <a:pt x="143256" y="1144524"/>
                </a:lnTo>
                <a:lnTo>
                  <a:pt x="146304" y="1152144"/>
                </a:lnTo>
                <a:lnTo>
                  <a:pt x="108204" y="1152144"/>
                </a:lnTo>
                <a:lnTo>
                  <a:pt x="108204" y="70104"/>
                </a:lnTo>
                <a:lnTo>
                  <a:pt x="146304" y="70104"/>
                </a:lnTo>
                <a:lnTo>
                  <a:pt x="143256" y="77724"/>
                </a:lnTo>
                <a:lnTo>
                  <a:pt x="74676" y="9144"/>
                </a:lnTo>
                <a:lnTo>
                  <a:pt x="80772" y="9144"/>
                </a:lnTo>
                <a:lnTo>
                  <a:pt x="13716" y="77724"/>
                </a:lnTo>
                <a:lnTo>
                  <a:pt x="10668" y="70104"/>
                </a:lnTo>
                <a:lnTo>
                  <a:pt x="48768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text 1"/>
          <p:cNvSpPr txBox="1"/>
          <p:nvPr/>
        </p:nvSpPr>
        <p:spPr>
          <a:xfrm rot="-5400000">
            <a:off x="1628241" y="2487856"/>
            <a:ext cx="124380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b="1" spc="10" dirty="0">
                <a:latin typeface="Arial"/>
                <a:cs typeface="Arial"/>
              </a:rPr>
              <a:t>AVAILABLE DRAWDOWN</a:t>
            </a:r>
            <a:endParaRPr sz="700">
              <a:latin typeface="Arial"/>
              <a:cs typeface="Arial"/>
            </a:endParaRPr>
          </a:p>
        </p:txBody>
      </p:sp>
      <p:sp>
        <p:nvSpPr>
          <p:cNvPr id="115" name="text 1"/>
          <p:cNvSpPr txBox="1"/>
          <p:nvPr/>
        </p:nvSpPr>
        <p:spPr>
          <a:xfrm>
            <a:off x="4241292" y="2717287"/>
            <a:ext cx="329747" cy="159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b="1" spc="10" dirty="0">
                <a:latin typeface="Arial"/>
                <a:cs typeface="Arial"/>
              </a:rPr>
              <a:t>PUMP</a:t>
            </a:r>
            <a:endParaRPr sz="800">
              <a:latin typeface="Arial"/>
              <a:cs typeface="Arial"/>
            </a:endParaRPr>
          </a:p>
        </p:txBody>
      </p:sp>
      <p:sp>
        <p:nvSpPr>
          <p:cNvPr id="116" name="text 1"/>
          <p:cNvSpPr txBox="1"/>
          <p:nvPr/>
        </p:nvSpPr>
        <p:spPr>
          <a:xfrm>
            <a:off x="2877312" y="2672815"/>
            <a:ext cx="93835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7" name="text 1"/>
          <p:cNvSpPr txBox="1"/>
          <p:nvPr/>
        </p:nvSpPr>
        <p:spPr>
          <a:xfrm>
            <a:off x="2813304" y="2979139"/>
            <a:ext cx="223132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&gt;50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8" name="text 1"/>
          <p:cNvSpPr txBox="1"/>
          <p:nvPr/>
        </p:nvSpPr>
        <p:spPr>
          <a:xfrm rot="-5400000">
            <a:off x="4989549" y="3312820"/>
            <a:ext cx="1484338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latin typeface="Arial"/>
                <a:cs typeface="Arial"/>
              </a:rPr>
              <a:t>HAWKESBURY SANDSTONE</a:t>
            </a:r>
            <a:endParaRPr sz="800">
              <a:latin typeface="Arial"/>
              <a:cs typeface="Arial"/>
            </a:endParaRPr>
          </a:p>
        </p:txBody>
      </p:sp>
      <p:sp>
        <p:nvSpPr>
          <p:cNvPr id="119" name="text 1"/>
          <p:cNvSpPr txBox="1"/>
          <p:nvPr/>
        </p:nvSpPr>
        <p:spPr>
          <a:xfrm>
            <a:off x="7638288" y="4089995"/>
            <a:ext cx="1117836" cy="331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latin typeface="Arial"/>
                <a:cs typeface="Arial"/>
              </a:rPr>
              <a:t>NARRABEEN GROUP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ABSENT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301484" y="4187952"/>
            <a:ext cx="318516" cy="147828"/>
          </a:xfrm>
          <a:custGeom>
            <a:avLst/>
            <a:gdLst/>
            <a:ahLst/>
            <a:cxnLst/>
            <a:rect l="l" t="t" r="r" b="b"/>
            <a:pathLst>
              <a:path w="318516" h="147828">
                <a:moveTo>
                  <a:pt x="318516" y="111252"/>
                </a:moveTo>
                <a:lnTo>
                  <a:pt x="74676" y="111252"/>
                </a:lnTo>
                <a:lnTo>
                  <a:pt x="74676" y="147828"/>
                </a:lnTo>
                <a:lnTo>
                  <a:pt x="0" y="74676"/>
                </a:lnTo>
                <a:lnTo>
                  <a:pt x="74676" y="0"/>
                </a:lnTo>
                <a:lnTo>
                  <a:pt x="74676" y="38100"/>
                </a:lnTo>
                <a:lnTo>
                  <a:pt x="318516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95388" y="4178808"/>
            <a:ext cx="329184" cy="167640"/>
          </a:xfrm>
          <a:custGeom>
            <a:avLst/>
            <a:gdLst/>
            <a:ahLst/>
            <a:cxnLst/>
            <a:rect l="l" t="t" r="r" b="b"/>
            <a:pathLst>
              <a:path w="329184" h="167640">
                <a:moveTo>
                  <a:pt x="329184" y="124968"/>
                </a:moveTo>
                <a:lnTo>
                  <a:pt x="80772" y="124968"/>
                </a:lnTo>
                <a:lnTo>
                  <a:pt x="85343" y="120396"/>
                </a:lnTo>
                <a:lnTo>
                  <a:pt x="85343" y="167640"/>
                </a:lnTo>
                <a:lnTo>
                  <a:pt x="0" y="83820"/>
                </a:lnTo>
                <a:lnTo>
                  <a:pt x="85343" y="0"/>
                </a:lnTo>
                <a:lnTo>
                  <a:pt x="85343" y="47244"/>
                </a:lnTo>
                <a:lnTo>
                  <a:pt x="80772" y="42672"/>
                </a:lnTo>
                <a:lnTo>
                  <a:pt x="329184" y="42672"/>
                </a:lnTo>
                <a:lnTo>
                  <a:pt x="329184" y="124968"/>
                </a:lnTo>
                <a:close/>
                <a:moveTo>
                  <a:pt x="321564" y="47244"/>
                </a:moveTo>
                <a:lnTo>
                  <a:pt x="324612" y="51816"/>
                </a:lnTo>
                <a:lnTo>
                  <a:pt x="76200" y="51816"/>
                </a:lnTo>
                <a:lnTo>
                  <a:pt x="76200" y="9144"/>
                </a:lnTo>
                <a:lnTo>
                  <a:pt x="83819" y="13716"/>
                </a:lnTo>
                <a:lnTo>
                  <a:pt x="10668" y="86868"/>
                </a:lnTo>
                <a:lnTo>
                  <a:pt x="10668" y="80772"/>
                </a:lnTo>
                <a:lnTo>
                  <a:pt x="83819" y="153924"/>
                </a:lnTo>
                <a:lnTo>
                  <a:pt x="76200" y="156972"/>
                </a:lnTo>
                <a:lnTo>
                  <a:pt x="76200" y="115824"/>
                </a:lnTo>
                <a:lnTo>
                  <a:pt x="324612" y="115824"/>
                </a:lnTo>
                <a:lnTo>
                  <a:pt x="321564" y="120396"/>
                </a:lnTo>
                <a:lnTo>
                  <a:pt x="321564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948930" y="6812275"/>
            <a:ext cx="809900" cy="603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52903" y="6857736"/>
            <a:ext cx="1456765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67938" y="6987849"/>
            <a:ext cx="759663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4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48322" y="7176095"/>
            <a:ext cx="1737981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Rosedale in relation to mine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25780" y="905256"/>
            <a:ext cx="10668" cy="6515100"/>
          </a:xfrm>
          <a:custGeom>
            <a:avLst/>
            <a:gdLst/>
            <a:ahLst/>
            <a:cxnLst/>
            <a:rect l="l" t="t" r="r" b="b"/>
            <a:pathLst>
              <a:path w="10668" h="6515100">
                <a:moveTo>
                  <a:pt x="0" y="6515100"/>
                </a:moveTo>
                <a:lnTo>
                  <a:pt x="0" y="0"/>
                </a:lnTo>
                <a:lnTo>
                  <a:pt x="10668" y="0"/>
                </a:lnTo>
                <a:lnTo>
                  <a:pt x="10668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509760" y="915924"/>
            <a:ext cx="10668" cy="6504431"/>
          </a:xfrm>
          <a:custGeom>
            <a:avLst/>
            <a:gdLst/>
            <a:ahLst/>
            <a:cxnLst/>
            <a:rect l="l" t="t" r="r" b="b"/>
            <a:pathLst>
              <a:path w="10668" h="6504431">
                <a:moveTo>
                  <a:pt x="0" y="6504431"/>
                </a:moveTo>
                <a:lnTo>
                  <a:pt x="0" y="0"/>
                </a:lnTo>
                <a:lnTo>
                  <a:pt x="10668" y="0"/>
                </a:lnTo>
                <a:lnTo>
                  <a:pt x="10668" y="6504431"/>
                </a:lnTo>
                <a:lnTo>
                  <a:pt x="0" y="650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21508" y="6829044"/>
            <a:ext cx="10667" cy="591312"/>
          </a:xfrm>
          <a:custGeom>
            <a:avLst/>
            <a:gdLst/>
            <a:ahLst/>
            <a:cxnLst/>
            <a:rect l="l" t="t" r="r" b="b"/>
            <a:pathLst>
              <a:path w="10667" h="591312">
                <a:moveTo>
                  <a:pt x="0" y="591312"/>
                </a:moveTo>
                <a:lnTo>
                  <a:pt x="0" y="0"/>
                </a:lnTo>
                <a:lnTo>
                  <a:pt x="10667" y="0"/>
                </a:lnTo>
                <a:lnTo>
                  <a:pt x="10667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9371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11896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6448" y="90525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6448" y="681837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32176" y="6966204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32176" y="7114032"/>
            <a:ext cx="5390388" cy="10668"/>
          </a:xfrm>
          <a:custGeom>
            <a:avLst/>
            <a:gdLst/>
            <a:ahLst/>
            <a:cxnLst/>
            <a:rect l="l" t="t" r="r" b="b"/>
            <a:pathLst>
              <a:path w="5390388" h="10668">
                <a:moveTo>
                  <a:pt x="0" y="10668"/>
                </a:moveTo>
                <a:lnTo>
                  <a:pt x="0" y="0"/>
                </a:lnTo>
                <a:lnTo>
                  <a:pt x="5390388" y="0"/>
                </a:lnTo>
                <a:lnTo>
                  <a:pt x="539038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32176" y="72618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6448" y="7409688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6835140"/>
            <a:ext cx="364236" cy="55778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52144" y="6963151"/>
            <a:ext cx="1044514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1066800"/>
            <a:ext cx="7473696" cy="4809744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7540752" y="3992880"/>
            <a:ext cx="213360" cy="187452"/>
          </a:xfrm>
          <a:custGeom>
            <a:avLst/>
            <a:gdLst/>
            <a:ahLst/>
            <a:cxnLst/>
            <a:rect l="l" t="t" r="r" b="b"/>
            <a:pathLst>
              <a:path w="213360" h="187452">
                <a:moveTo>
                  <a:pt x="0" y="94488"/>
                </a:moveTo>
                <a:lnTo>
                  <a:pt x="0" y="85344"/>
                </a:lnTo>
                <a:lnTo>
                  <a:pt x="1524" y="74676"/>
                </a:lnTo>
                <a:lnTo>
                  <a:pt x="4572" y="67056"/>
                </a:lnTo>
                <a:lnTo>
                  <a:pt x="7620" y="57912"/>
                </a:lnTo>
                <a:lnTo>
                  <a:pt x="12191" y="48768"/>
                </a:lnTo>
                <a:lnTo>
                  <a:pt x="18288" y="41148"/>
                </a:lnTo>
                <a:lnTo>
                  <a:pt x="24384" y="33528"/>
                </a:lnTo>
                <a:lnTo>
                  <a:pt x="30479" y="27432"/>
                </a:lnTo>
                <a:lnTo>
                  <a:pt x="38100" y="21335"/>
                </a:lnTo>
                <a:lnTo>
                  <a:pt x="47244" y="16764"/>
                </a:lnTo>
                <a:lnTo>
                  <a:pt x="56388" y="12191"/>
                </a:lnTo>
                <a:lnTo>
                  <a:pt x="65532" y="7620"/>
                </a:lnTo>
                <a:lnTo>
                  <a:pt x="74676" y="4572"/>
                </a:lnTo>
                <a:lnTo>
                  <a:pt x="85344" y="3048"/>
                </a:lnTo>
                <a:lnTo>
                  <a:pt x="96012" y="1523"/>
                </a:lnTo>
                <a:lnTo>
                  <a:pt x="106679" y="0"/>
                </a:lnTo>
                <a:lnTo>
                  <a:pt x="117348" y="1523"/>
                </a:lnTo>
                <a:lnTo>
                  <a:pt x="128016" y="3048"/>
                </a:lnTo>
                <a:lnTo>
                  <a:pt x="137160" y="4572"/>
                </a:lnTo>
                <a:lnTo>
                  <a:pt x="146304" y="7620"/>
                </a:lnTo>
                <a:lnTo>
                  <a:pt x="156972" y="10668"/>
                </a:lnTo>
                <a:lnTo>
                  <a:pt x="164591" y="15240"/>
                </a:lnTo>
                <a:lnTo>
                  <a:pt x="173736" y="21335"/>
                </a:lnTo>
                <a:lnTo>
                  <a:pt x="181355" y="27432"/>
                </a:lnTo>
                <a:lnTo>
                  <a:pt x="187452" y="33528"/>
                </a:lnTo>
                <a:lnTo>
                  <a:pt x="195072" y="41148"/>
                </a:lnTo>
                <a:lnTo>
                  <a:pt x="199644" y="48768"/>
                </a:lnTo>
                <a:lnTo>
                  <a:pt x="204216" y="56388"/>
                </a:lnTo>
                <a:lnTo>
                  <a:pt x="208788" y="65532"/>
                </a:lnTo>
                <a:lnTo>
                  <a:pt x="211836" y="74676"/>
                </a:lnTo>
                <a:lnTo>
                  <a:pt x="213360" y="83820"/>
                </a:lnTo>
                <a:lnTo>
                  <a:pt x="213360" y="92964"/>
                </a:lnTo>
                <a:lnTo>
                  <a:pt x="213360" y="103632"/>
                </a:lnTo>
                <a:lnTo>
                  <a:pt x="211836" y="112776"/>
                </a:lnTo>
                <a:lnTo>
                  <a:pt x="208788" y="121920"/>
                </a:lnTo>
                <a:lnTo>
                  <a:pt x="205740" y="131064"/>
                </a:lnTo>
                <a:lnTo>
                  <a:pt x="201167" y="138684"/>
                </a:lnTo>
                <a:lnTo>
                  <a:pt x="195072" y="146304"/>
                </a:lnTo>
                <a:lnTo>
                  <a:pt x="188976" y="153923"/>
                </a:lnTo>
                <a:lnTo>
                  <a:pt x="181355" y="160020"/>
                </a:lnTo>
                <a:lnTo>
                  <a:pt x="175260" y="166116"/>
                </a:lnTo>
                <a:lnTo>
                  <a:pt x="166116" y="170688"/>
                </a:lnTo>
                <a:lnTo>
                  <a:pt x="156972" y="175260"/>
                </a:lnTo>
                <a:lnTo>
                  <a:pt x="147828" y="179832"/>
                </a:lnTo>
                <a:lnTo>
                  <a:pt x="138684" y="182879"/>
                </a:lnTo>
                <a:lnTo>
                  <a:pt x="128016" y="185928"/>
                </a:lnTo>
                <a:lnTo>
                  <a:pt x="117348" y="185928"/>
                </a:lnTo>
                <a:lnTo>
                  <a:pt x="106679" y="187452"/>
                </a:lnTo>
                <a:lnTo>
                  <a:pt x="96012" y="187452"/>
                </a:lnTo>
                <a:lnTo>
                  <a:pt x="85344" y="185928"/>
                </a:lnTo>
                <a:lnTo>
                  <a:pt x="76200" y="182879"/>
                </a:lnTo>
                <a:lnTo>
                  <a:pt x="65532" y="179832"/>
                </a:lnTo>
                <a:lnTo>
                  <a:pt x="56388" y="176784"/>
                </a:lnTo>
                <a:lnTo>
                  <a:pt x="47244" y="172212"/>
                </a:lnTo>
                <a:lnTo>
                  <a:pt x="39624" y="166116"/>
                </a:lnTo>
                <a:lnTo>
                  <a:pt x="32004" y="161544"/>
                </a:lnTo>
                <a:lnTo>
                  <a:pt x="24384" y="153923"/>
                </a:lnTo>
                <a:lnTo>
                  <a:pt x="18288" y="147828"/>
                </a:lnTo>
                <a:lnTo>
                  <a:pt x="13716" y="140208"/>
                </a:lnTo>
                <a:lnTo>
                  <a:pt x="9144" y="131064"/>
                </a:lnTo>
                <a:lnTo>
                  <a:pt x="4572" y="123444"/>
                </a:lnTo>
                <a:lnTo>
                  <a:pt x="1524" y="114300"/>
                </a:lnTo>
                <a:lnTo>
                  <a:pt x="0" y="105156"/>
                </a:lnTo>
                <a:lnTo>
                  <a:pt x="0" y="94488"/>
                </a:lnTo>
                <a:close/>
                <a:moveTo>
                  <a:pt x="25908" y="99060"/>
                </a:moveTo>
                <a:lnTo>
                  <a:pt x="27432" y="106679"/>
                </a:lnTo>
                <a:lnTo>
                  <a:pt x="28955" y="112776"/>
                </a:lnTo>
                <a:lnTo>
                  <a:pt x="32004" y="118872"/>
                </a:lnTo>
                <a:lnTo>
                  <a:pt x="35052" y="124968"/>
                </a:lnTo>
                <a:lnTo>
                  <a:pt x="38100" y="129540"/>
                </a:lnTo>
                <a:lnTo>
                  <a:pt x="42672" y="135635"/>
                </a:lnTo>
                <a:lnTo>
                  <a:pt x="48767" y="140208"/>
                </a:lnTo>
                <a:lnTo>
                  <a:pt x="53340" y="144779"/>
                </a:lnTo>
                <a:lnTo>
                  <a:pt x="59436" y="149352"/>
                </a:lnTo>
                <a:lnTo>
                  <a:pt x="67055" y="152400"/>
                </a:lnTo>
                <a:lnTo>
                  <a:pt x="74676" y="155448"/>
                </a:lnTo>
                <a:lnTo>
                  <a:pt x="80772" y="156972"/>
                </a:lnTo>
                <a:lnTo>
                  <a:pt x="89916" y="160020"/>
                </a:lnTo>
                <a:lnTo>
                  <a:pt x="97536" y="160020"/>
                </a:lnTo>
                <a:lnTo>
                  <a:pt x="106679" y="161544"/>
                </a:lnTo>
                <a:lnTo>
                  <a:pt x="114300" y="160020"/>
                </a:lnTo>
                <a:lnTo>
                  <a:pt x="123444" y="160020"/>
                </a:lnTo>
                <a:lnTo>
                  <a:pt x="131064" y="158496"/>
                </a:lnTo>
                <a:lnTo>
                  <a:pt x="138684" y="155448"/>
                </a:lnTo>
                <a:lnTo>
                  <a:pt x="144779" y="152400"/>
                </a:lnTo>
                <a:lnTo>
                  <a:pt x="152400" y="149352"/>
                </a:lnTo>
                <a:lnTo>
                  <a:pt x="158496" y="144779"/>
                </a:lnTo>
                <a:lnTo>
                  <a:pt x="164591" y="140208"/>
                </a:lnTo>
                <a:lnTo>
                  <a:pt x="169164" y="135635"/>
                </a:lnTo>
                <a:lnTo>
                  <a:pt x="173736" y="131064"/>
                </a:lnTo>
                <a:lnTo>
                  <a:pt x="178308" y="126491"/>
                </a:lnTo>
                <a:lnTo>
                  <a:pt x="181355" y="120396"/>
                </a:lnTo>
                <a:lnTo>
                  <a:pt x="184404" y="114300"/>
                </a:lnTo>
                <a:lnTo>
                  <a:pt x="185928" y="108204"/>
                </a:lnTo>
                <a:lnTo>
                  <a:pt x="187452" y="102108"/>
                </a:lnTo>
                <a:lnTo>
                  <a:pt x="187452" y="94488"/>
                </a:lnTo>
                <a:lnTo>
                  <a:pt x="187452" y="88391"/>
                </a:lnTo>
                <a:lnTo>
                  <a:pt x="185928" y="80772"/>
                </a:lnTo>
                <a:lnTo>
                  <a:pt x="184404" y="74676"/>
                </a:lnTo>
                <a:lnTo>
                  <a:pt x="181355" y="68579"/>
                </a:lnTo>
                <a:lnTo>
                  <a:pt x="178308" y="64008"/>
                </a:lnTo>
                <a:lnTo>
                  <a:pt x="175260" y="57912"/>
                </a:lnTo>
                <a:lnTo>
                  <a:pt x="170688" y="51816"/>
                </a:lnTo>
                <a:lnTo>
                  <a:pt x="164591" y="47244"/>
                </a:lnTo>
                <a:lnTo>
                  <a:pt x="160020" y="42672"/>
                </a:lnTo>
                <a:lnTo>
                  <a:pt x="153924" y="39623"/>
                </a:lnTo>
                <a:lnTo>
                  <a:pt x="146304" y="35052"/>
                </a:lnTo>
                <a:lnTo>
                  <a:pt x="138684" y="32004"/>
                </a:lnTo>
                <a:lnTo>
                  <a:pt x="131064" y="30479"/>
                </a:lnTo>
                <a:lnTo>
                  <a:pt x="123444" y="28956"/>
                </a:lnTo>
                <a:lnTo>
                  <a:pt x="115824" y="27432"/>
                </a:lnTo>
                <a:lnTo>
                  <a:pt x="106679" y="27432"/>
                </a:lnTo>
                <a:lnTo>
                  <a:pt x="99060" y="27432"/>
                </a:lnTo>
                <a:lnTo>
                  <a:pt x="89916" y="27432"/>
                </a:lnTo>
                <a:lnTo>
                  <a:pt x="82296" y="30479"/>
                </a:lnTo>
                <a:lnTo>
                  <a:pt x="74676" y="32004"/>
                </a:lnTo>
                <a:lnTo>
                  <a:pt x="67055" y="35052"/>
                </a:lnTo>
                <a:lnTo>
                  <a:pt x="60960" y="38100"/>
                </a:lnTo>
                <a:lnTo>
                  <a:pt x="54864" y="42672"/>
                </a:lnTo>
                <a:lnTo>
                  <a:pt x="48767" y="47244"/>
                </a:lnTo>
                <a:lnTo>
                  <a:pt x="44196" y="51816"/>
                </a:lnTo>
                <a:lnTo>
                  <a:pt x="39624" y="56388"/>
                </a:lnTo>
                <a:lnTo>
                  <a:pt x="35052" y="62484"/>
                </a:lnTo>
                <a:lnTo>
                  <a:pt x="32004" y="68579"/>
                </a:lnTo>
                <a:lnTo>
                  <a:pt x="28955" y="73152"/>
                </a:lnTo>
                <a:lnTo>
                  <a:pt x="27432" y="80772"/>
                </a:lnTo>
                <a:lnTo>
                  <a:pt x="25908" y="86868"/>
                </a:lnTo>
                <a:lnTo>
                  <a:pt x="25908" y="92964"/>
                </a:lnTo>
                <a:lnTo>
                  <a:pt x="25908" y="990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733544" y="3736848"/>
            <a:ext cx="213360" cy="185928"/>
          </a:xfrm>
          <a:custGeom>
            <a:avLst/>
            <a:gdLst/>
            <a:ahLst/>
            <a:cxnLst/>
            <a:rect l="l" t="t" r="r" b="b"/>
            <a:pathLst>
              <a:path w="213360" h="185928">
                <a:moveTo>
                  <a:pt x="0" y="94488"/>
                </a:moveTo>
                <a:lnTo>
                  <a:pt x="0" y="85344"/>
                </a:lnTo>
                <a:lnTo>
                  <a:pt x="3048" y="74676"/>
                </a:lnTo>
                <a:lnTo>
                  <a:pt x="4572" y="65532"/>
                </a:lnTo>
                <a:lnTo>
                  <a:pt x="9144" y="57911"/>
                </a:lnTo>
                <a:lnTo>
                  <a:pt x="13716" y="48767"/>
                </a:lnTo>
                <a:lnTo>
                  <a:pt x="18288" y="41148"/>
                </a:lnTo>
                <a:lnTo>
                  <a:pt x="24384" y="33528"/>
                </a:lnTo>
                <a:lnTo>
                  <a:pt x="32004" y="27432"/>
                </a:lnTo>
                <a:lnTo>
                  <a:pt x="39624" y="21336"/>
                </a:lnTo>
                <a:lnTo>
                  <a:pt x="47244" y="16764"/>
                </a:lnTo>
                <a:lnTo>
                  <a:pt x="56388" y="12192"/>
                </a:lnTo>
                <a:lnTo>
                  <a:pt x="65532" y="7620"/>
                </a:lnTo>
                <a:lnTo>
                  <a:pt x="74676" y="4572"/>
                </a:lnTo>
                <a:lnTo>
                  <a:pt x="85344" y="3048"/>
                </a:lnTo>
                <a:lnTo>
                  <a:pt x="96012" y="1523"/>
                </a:lnTo>
                <a:lnTo>
                  <a:pt x="106680" y="0"/>
                </a:lnTo>
                <a:lnTo>
                  <a:pt x="117348" y="1523"/>
                </a:lnTo>
                <a:lnTo>
                  <a:pt x="126492" y="3048"/>
                </a:lnTo>
                <a:lnTo>
                  <a:pt x="137160" y="4572"/>
                </a:lnTo>
                <a:lnTo>
                  <a:pt x="146304" y="7620"/>
                </a:lnTo>
                <a:lnTo>
                  <a:pt x="155448" y="10667"/>
                </a:lnTo>
                <a:lnTo>
                  <a:pt x="164592" y="15240"/>
                </a:lnTo>
                <a:lnTo>
                  <a:pt x="173736" y="21336"/>
                </a:lnTo>
                <a:lnTo>
                  <a:pt x="179832" y="27432"/>
                </a:lnTo>
                <a:lnTo>
                  <a:pt x="187452" y="33528"/>
                </a:lnTo>
                <a:lnTo>
                  <a:pt x="193548" y="39623"/>
                </a:lnTo>
                <a:lnTo>
                  <a:pt x="199644" y="47244"/>
                </a:lnTo>
                <a:lnTo>
                  <a:pt x="204216" y="56388"/>
                </a:lnTo>
                <a:lnTo>
                  <a:pt x="207264" y="64008"/>
                </a:lnTo>
                <a:lnTo>
                  <a:pt x="210312" y="73152"/>
                </a:lnTo>
                <a:lnTo>
                  <a:pt x="211836" y="83820"/>
                </a:lnTo>
                <a:lnTo>
                  <a:pt x="213360" y="92964"/>
                </a:lnTo>
                <a:lnTo>
                  <a:pt x="211836" y="102108"/>
                </a:lnTo>
                <a:lnTo>
                  <a:pt x="210312" y="112776"/>
                </a:lnTo>
                <a:lnTo>
                  <a:pt x="208788" y="120396"/>
                </a:lnTo>
                <a:lnTo>
                  <a:pt x="204216" y="129540"/>
                </a:lnTo>
                <a:lnTo>
                  <a:pt x="199644" y="138684"/>
                </a:lnTo>
                <a:lnTo>
                  <a:pt x="195072" y="146304"/>
                </a:lnTo>
                <a:lnTo>
                  <a:pt x="188976" y="152400"/>
                </a:lnTo>
                <a:lnTo>
                  <a:pt x="181356" y="160020"/>
                </a:lnTo>
                <a:lnTo>
                  <a:pt x="173736" y="166116"/>
                </a:lnTo>
                <a:lnTo>
                  <a:pt x="166116" y="170688"/>
                </a:lnTo>
                <a:lnTo>
                  <a:pt x="156972" y="175260"/>
                </a:lnTo>
                <a:lnTo>
                  <a:pt x="147828" y="179832"/>
                </a:lnTo>
                <a:lnTo>
                  <a:pt x="138684" y="182880"/>
                </a:lnTo>
                <a:lnTo>
                  <a:pt x="128016" y="184404"/>
                </a:lnTo>
                <a:lnTo>
                  <a:pt x="117348" y="185928"/>
                </a:lnTo>
                <a:lnTo>
                  <a:pt x="106680" y="185928"/>
                </a:lnTo>
                <a:lnTo>
                  <a:pt x="96012" y="185928"/>
                </a:lnTo>
                <a:lnTo>
                  <a:pt x="85344" y="184404"/>
                </a:lnTo>
                <a:lnTo>
                  <a:pt x="76200" y="182880"/>
                </a:lnTo>
                <a:lnTo>
                  <a:pt x="67056" y="179832"/>
                </a:lnTo>
                <a:lnTo>
                  <a:pt x="57912" y="175260"/>
                </a:lnTo>
                <a:lnTo>
                  <a:pt x="48768" y="172211"/>
                </a:lnTo>
                <a:lnTo>
                  <a:pt x="39624" y="166116"/>
                </a:lnTo>
                <a:lnTo>
                  <a:pt x="32004" y="160020"/>
                </a:lnTo>
                <a:lnTo>
                  <a:pt x="25908" y="153923"/>
                </a:lnTo>
                <a:lnTo>
                  <a:pt x="19812" y="146304"/>
                </a:lnTo>
                <a:lnTo>
                  <a:pt x="13716" y="138684"/>
                </a:lnTo>
                <a:lnTo>
                  <a:pt x="9144" y="131064"/>
                </a:lnTo>
                <a:lnTo>
                  <a:pt x="6096" y="121920"/>
                </a:lnTo>
                <a:lnTo>
                  <a:pt x="3048" y="112776"/>
                </a:lnTo>
                <a:lnTo>
                  <a:pt x="1524" y="103632"/>
                </a:lnTo>
                <a:lnTo>
                  <a:pt x="0" y="94488"/>
                </a:lnTo>
                <a:close/>
                <a:moveTo>
                  <a:pt x="27432" y="99060"/>
                </a:moveTo>
                <a:lnTo>
                  <a:pt x="27432" y="106680"/>
                </a:lnTo>
                <a:lnTo>
                  <a:pt x="28956" y="112776"/>
                </a:lnTo>
                <a:lnTo>
                  <a:pt x="32004" y="118872"/>
                </a:lnTo>
                <a:lnTo>
                  <a:pt x="35052" y="123444"/>
                </a:lnTo>
                <a:lnTo>
                  <a:pt x="39624" y="129540"/>
                </a:lnTo>
                <a:lnTo>
                  <a:pt x="44196" y="134111"/>
                </a:lnTo>
                <a:lnTo>
                  <a:pt x="48768" y="140208"/>
                </a:lnTo>
                <a:lnTo>
                  <a:pt x="54864" y="144780"/>
                </a:lnTo>
                <a:lnTo>
                  <a:pt x="60960" y="147828"/>
                </a:lnTo>
                <a:lnTo>
                  <a:pt x="67056" y="152400"/>
                </a:lnTo>
                <a:lnTo>
                  <a:pt x="74676" y="153923"/>
                </a:lnTo>
                <a:lnTo>
                  <a:pt x="82296" y="156972"/>
                </a:lnTo>
                <a:lnTo>
                  <a:pt x="89916" y="158496"/>
                </a:lnTo>
                <a:lnTo>
                  <a:pt x="97536" y="160020"/>
                </a:lnTo>
                <a:lnTo>
                  <a:pt x="106680" y="160020"/>
                </a:lnTo>
                <a:lnTo>
                  <a:pt x="114300" y="160020"/>
                </a:lnTo>
                <a:lnTo>
                  <a:pt x="121920" y="158496"/>
                </a:lnTo>
                <a:lnTo>
                  <a:pt x="131064" y="156972"/>
                </a:lnTo>
                <a:lnTo>
                  <a:pt x="137160" y="155448"/>
                </a:lnTo>
                <a:lnTo>
                  <a:pt x="144780" y="152400"/>
                </a:lnTo>
                <a:lnTo>
                  <a:pt x="150876" y="149352"/>
                </a:lnTo>
                <a:lnTo>
                  <a:pt x="158496" y="144780"/>
                </a:lnTo>
                <a:lnTo>
                  <a:pt x="163068" y="140208"/>
                </a:lnTo>
                <a:lnTo>
                  <a:pt x="169164" y="135636"/>
                </a:lnTo>
                <a:lnTo>
                  <a:pt x="173736" y="131064"/>
                </a:lnTo>
                <a:lnTo>
                  <a:pt x="176784" y="124967"/>
                </a:lnTo>
                <a:lnTo>
                  <a:pt x="179832" y="118872"/>
                </a:lnTo>
                <a:lnTo>
                  <a:pt x="182880" y="114300"/>
                </a:lnTo>
                <a:lnTo>
                  <a:pt x="184404" y="106680"/>
                </a:lnTo>
                <a:lnTo>
                  <a:pt x="185928" y="100584"/>
                </a:lnTo>
                <a:lnTo>
                  <a:pt x="185928" y="94488"/>
                </a:lnTo>
                <a:lnTo>
                  <a:pt x="185928" y="88392"/>
                </a:lnTo>
                <a:lnTo>
                  <a:pt x="185928" y="80772"/>
                </a:lnTo>
                <a:lnTo>
                  <a:pt x="182880" y="74676"/>
                </a:lnTo>
                <a:lnTo>
                  <a:pt x="181356" y="68580"/>
                </a:lnTo>
                <a:lnTo>
                  <a:pt x="178308" y="62484"/>
                </a:lnTo>
                <a:lnTo>
                  <a:pt x="173736" y="57911"/>
                </a:lnTo>
                <a:lnTo>
                  <a:pt x="169164" y="51816"/>
                </a:lnTo>
                <a:lnTo>
                  <a:pt x="164592" y="47244"/>
                </a:lnTo>
                <a:lnTo>
                  <a:pt x="158496" y="42672"/>
                </a:lnTo>
                <a:lnTo>
                  <a:pt x="152400" y="39623"/>
                </a:lnTo>
                <a:lnTo>
                  <a:pt x="146304" y="35052"/>
                </a:lnTo>
                <a:lnTo>
                  <a:pt x="138684" y="32004"/>
                </a:lnTo>
                <a:lnTo>
                  <a:pt x="131064" y="30480"/>
                </a:lnTo>
                <a:lnTo>
                  <a:pt x="123444" y="28955"/>
                </a:lnTo>
                <a:lnTo>
                  <a:pt x="115824" y="27432"/>
                </a:lnTo>
                <a:lnTo>
                  <a:pt x="106680" y="27432"/>
                </a:lnTo>
                <a:lnTo>
                  <a:pt x="99060" y="27432"/>
                </a:lnTo>
                <a:lnTo>
                  <a:pt x="89916" y="27432"/>
                </a:lnTo>
                <a:lnTo>
                  <a:pt x="82296" y="30480"/>
                </a:lnTo>
                <a:lnTo>
                  <a:pt x="74676" y="32004"/>
                </a:lnTo>
                <a:lnTo>
                  <a:pt x="68580" y="35052"/>
                </a:lnTo>
                <a:lnTo>
                  <a:pt x="60960" y="38100"/>
                </a:lnTo>
                <a:lnTo>
                  <a:pt x="54864" y="42672"/>
                </a:lnTo>
                <a:lnTo>
                  <a:pt x="50292" y="47244"/>
                </a:lnTo>
                <a:lnTo>
                  <a:pt x="44196" y="51816"/>
                </a:lnTo>
                <a:lnTo>
                  <a:pt x="39624" y="56388"/>
                </a:lnTo>
                <a:lnTo>
                  <a:pt x="36576" y="62484"/>
                </a:lnTo>
                <a:lnTo>
                  <a:pt x="33528" y="67055"/>
                </a:lnTo>
                <a:lnTo>
                  <a:pt x="30480" y="73152"/>
                </a:lnTo>
                <a:lnTo>
                  <a:pt x="28956" y="79248"/>
                </a:lnTo>
                <a:lnTo>
                  <a:pt x="27432" y="86867"/>
                </a:lnTo>
                <a:lnTo>
                  <a:pt x="25908" y="92964"/>
                </a:lnTo>
                <a:lnTo>
                  <a:pt x="27432" y="990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7868412" y="3929975"/>
            <a:ext cx="1368875" cy="331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ROSEDALE BORE - TO BE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INTERSECTED BY MINING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7549896" y="1491575"/>
            <a:ext cx="1188152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solidFill>
                  <a:srgbClr val="FF0000"/>
                </a:solidFill>
                <a:latin typeface="Arial"/>
                <a:cs typeface="Arial"/>
              </a:rPr>
              <a:t>Intersected by mining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948930" y="6812275"/>
            <a:ext cx="809900" cy="603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52903" y="6857736"/>
            <a:ext cx="1456765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67938" y="6987849"/>
            <a:ext cx="759663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5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48322" y="7176095"/>
            <a:ext cx="3240833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Summary of Impacted bores &amp; Testing - RTS MODEL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25780" y="905256"/>
            <a:ext cx="10668" cy="6515100"/>
          </a:xfrm>
          <a:custGeom>
            <a:avLst/>
            <a:gdLst/>
            <a:ahLst/>
            <a:cxnLst/>
            <a:rect l="l" t="t" r="r" b="b"/>
            <a:pathLst>
              <a:path w="10668" h="6515100">
                <a:moveTo>
                  <a:pt x="0" y="6515100"/>
                </a:moveTo>
                <a:lnTo>
                  <a:pt x="0" y="0"/>
                </a:lnTo>
                <a:lnTo>
                  <a:pt x="10668" y="0"/>
                </a:lnTo>
                <a:lnTo>
                  <a:pt x="10668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509760" y="915924"/>
            <a:ext cx="10668" cy="6504431"/>
          </a:xfrm>
          <a:custGeom>
            <a:avLst/>
            <a:gdLst/>
            <a:ahLst/>
            <a:cxnLst/>
            <a:rect l="l" t="t" r="r" b="b"/>
            <a:pathLst>
              <a:path w="10668" h="6504431">
                <a:moveTo>
                  <a:pt x="0" y="6504431"/>
                </a:moveTo>
                <a:lnTo>
                  <a:pt x="0" y="0"/>
                </a:lnTo>
                <a:lnTo>
                  <a:pt x="10668" y="0"/>
                </a:lnTo>
                <a:lnTo>
                  <a:pt x="10668" y="6504431"/>
                </a:lnTo>
                <a:lnTo>
                  <a:pt x="0" y="650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21508" y="6829044"/>
            <a:ext cx="10667" cy="591312"/>
          </a:xfrm>
          <a:custGeom>
            <a:avLst/>
            <a:gdLst/>
            <a:ahLst/>
            <a:cxnLst/>
            <a:rect l="l" t="t" r="r" b="b"/>
            <a:pathLst>
              <a:path w="10667" h="591312">
                <a:moveTo>
                  <a:pt x="0" y="591312"/>
                </a:moveTo>
                <a:lnTo>
                  <a:pt x="0" y="0"/>
                </a:lnTo>
                <a:lnTo>
                  <a:pt x="10667" y="0"/>
                </a:lnTo>
                <a:lnTo>
                  <a:pt x="10667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9371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11896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6448" y="90525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6448" y="681837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32176" y="6966204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32176" y="7114032"/>
            <a:ext cx="5390388" cy="10668"/>
          </a:xfrm>
          <a:custGeom>
            <a:avLst/>
            <a:gdLst/>
            <a:ahLst/>
            <a:cxnLst/>
            <a:rect l="l" t="t" r="r" b="b"/>
            <a:pathLst>
              <a:path w="5390388" h="10668">
                <a:moveTo>
                  <a:pt x="0" y="10668"/>
                </a:moveTo>
                <a:lnTo>
                  <a:pt x="0" y="0"/>
                </a:lnTo>
                <a:lnTo>
                  <a:pt x="5390388" y="0"/>
                </a:lnTo>
                <a:lnTo>
                  <a:pt x="539038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32176" y="72618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6448" y="7409688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5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6835140"/>
            <a:ext cx="364236" cy="55778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52144" y="6963151"/>
            <a:ext cx="1044514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pic>
        <p:nvPicPr>
          <p:cNvPr id="1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2631948"/>
            <a:ext cx="8197595" cy="2177796"/>
          </a:xfrm>
          <a:prstGeom prst="rect">
            <a:avLst/>
          </a:prstGeom>
        </p:spPr>
      </p:pic>
      <p:pic>
        <p:nvPicPr>
          <p:cNvPr id="1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4896612"/>
            <a:ext cx="8385048" cy="1947672"/>
          </a:xfrm>
          <a:prstGeom prst="rect">
            <a:avLst/>
          </a:prstGeom>
        </p:spPr>
      </p:pic>
      <p:sp>
        <p:nvSpPr>
          <p:cNvPr id="117" name="object 117"/>
          <p:cNvSpPr/>
          <p:nvPr/>
        </p:nvSpPr>
        <p:spPr>
          <a:xfrm>
            <a:off x="7972043" y="6225540"/>
            <a:ext cx="1181100" cy="591312"/>
          </a:xfrm>
          <a:custGeom>
            <a:avLst/>
            <a:gdLst/>
            <a:ahLst/>
            <a:cxnLst/>
            <a:rect l="l" t="t" r="r" b="b"/>
            <a:pathLst>
              <a:path w="1181100" h="591312">
                <a:moveTo>
                  <a:pt x="0" y="295656"/>
                </a:moveTo>
                <a:lnTo>
                  <a:pt x="1525" y="280416"/>
                </a:lnTo>
                <a:lnTo>
                  <a:pt x="3049" y="265176"/>
                </a:lnTo>
                <a:lnTo>
                  <a:pt x="7621" y="248412"/>
                </a:lnTo>
                <a:lnTo>
                  <a:pt x="12193" y="233172"/>
                </a:lnTo>
                <a:lnTo>
                  <a:pt x="19813" y="219456"/>
                </a:lnTo>
                <a:lnTo>
                  <a:pt x="27433" y="204216"/>
                </a:lnTo>
                <a:lnTo>
                  <a:pt x="38100" y="190500"/>
                </a:lnTo>
                <a:lnTo>
                  <a:pt x="48769" y="176784"/>
                </a:lnTo>
                <a:lnTo>
                  <a:pt x="60961" y="164592"/>
                </a:lnTo>
                <a:lnTo>
                  <a:pt x="74676" y="150876"/>
                </a:lnTo>
                <a:lnTo>
                  <a:pt x="88393" y="138684"/>
                </a:lnTo>
                <a:lnTo>
                  <a:pt x="103633" y="126492"/>
                </a:lnTo>
                <a:lnTo>
                  <a:pt x="120397" y="115824"/>
                </a:lnTo>
                <a:lnTo>
                  <a:pt x="138685" y="105156"/>
                </a:lnTo>
                <a:lnTo>
                  <a:pt x="156973" y="94488"/>
                </a:lnTo>
                <a:lnTo>
                  <a:pt x="176785" y="83820"/>
                </a:lnTo>
                <a:lnTo>
                  <a:pt x="196597" y="74676"/>
                </a:lnTo>
                <a:lnTo>
                  <a:pt x="217933" y="65532"/>
                </a:lnTo>
                <a:lnTo>
                  <a:pt x="240793" y="56388"/>
                </a:lnTo>
                <a:lnTo>
                  <a:pt x="263653" y="48768"/>
                </a:lnTo>
                <a:lnTo>
                  <a:pt x="288037" y="41148"/>
                </a:lnTo>
                <a:lnTo>
                  <a:pt x="312421" y="33528"/>
                </a:lnTo>
                <a:lnTo>
                  <a:pt x="336805" y="27432"/>
                </a:lnTo>
                <a:lnTo>
                  <a:pt x="362713" y="22860"/>
                </a:lnTo>
                <a:lnTo>
                  <a:pt x="390145" y="16764"/>
                </a:lnTo>
                <a:lnTo>
                  <a:pt x="416053" y="12192"/>
                </a:lnTo>
                <a:lnTo>
                  <a:pt x="445009" y="9144"/>
                </a:lnTo>
                <a:lnTo>
                  <a:pt x="472441" y="6096"/>
                </a:lnTo>
                <a:lnTo>
                  <a:pt x="501397" y="3048"/>
                </a:lnTo>
                <a:lnTo>
                  <a:pt x="530353" y="1524"/>
                </a:lnTo>
                <a:lnTo>
                  <a:pt x="560833" y="0"/>
                </a:lnTo>
                <a:lnTo>
                  <a:pt x="589789" y="0"/>
                </a:lnTo>
                <a:lnTo>
                  <a:pt x="620269" y="0"/>
                </a:lnTo>
                <a:lnTo>
                  <a:pt x="649225" y="1524"/>
                </a:lnTo>
                <a:lnTo>
                  <a:pt x="679705" y="3048"/>
                </a:lnTo>
                <a:lnTo>
                  <a:pt x="707137" y="6096"/>
                </a:lnTo>
                <a:lnTo>
                  <a:pt x="736093" y="9144"/>
                </a:lnTo>
                <a:lnTo>
                  <a:pt x="763525" y="12192"/>
                </a:lnTo>
                <a:lnTo>
                  <a:pt x="790957" y="16764"/>
                </a:lnTo>
                <a:lnTo>
                  <a:pt x="816865" y="21336"/>
                </a:lnTo>
                <a:lnTo>
                  <a:pt x="842773" y="27432"/>
                </a:lnTo>
                <a:lnTo>
                  <a:pt x="868681" y="33528"/>
                </a:lnTo>
                <a:lnTo>
                  <a:pt x="893065" y="41148"/>
                </a:lnTo>
                <a:lnTo>
                  <a:pt x="917449" y="48768"/>
                </a:lnTo>
                <a:lnTo>
                  <a:pt x="940309" y="56388"/>
                </a:lnTo>
                <a:lnTo>
                  <a:pt x="961645" y="65532"/>
                </a:lnTo>
                <a:lnTo>
                  <a:pt x="982981" y="74676"/>
                </a:lnTo>
                <a:lnTo>
                  <a:pt x="1004317" y="83820"/>
                </a:lnTo>
                <a:lnTo>
                  <a:pt x="1024129" y="92964"/>
                </a:lnTo>
                <a:lnTo>
                  <a:pt x="1042417" y="103632"/>
                </a:lnTo>
                <a:lnTo>
                  <a:pt x="1059181" y="115824"/>
                </a:lnTo>
                <a:lnTo>
                  <a:pt x="1075945" y="126492"/>
                </a:lnTo>
                <a:lnTo>
                  <a:pt x="1091185" y="138684"/>
                </a:lnTo>
                <a:lnTo>
                  <a:pt x="1106425" y="150876"/>
                </a:lnTo>
                <a:lnTo>
                  <a:pt x="1120141" y="163068"/>
                </a:lnTo>
                <a:lnTo>
                  <a:pt x="1132333" y="176784"/>
                </a:lnTo>
                <a:lnTo>
                  <a:pt x="1143001" y="190500"/>
                </a:lnTo>
                <a:lnTo>
                  <a:pt x="1152145" y="204216"/>
                </a:lnTo>
                <a:lnTo>
                  <a:pt x="1159765" y="217932"/>
                </a:lnTo>
                <a:lnTo>
                  <a:pt x="1167385" y="233172"/>
                </a:lnTo>
                <a:lnTo>
                  <a:pt x="1173481" y="248412"/>
                </a:lnTo>
                <a:lnTo>
                  <a:pt x="1176529" y="263652"/>
                </a:lnTo>
                <a:lnTo>
                  <a:pt x="1179577" y="278892"/>
                </a:lnTo>
                <a:lnTo>
                  <a:pt x="1181101" y="294132"/>
                </a:lnTo>
                <a:lnTo>
                  <a:pt x="1179577" y="310896"/>
                </a:lnTo>
                <a:lnTo>
                  <a:pt x="1178053" y="326136"/>
                </a:lnTo>
                <a:lnTo>
                  <a:pt x="1173481" y="341376"/>
                </a:lnTo>
                <a:lnTo>
                  <a:pt x="1167385" y="356616"/>
                </a:lnTo>
                <a:lnTo>
                  <a:pt x="1161289" y="371856"/>
                </a:lnTo>
                <a:lnTo>
                  <a:pt x="1152145" y="385572"/>
                </a:lnTo>
                <a:lnTo>
                  <a:pt x="1143001" y="399288"/>
                </a:lnTo>
                <a:lnTo>
                  <a:pt x="1132333" y="413004"/>
                </a:lnTo>
                <a:lnTo>
                  <a:pt x="1120141" y="426720"/>
                </a:lnTo>
                <a:lnTo>
                  <a:pt x="1106425" y="438912"/>
                </a:lnTo>
                <a:lnTo>
                  <a:pt x="1092709" y="451104"/>
                </a:lnTo>
                <a:lnTo>
                  <a:pt x="1077469" y="463296"/>
                </a:lnTo>
                <a:lnTo>
                  <a:pt x="1060705" y="475488"/>
                </a:lnTo>
                <a:lnTo>
                  <a:pt x="1042417" y="486156"/>
                </a:lnTo>
                <a:lnTo>
                  <a:pt x="1024129" y="496824"/>
                </a:lnTo>
                <a:lnTo>
                  <a:pt x="1004317" y="507492"/>
                </a:lnTo>
                <a:lnTo>
                  <a:pt x="984505" y="516636"/>
                </a:lnTo>
                <a:lnTo>
                  <a:pt x="963169" y="525780"/>
                </a:lnTo>
                <a:lnTo>
                  <a:pt x="940309" y="533400"/>
                </a:lnTo>
                <a:lnTo>
                  <a:pt x="917449" y="542544"/>
                </a:lnTo>
                <a:lnTo>
                  <a:pt x="893065" y="550164"/>
                </a:lnTo>
                <a:lnTo>
                  <a:pt x="868681" y="556260"/>
                </a:lnTo>
                <a:lnTo>
                  <a:pt x="844297" y="562356"/>
                </a:lnTo>
                <a:lnTo>
                  <a:pt x="818389" y="568452"/>
                </a:lnTo>
                <a:lnTo>
                  <a:pt x="790957" y="573024"/>
                </a:lnTo>
                <a:lnTo>
                  <a:pt x="763525" y="577596"/>
                </a:lnTo>
                <a:lnTo>
                  <a:pt x="736093" y="582168"/>
                </a:lnTo>
                <a:lnTo>
                  <a:pt x="708661" y="585216"/>
                </a:lnTo>
                <a:lnTo>
                  <a:pt x="679705" y="588264"/>
                </a:lnTo>
                <a:lnTo>
                  <a:pt x="650749" y="589788"/>
                </a:lnTo>
                <a:lnTo>
                  <a:pt x="620269" y="591312"/>
                </a:lnTo>
                <a:lnTo>
                  <a:pt x="591313" y="591312"/>
                </a:lnTo>
                <a:lnTo>
                  <a:pt x="560833" y="591312"/>
                </a:lnTo>
                <a:lnTo>
                  <a:pt x="530353" y="589788"/>
                </a:lnTo>
                <a:lnTo>
                  <a:pt x="501397" y="588264"/>
                </a:lnTo>
                <a:lnTo>
                  <a:pt x="472441" y="585216"/>
                </a:lnTo>
                <a:lnTo>
                  <a:pt x="445009" y="582168"/>
                </a:lnTo>
                <a:lnTo>
                  <a:pt x="417577" y="577596"/>
                </a:lnTo>
                <a:lnTo>
                  <a:pt x="390145" y="573024"/>
                </a:lnTo>
                <a:lnTo>
                  <a:pt x="362713" y="568452"/>
                </a:lnTo>
                <a:lnTo>
                  <a:pt x="336805" y="562356"/>
                </a:lnTo>
                <a:lnTo>
                  <a:pt x="312421" y="556260"/>
                </a:lnTo>
                <a:lnTo>
                  <a:pt x="288037" y="550164"/>
                </a:lnTo>
                <a:lnTo>
                  <a:pt x="263653" y="542544"/>
                </a:lnTo>
                <a:lnTo>
                  <a:pt x="240793" y="533400"/>
                </a:lnTo>
                <a:lnTo>
                  <a:pt x="219457" y="525780"/>
                </a:lnTo>
                <a:lnTo>
                  <a:pt x="196597" y="516636"/>
                </a:lnTo>
                <a:lnTo>
                  <a:pt x="176785" y="507492"/>
                </a:lnTo>
                <a:lnTo>
                  <a:pt x="156973" y="496824"/>
                </a:lnTo>
                <a:lnTo>
                  <a:pt x="138685" y="486156"/>
                </a:lnTo>
                <a:lnTo>
                  <a:pt x="120397" y="475488"/>
                </a:lnTo>
                <a:lnTo>
                  <a:pt x="105157" y="463296"/>
                </a:lnTo>
                <a:lnTo>
                  <a:pt x="88393" y="452628"/>
                </a:lnTo>
                <a:lnTo>
                  <a:pt x="74676" y="440436"/>
                </a:lnTo>
                <a:lnTo>
                  <a:pt x="60961" y="426720"/>
                </a:lnTo>
                <a:lnTo>
                  <a:pt x="48769" y="414528"/>
                </a:lnTo>
                <a:lnTo>
                  <a:pt x="38100" y="400812"/>
                </a:lnTo>
                <a:lnTo>
                  <a:pt x="28957" y="387096"/>
                </a:lnTo>
                <a:lnTo>
                  <a:pt x="19813" y="371856"/>
                </a:lnTo>
                <a:lnTo>
                  <a:pt x="13717" y="358140"/>
                </a:lnTo>
                <a:lnTo>
                  <a:pt x="7621" y="342900"/>
                </a:lnTo>
                <a:lnTo>
                  <a:pt x="3049" y="327660"/>
                </a:lnTo>
                <a:lnTo>
                  <a:pt x="1525" y="312420"/>
                </a:lnTo>
                <a:lnTo>
                  <a:pt x="0" y="295656"/>
                </a:lnTo>
                <a:close/>
                <a:moveTo>
                  <a:pt x="27433" y="307848"/>
                </a:moveTo>
                <a:lnTo>
                  <a:pt x="28957" y="321564"/>
                </a:lnTo>
                <a:lnTo>
                  <a:pt x="32005" y="333756"/>
                </a:lnTo>
                <a:lnTo>
                  <a:pt x="36576" y="345948"/>
                </a:lnTo>
                <a:lnTo>
                  <a:pt x="42673" y="359664"/>
                </a:lnTo>
                <a:lnTo>
                  <a:pt x="50293" y="371856"/>
                </a:lnTo>
                <a:lnTo>
                  <a:pt x="57913" y="384048"/>
                </a:lnTo>
                <a:lnTo>
                  <a:pt x="68581" y="396240"/>
                </a:lnTo>
                <a:lnTo>
                  <a:pt x="79249" y="408432"/>
                </a:lnTo>
                <a:lnTo>
                  <a:pt x="91441" y="420624"/>
                </a:lnTo>
                <a:lnTo>
                  <a:pt x="105157" y="431292"/>
                </a:lnTo>
                <a:lnTo>
                  <a:pt x="118873" y="441960"/>
                </a:lnTo>
                <a:lnTo>
                  <a:pt x="135637" y="452628"/>
                </a:lnTo>
                <a:lnTo>
                  <a:pt x="152400" y="463296"/>
                </a:lnTo>
                <a:lnTo>
                  <a:pt x="169164" y="473964"/>
                </a:lnTo>
                <a:lnTo>
                  <a:pt x="187453" y="483108"/>
                </a:lnTo>
                <a:lnTo>
                  <a:pt x="207264" y="492252"/>
                </a:lnTo>
                <a:lnTo>
                  <a:pt x="228600" y="501396"/>
                </a:lnTo>
                <a:lnTo>
                  <a:pt x="249937" y="509016"/>
                </a:lnTo>
                <a:lnTo>
                  <a:pt x="271273" y="516636"/>
                </a:lnTo>
                <a:lnTo>
                  <a:pt x="294133" y="524256"/>
                </a:lnTo>
                <a:lnTo>
                  <a:pt x="318517" y="530352"/>
                </a:lnTo>
                <a:lnTo>
                  <a:pt x="342900" y="536448"/>
                </a:lnTo>
                <a:lnTo>
                  <a:pt x="368809" y="542544"/>
                </a:lnTo>
                <a:lnTo>
                  <a:pt x="394717" y="547116"/>
                </a:lnTo>
                <a:lnTo>
                  <a:pt x="420625" y="551688"/>
                </a:lnTo>
                <a:lnTo>
                  <a:pt x="448057" y="556260"/>
                </a:lnTo>
                <a:lnTo>
                  <a:pt x="475489" y="559308"/>
                </a:lnTo>
                <a:lnTo>
                  <a:pt x="502921" y="560832"/>
                </a:lnTo>
                <a:lnTo>
                  <a:pt x="531877" y="563880"/>
                </a:lnTo>
                <a:lnTo>
                  <a:pt x="560833" y="563880"/>
                </a:lnTo>
                <a:lnTo>
                  <a:pt x="589789" y="565404"/>
                </a:lnTo>
                <a:lnTo>
                  <a:pt x="620269" y="563880"/>
                </a:lnTo>
                <a:lnTo>
                  <a:pt x="649225" y="563880"/>
                </a:lnTo>
                <a:lnTo>
                  <a:pt x="676657" y="560832"/>
                </a:lnTo>
                <a:lnTo>
                  <a:pt x="705613" y="559308"/>
                </a:lnTo>
                <a:lnTo>
                  <a:pt x="733045" y="556260"/>
                </a:lnTo>
                <a:lnTo>
                  <a:pt x="760477" y="551688"/>
                </a:lnTo>
                <a:lnTo>
                  <a:pt x="786385" y="547116"/>
                </a:lnTo>
                <a:lnTo>
                  <a:pt x="812293" y="542544"/>
                </a:lnTo>
                <a:lnTo>
                  <a:pt x="836677" y="537972"/>
                </a:lnTo>
                <a:lnTo>
                  <a:pt x="861061" y="530352"/>
                </a:lnTo>
                <a:lnTo>
                  <a:pt x="885445" y="524256"/>
                </a:lnTo>
                <a:lnTo>
                  <a:pt x="908305" y="516636"/>
                </a:lnTo>
                <a:lnTo>
                  <a:pt x="931165" y="509016"/>
                </a:lnTo>
                <a:lnTo>
                  <a:pt x="952501" y="501396"/>
                </a:lnTo>
                <a:lnTo>
                  <a:pt x="972313" y="492252"/>
                </a:lnTo>
                <a:lnTo>
                  <a:pt x="992125" y="483108"/>
                </a:lnTo>
                <a:lnTo>
                  <a:pt x="1010413" y="473964"/>
                </a:lnTo>
                <a:lnTo>
                  <a:pt x="1028701" y="463296"/>
                </a:lnTo>
                <a:lnTo>
                  <a:pt x="1045465" y="454152"/>
                </a:lnTo>
                <a:lnTo>
                  <a:pt x="1060705" y="443484"/>
                </a:lnTo>
                <a:lnTo>
                  <a:pt x="1075945" y="431292"/>
                </a:lnTo>
                <a:lnTo>
                  <a:pt x="1088137" y="420624"/>
                </a:lnTo>
                <a:lnTo>
                  <a:pt x="1100329" y="408432"/>
                </a:lnTo>
                <a:lnTo>
                  <a:pt x="1110997" y="396240"/>
                </a:lnTo>
                <a:lnTo>
                  <a:pt x="1121665" y="385572"/>
                </a:lnTo>
                <a:lnTo>
                  <a:pt x="1129285" y="373380"/>
                </a:lnTo>
                <a:lnTo>
                  <a:pt x="1136905" y="359664"/>
                </a:lnTo>
                <a:lnTo>
                  <a:pt x="1143001" y="347472"/>
                </a:lnTo>
                <a:lnTo>
                  <a:pt x="1147573" y="335280"/>
                </a:lnTo>
                <a:lnTo>
                  <a:pt x="1150621" y="321564"/>
                </a:lnTo>
                <a:lnTo>
                  <a:pt x="1153669" y="309372"/>
                </a:lnTo>
                <a:lnTo>
                  <a:pt x="1153669" y="295656"/>
                </a:lnTo>
                <a:lnTo>
                  <a:pt x="1153669" y="283464"/>
                </a:lnTo>
                <a:lnTo>
                  <a:pt x="1152145" y="269748"/>
                </a:lnTo>
                <a:lnTo>
                  <a:pt x="1147573" y="256032"/>
                </a:lnTo>
                <a:lnTo>
                  <a:pt x="1143001" y="243840"/>
                </a:lnTo>
                <a:lnTo>
                  <a:pt x="1138429" y="231648"/>
                </a:lnTo>
                <a:lnTo>
                  <a:pt x="1130809" y="219456"/>
                </a:lnTo>
                <a:lnTo>
                  <a:pt x="1121665" y="205740"/>
                </a:lnTo>
                <a:lnTo>
                  <a:pt x="1112521" y="193548"/>
                </a:lnTo>
                <a:lnTo>
                  <a:pt x="1101853" y="182880"/>
                </a:lnTo>
                <a:lnTo>
                  <a:pt x="1089661" y="170688"/>
                </a:lnTo>
                <a:lnTo>
                  <a:pt x="1075945" y="160020"/>
                </a:lnTo>
                <a:lnTo>
                  <a:pt x="1060705" y="147828"/>
                </a:lnTo>
                <a:lnTo>
                  <a:pt x="1045465" y="137160"/>
                </a:lnTo>
                <a:lnTo>
                  <a:pt x="1028701" y="126492"/>
                </a:lnTo>
                <a:lnTo>
                  <a:pt x="1011937" y="117348"/>
                </a:lnTo>
                <a:lnTo>
                  <a:pt x="992125" y="108204"/>
                </a:lnTo>
                <a:lnTo>
                  <a:pt x="973837" y="99060"/>
                </a:lnTo>
                <a:lnTo>
                  <a:pt x="952501" y="89916"/>
                </a:lnTo>
                <a:lnTo>
                  <a:pt x="931165" y="80772"/>
                </a:lnTo>
                <a:lnTo>
                  <a:pt x="908305" y="73152"/>
                </a:lnTo>
                <a:lnTo>
                  <a:pt x="885445" y="67056"/>
                </a:lnTo>
                <a:lnTo>
                  <a:pt x="862585" y="59436"/>
                </a:lnTo>
                <a:lnTo>
                  <a:pt x="838201" y="53340"/>
                </a:lnTo>
                <a:lnTo>
                  <a:pt x="812293" y="47244"/>
                </a:lnTo>
                <a:lnTo>
                  <a:pt x="786385" y="42672"/>
                </a:lnTo>
                <a:lnTo>
                  <a:pt x="760477" y="38100"/>
                </a:lnTo>
                <a:lnTo>
                  <a:pt x="733045" y="35052"/>
                </a:lnTo>
                <a:lnTo>
                  <a:pt x="705613" y="32004"/>
                </a:lnTo>
                <a:lnTo>
                  <a:pt x="678181" y="28956"/>
                </a:lnTo>
                <a:lnTo>
                  <a:pt x="649225" y="27432"/>
                </a:lnTo>
                <a:lnTo>
                  <a:pt x="620269" y="25908"/>
                </a:lnTo>
                <a:lnTo>
                  <a:pt x="591313" y="25908"/>
                </a:lnTo>
                <a:lnTo>
                  <a:pt x="560833" y="25908"/>
                </a:lnTo>
                <a:lnTo>
                  <a:pt x="531877" y="27432"/>
                </a:lnTo>
                <a:lnTo>
                  <a:pt x="502921" y="28956"/>
                </a:lnTo>
                <a:lnTo>
                  <a:pt x="475489" y="32004"/>
                </a:lnTo>
                <a:lnTo>
                  <a:pt x="448057" y="35052"/>
                </a:lnTo>
                <a:lnTo>
                  <a:pt x="420625" y="38100"/>
                </a:lnTo>
                <a:lnTo>
                  <a:pt x="394717" y="42672"/>
                </a:lnTo>
                <a:lnTo>
                  <a:pt x="368809" y="47244"/>
                </a:lnTo>
                <a:lnTo>
                  <a:pt x="342900" y="53340"/>
                </a:lnTo>
                <a:lnTo>
                  <a:pt x="318517" y="59436"/>
                </a:lnTo>
                <a:lnTo>
                  <a:pt x="295657" y="65532"/>
                </a:lnTo>
                <a:lnTo>
                  <a:pt x="272797" y="73152"/>
                </a:lnTo>
                <a:lnTo>
                  <a:pt x="249937" y="80772"/>
                </a:lnTo>
                <a:lnTo>
                  <a:pt x="228600" y="89916"/>
                </a:lnTo>
                <a:lnTo>
                  <a:pt x="208788" y="97536"/>
                </a:lnTo>
                <a:lnTo>
                  <a:pt x="188976" y="106680"/>
                </a:lnTo>
                <a:lnTo>
                  <a:pt x="169164" y="117348"/>
                </a:lnTo>
                <a:lnTo>
                  <a:pt x="152400" y="126492"/>
                </a:lnTo>
                <a:lnTo>
                  <a:pt x="135637" y="137160"/>
                </a:lnTo>
                <a:lnTo>
                  <a:pt x="120397" y="147828"/>
                </a:lnTo>
                <a:lnTo>
                  <a:pt x="105157" y="158496"/>
                </a:lnTo>
                <a:lnTo>
                  <a:pt x="92964" y="170688"/>
                </a:lnTo>
                <a:lnTo>
                  <a:pt x="80773" y="181356"/>
                </a:lnTo>
                <a:lnTo>
                  <a:pt x="68581" y="193548"/>
                </a:lnTo>
                <a:lnTo>
                  <a:pt x="59437" y="205740"/>
                </a:lnTo>
                <a:lnTo>
                  <a:pt x="50293" y="217932"/>
                </a:lnTo>
                <a:lnTo>
                  <a:pt x="44197" y="230124"/>
                </a:lnTo>
                <a:lnTo>
                  <a:pt x="38100" y="242316"/>
                </a:lnTo>
                <a:lnTo>
                  <a:pt x="33529" y="256032"/>
                </a:lnTo>
                <a:lnTo>
                  <a:pt x="28957" y="268224"/>
                </a:lnTo>
                <a:lnTo>
                  <a:pt x="27433" y="281940"/>
                </a:lnTo>
                <a:lnTo>
                  <a:pt x="25909" y="294132"/>
                </a:lnTo>
                <a:lnTo>
                  <a:pt x="27433" y="3078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51376" y="3191256"/>
            <a:ext cx="359664" cy="329184"/>
          </a:xfrm>
          <a:custGeom>
            <a:avLst/>
            <a:gdLst/>
            <a:ahLst/>
            <a:cxnLst/>
            <a:rect l="l" t="t" r="r" b="b"/>
            <a:pathLst>
              <a:path w="359664" h="329184">
                <a:moveTo>
                  <a:pt x="0" y="164592"/>
                </a:moveTo>
                <a:lnTo>
                  <a:pt x="0" y="147828"/>
                </a:lnTo>
                <a:lnTo>
                  <a:pt x="3048" y="131064"/>
                </a:lnTo>
                <a:lnTo>
                  <a:pt x="7620" y="115824"/>
                </a:lnTo>
                <a:lnTo>
                  <a:pt x="13716" y="100584"/>
                </a:lnTo>
                <a:lnTo>
                  <a:pt x="21336" y="85344"/>
                </a:lnTo>
                <a:lnTo>
                  <a:pt x="30480" y="71628"/>
                </a:lnTo>
                <a:lnTo>
                  <a:pt x="41148" y="59436"/>
                </a:lnTo>
                <a:lnTo>
                  <a:pt x="51816" y="47244"/>
                </a:lnTo>
                <a:lnTo>
                  <a:pt x="65532" y="36576"/>
                </a:lnTo>
                <a:lnTo>
                  <a:pt x="79248" y="27432"/>
                </a:lnTo>
                <a:lnTo>
                  <a:pt x="94488" y="19812"/>
                </a:lnTo>
                <a:lnTo>
                  <a:pt x="109728" y="12192"/>
                </a:lnTo>
                <a:lnTo>
                  <a:pt x="126492" y="7620"/>
                </a:lnTo>
                <a:lnTo>
                  <a:pt x="143256" y="3048"/>
                </a:lnTo>
                <a:lnTo>
                  <a:pt x="161544" y="0"/>
                </a:lnTo>
                <a:lnTo>
                  <a:pt x="179832" y="0"/>
                </a:lnTo>
                <a:lnTo>
                  <a:pt x="198120" y="0"/>
                </a:lnTo>
                <a:lnTo>
                  <a:pt x="214884" y="3048"/>
                </a:lnTo>
                <a:lnTo>
                  <a:pt x="233172" y="6096"/>
                </a:lnTo>
                <a:lnTo>
                  <a:pt x="248412" y="12192"/>
                </a:lnTo>
                <a:lnTo>
                  <a:pt x="265176" y="18288"/>
                </a:lnTo>
                <a:lnTo>
                  <a:pt x="280416" y="27432"/>
                </a:lnTo>
                <a:lnTo>
                  <a:pt x="294132" y="36576"/>
                </a:lnTo>
                <a:lnTo>
                  <a:pt x="306324" y="47244"/>
                </a:lnTo>
                <a:lnTo>
                  <a:pt x="318516" y="57912"/>
                </a:lnTo>
                <a:lnTo>
                  <a:pt x="329184" y="71628"/>
                </a:lnTo>
                <a:lnTo>
                  <a:pt x="338328" y="83820"/>
                </a:lnTo>
                <a:lnTo>
                  <a:pt x="345948" y="99060"/>
                </a:lnTo>
                <a:lnTo>
                  <a:pt x="352044" y="114300"/>
                </a:lnTo>
                <a:lnTo>
                  <a:pt x="356616" y="129540"/>
                </a:lnTo>
                <a:lnTo>
                  <a:pt x="359664" y="146304"/>
                </a:lnTo>
                <a:lnTo>
                  <a:pt x="359664" y="163068"/>
                </a:lnTo>
                <a:lnTo>
                  <a:pt x="359664" y="179832"/>
                </a:lnTo>
                <a:lnTo>
                  <a:pt x="356616" y="196596"/>
                </a:lnTo>
                <a:lnTo>
                  <a:pt x="352044" y="213360"/>
                </a:lnTo>
                <a:lnTo>
                  <a:pt x="345948" y="228600"/>
                </a:lnTo>
                <a:lnTo>
                  <a:pt x="338328" y="242316"/>
                </a:lnTo>
                <a:lnTo>
                  <a:pt x="329184" y="256032"/>
                </a:lnTo>
                <a:lnTo>
                  <a:pt x="318516" y="268224"/>
                </a:lnTo>
                <a:lnTo>
                  <a:pt x="307848" y="280416"/>
                </a:lnTo>
                <a:lnTo>
                  <a:pt x="294132" y="291084"/>
                </a:lnTo>
                <a:lnTo>
                  <a:pt x="280416" y="300228"/>
                </a:lnTo>
                <a:lnTo>
                  <a:pt x="266700" y="309372"/>
                </a:lnTo>
                <a:lnTo>
                  <a:pt x="249936" y="315468"/>
                </a:lnTo>
                <a:lnTo>
                  <a:pt x="233172" y="321564"/>
                </a:lnTo>
                <a:lnTo>
                  <a:pt x="216408" y="326136"/>
                </a:lnTo>
                <a:lnTo>
                  <a:pt x="198120" y="327660"/>
                </a:lnTo>
                <a:lnTo>
                  <a:pt x="179832" y="329184"/>
                </a:lnTo>
                <a:lnTo>
                  <a:pt x="163068" y="327660"/>
                </a:lnTo>
                <a:lnTo>
                  <a:pt x="144780" y="326136"/>
                </a:lnTo>
                <a:lnTo>
                  <a:pt x="128016" y="321564"/>
                </a:lnTo>
                <a:lnTo>
                  <a:pt x="111252" y="316992"/>
                </a:lnTo>
                <a:lnTo>
                  <a:pt x="94488" y="309372"/>
                </a:lnTo>
                <a:lnTo>
                  <a:pt x="80772" y="301752"/>
                </a:lnTo>
                <a:lnTo>
                  <a:pt x="67056" y="292608"/>
                </a:lnTo>
                <a:lnTo>
                  <a:pt x="53340" y="281940"/>
                </a:lnTo>
                <a:lnTo>
                  <a:pt x="41148" y="269748"/>
                </a:lnTo>
                <a:lnTo>
                  <a:pt x="32004" y="257556"/>
                </a:lnTo>
                <a:lnTo>
                  <a:pt x="22860" y="243840"/>
                </a:lnTo>
                <a:lnTo>
                  <a:pt x="13716" y="228600"/>
                </a:lnTo>
                <a:lnTo>
                  <a:pt x="7620" y="214884"/>
                </a:lnTo>
                <a:lnTo>
                  <a:pt x="3048" y="198120"/>
                </a:lnTo>
                <a:lnTo>
                  <a:pt x="1524" y="181356"/>
                </a:lnTo>
                <a:lnTo>
                  <a:pt x="0" y="164592"/>
                </a:lnTo>
                <a:close/>
                <a:moveTo>
                  <a:pt x="27432" y="176784"/>
                </a:moveTo>
                <a:lnTo>
                  <a:pt x="28956" y="190500"/>
                </a:lnTo>
                <a:lnTo>
                  <a:pt x="32004" y="204216"/>
                </a:lnTo>
                <a:lnTo>
                  <a:pt x="38100" y="216408"/>
                </a:lnTo>
                <a:lnTo>
                  <a:pt x="44196" y="228600"/>
                </a:lnTo>
                <a:lnTo>
                  <a:pt x="51816" y="240792"/>
                </a:lnTo>
                <a:lnTo>
                  <a:pt x="60960" y="251460"/>
                </a:lnTo>
                <a:lnTo>
                  <a:pt x="70104" y="260604"/>
                </a:lnTo>
                <a:lnTo>
                  <a:pt x="80772" y="269748"/>
                </a:lnTo>
                <a:lnTo>
                  <a:pt x="92964" y="278892"/>
                </a:lnTo>
                <a:lnTo>
                  <a:pt x="105156" y="284988"/>
                </a:lnTo>
                <a:lnTo>
                  <a:pt x="118872" y="291084"/>
                </a:lnTo>
                <a:lnTo>
                  <a:pt x="134112" y="295656"/>
                </a:lnTo>
                <a:lnTo>
                  <a:pt x="147828" y="300228"/>
                </a:lnTo>
                <a:lnTo>
                  <a:pt x="163068" y="301752"/>
                </a:lnTo>
                <a:lnTo>
                  <a:pt x="179832" y="303276"/>
                </a:lnTo>
                <a:lnTo>
                  <a:pt x="195072" y="301752"/>
                </a:lnTo>
                <a:lnTo>
                  <a:pt x="210312" y="300228"/>
                </a:lnTo>
                <a:lnTo>
                  <a:pt x="225552" y="295656"/>
                </a:lnTo>
                <a:lnTo>
                  <a:pt x="239268" y="291084"/>
                </a:lnTo>
                <a:lnTo>
                  <a:pt x="252984" y="286512"/>
                </a:lnTo>
                <a:lnTo>
                  <a:pt x="266700" y="278892"/>
                </a:lnTo>
                <a:lnTo>
                  <a:pt x="277368" y="271272"/>
                </a:lnTo>
                <a:lnTo>
                  <a:pt x="289560" y="262128"/>
                </a:lnTo>
                <a:lnTo>
                  <a:pt x="298704" y="251460"/>
                </a:lnTo>
                <a:lnTo>
                  <a:pt x="307848" y="240792"/>
                </a:lnTo>
                <a:lnTo>
                  <a:pt x="315468" y="230124"/>
                </a:lnTo>
                <a:lnTo>
                  <a:pt x="321564" y="217932"/>
                </a:lnTo>
                <a:lnTo>
                  <a:pt x="326136" y="205740"/>
                </a:lnTo>
                <a:lnTo>
                  <a:pt x="330708" y="192024"/>
                </a:lnTo>
                <a:lnTo>
                  <a:pt x="333756" y="178308"/>
                </a:lnTo>
                <a:lnTo>
                  <a:pt x="333756" y="164592"/>
                </a:lnTo>
                <a:lnTo>
                  <a:pt x="333756" y="150876"/>
                </a:lnTo>
                <a:lnTo>
                  <a:pt x="330708" y="137160"/>
                </a:lnTo>
                <a:lnTo>
                  <a:pt x="327660" y="123444"/>
                </a:lnTo>
                <a:lnTo>
                  <a:pt x="321564" y="111252"/>
                </a:lnTo>
                <a:lnTo>
                  <a:pt x="315468" y="99060"/>
                </a:lnTo>
                <a:lnTo>
                  <a:pt x="307848" y="88392"/>
                </a:lnTo>
                <a:lnTo>
                  <a:pt x="300228" y="77724"/>
                </a:lnTo>
                <a:lnTo>
                  <a:pt x="289560" y="67056"/>
                </a:lnTo>
                <a:lnTo>
                  <a:pt x="278892" y="57912"/>
                </a:lnTo>
                <a:lnTo>
                  <a:pt x="266700" y="50292"/>
                </a:lnTo>
                <a:lnTo>
                  <a:pt x="254508" y="42672"/>
                </a:lnTo>
                <a:lnTo>
                  <a:pt x="240792" y="36576"/>
                </a:lnTo>
                <a:lnTo>
                  <a:pt x="227076" y="32004"/>
                </a:lnTo>
                <a:lnTo>
                  <a:pt x="211836" y="28956"/>
                </a:lnTo>
                <a:lnTo>
                  <a:pt x="196596" y="25908"/>
                </a:lnTo>
                <a:lnTo>
                  <a:pt x="179832" y="25908"/>
                </a:lnTo>
                <a:lnTo>
                  <a:pt x="164592" y="25908"/>
                </a:lnTo>
                <a:lnTo>
                  <a:pt x="149352" y="28956"/>
                </a:lnTo>
                <a:lnTo>
                  <a:pt x="134112" y="32004"/>
                </a:lnTo>
                <a:lnTo>
                  <a:pt x="120396" y="36576"/>
                </a:lnTo>
                <a:lnTo>
                  <a:pt x="106680" y="42672"/>
                </a:lnTo>
                <a:lnTo>
                  <a:pt x="94488" y="48768"/>
                </a:lnTo>
                <a:lnTo>
                  <a:pt x="82296" y="57912"/>
                </a:lnTo>
                <a:lnTo>
                  <a:pt x="71628" y="65532"/>
                </a:lnTo>
                <a:lnTo>
                  <a:pt x="60960" y="76200"/>
                </a:lnTo>
                <a:lnTo>
                  <a:pt x="51816" y="86868"/>
                </a:lnTo>
                <a:lnTo>
                  <a:pt x="44196" y="97536"/>
                </a:lnTo>
                <a:lnTo>
                  <a:pt x="38100" y="109728"/>
                </a:lnTo>
                <a:lnTo>
                  <a:pt x="33527" y="121920"/>
                </a:lnTo>
                <a:lnTo>
                  <a:pt x="28956" y="135636"/>
                </a:lnTo>
                <a:lnTo>
                  <a:pt x="27432" y="149352"/>
                </a:lnTo>
                <a:lnTo>
                  <a:pt x="25908" y="163068"/>
                </a:lnTo>
                <a:lnTo>
                  <a:pt x="27432" y="1767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44" y="946404"/>
            <a:ext cx="8287512" cy="1706880"/>
          </a:xfrm>
          <a:prstGeom prst="rect">
            <a:avLst/>
          </a:prstGeom>
        </p:spPr>
      </p:pic>
      <p:sp>
        <p:nvSpPr>
          <p:cNvPr id="119" name="object 119"/>
          <p:cNvSpPr/>
          <p:nvPr/>
        </p:nvSpPr>
        <p:spPr>
          <a:xfrm>
            <a:off x="5794248" y="1336548"/>
            <a:ext cx="975359" cy="1277112"/>
          </a:xfrm>
          <a:custGeom>
            <a:avLst/>
            <a:gdLst/>
            <a:ahLst/>
            <a:cxnLst/>
            <a:rect l="l" t="t" r="r" b="b"/>
            <a:pathLst>
              <a:path w="975359" h="1277112">
                <a:moveTo>
                  <a:pt x="0" y="638556"/>
                </a:moveTo>
                <a:lnTo>
                  <a:pt x="0" y="606552"/>
                </a:lnTo>
                <a:lnTo>
                  <a:pt x="1524" y="573024"/>
                </a:lnTo>
                <a:lnTo>
                  <a:pt x="4572" y="542544"/>
                </a:lnTo>
                <a:lnTo>
                  <a:pt x="9144" y="510540"/>
                </a:lnTo>
                <a:lnTo>
                  <a:pt x="15240" y="480060"/>
                </a:lnTo>
                <a:lnTo>
                  <a:pt x="21336" y="449580"/>
                </a:lnTo>
                <a:lnTo>
                  <a:pt x="28956" y="420624"/>
                </a:lnTo>
                <a:lnTo>
                  <a:pt x="38100" y="391668"/>
                </a:lnTo>
                <a:lnTo>
                  <a:pt x="47244" y="362712"/>
                </a:lnTo>
                <a:lnTo>
                  <a:pt x="57912" y="335280"/>
                </a:lnTo>
                <a:lnTo>
                  <a:pt x="68580" y="309372"/>
                </a:lnTo>
                <a:lnTo>
                  <a:pt x="82296" y="283464"/>
                </a:lnTo>
                <a:lnTo>
                  <a:pt x="96012" y="257556"/>
                </a:lnTo>
                <a:lnTo>
                  <a:pt x="109728" y="233172"/>
                </a:lnTo>
                <a:lnTo>
                  <a:pt x="124968" y="210312"/>
                </a:lnTo>
                <a:lnTo>
                  <a:pt x="141732" y="188976"/>
                </a:lnTo>
                <a:lnTo>
                  <a:pt x="158496" y="167640"/>
                </a:lnTo>
                <a:lnTo>
                  <a:pt x="175260" y="146304"/>
                </a:lnTo>
                <a:lnTo>
                  <a:pt x="193548" y="128016"/>
                </a:lnTo>
                <a:lnTo>
                  <a:pt x="213360" y="109728"/>
                </a:lnTo>
                <a:lnTo>
                  <a:pt x="233172" y="92964"/>
                </a:lnTo>
                <a:lnTo>
                  <a:pt x="252984" y="77724"/>
                </a:lnTo>
                <a:lnTo>
                  <a:pt x="274320" y="64008"/>
                </a:lnTo>
                <a:lnTo>
                  <a:pt x="295656" y="50292"/>
                </a:lnTo>
                <a:lnTo>
                  <a:pt x="318516" y="39624"/>
                </a:lnTo>
                <a:lnTo>
                  <a:pt x="341376" y="28956"/>
                </a:lnTo>
                <a:lnTo>
                  <a:pt x="364236" y="19812"/>
                </a:lnTo>
                <a:lnTo>
                  <a:pt x="387096" y="13716"/>
                </a:lnTo>
                <a:lnTo>
                  <a:pt x="411480" y="7620"/>
                </a:lnTo>
                <a:lnTo>
                  <a:pt x="435864" y="3048"/>
                </a:lnTo>
                <a:lnTo>
                  <a:pt x="461772" y="0"/>
                </a:lnTo>
                <a:lnTo>
                  <a:pt x="486156" y="0"/>
                </a:lnTo>
                <a:lnTo>
                  <a:pt x="512064" y="0"/>
                </a:lnTo>
                <a:lnTo>
                  <a:pt x="536448" y="3048"/>
                </a:lnTo>
                <a:lnTo>
                  <a:pt x="562356" y="7620"/>
                </a:lnTo>
                <a:lnTo>
                  <a:pt x="585216" y="12192"/>
                </a:lnTo>
                <a:lnTo>
                  <a:pt x="609600" y="19812"/>
                </a:lnTo>
                <a:lnTo>
                  <a:pt x="632460" y="28956"/>
                </a:lnTo>
                <a:lnTo>
                  <a:pt x="655320" y="38100"/>
                </a:lnTo>
                <a:lnTo>
                  <a:pt x="678180" y="50292"/>
                </a:lnTo>
                <a:lnTo>
                  <a:pt x="699516" y="64008"/>
                </a:lnTo>
                <a:lnTo>
                  <a:pt x="720852" y="77724"/>
                </a:lnTo>
                <a:lnTo>
                  <a:pt x="740664" y="92964"/>
                </a:lnTo>
                <a:lnTo>
                  <a:pt x="760476" y="109728"/>
                </a:lnTo>
                <a:lnTo>
                  <a:pt x="780288" y="128016"/>
                </a:lnTo>
                <a:lnTo>
                  <a:pt x="798576" y="146304"/>
                </a:lnTo>
                <a:lnTo>
                  <a:pt x="816864" y="166116"/>
                </a:lnTo>
                <a:lnTo>
                  <a:pt x="833628" y="187452"/>
                </a:lnTo>
                <a:lnTo>
                  <a:pt x="848868" y="210312"/>
                </a:lnTo>
                <a:lnTo>
                  <a:pt x="864108" y="233172"/>
                </a:lnTo>
                <a:lnTo>
                  <a:pt x="879348" y="257556"/>
                </a:lnTo>
                <a:lnTo>
                  <a:pt x="891540" y="281940"/>
                </a:lnTo>
                <a:lnTo>
                  <a:pt x="905256" y="307848"/>
                </a:lnTo>
                <a:lnTo>
                  <a:pt x="915924" y="335280"/>
                </a:lnTo>
                <a:lnTo>
                  <a:pt x="926592" y="362712"/>
                </a:lnTo>
                <a:lnTo>
                  <a:pt x="937259" y="390144"/>
                </a:lnTo>
                <a:lnTo>
                  <a:pt x="944880" y="419100"/>
                </a:lnTo>
                <a:lnTo>
                  <a:pt x="952500" y="449580"/>
                </a:lnTo>
                <a:lnTo>
                  <a:pt x="960120" y="478536"/>
                </a:lnTo>
                <a:lnTo>
                  <a:pt x="964692" y="510540"/>
                </a:lnTo>
                <a:lnTo>
                  <a:pt x="969264" y="541020"/>
                </a:lnTo>
                <a:lnTo>
                  <a:pt x="972312" y="573024"/>
                </a:lnTo>
                <a:lnTo>
                  <a:pt x="973836" y="605028"/>
                </a:lnTo>
                <a:lnTo>
                  <a:pt x="975359" y="638556"/>
                </a:lnTo>
                <a:lnTo>
                  <a:pt x="973836" y="670560"/>
                </a:lnTo>
                <a:lnTo>
                  <a:pt x="972312" y="702564"/>
                </a:lnTo>
                <a:lnTo>
                  <a:pt x="969264" y="734568"/>
                </a:lnTo>
                <a:lnTo>
                  <a:pt x="964692" y="766572"/>
                </a:lnTo>
                <a:lnTo>
                  <a:pt x="960120" y="797052"/>
                </a:lnTo>
                <a:lnTo>
                  <a:pt x="954024" y="827532"/>
                </a:lnTo>
                <a:lnTo>
                  <a:pt x="946404" y="856488"/>
                </a:lnTo>
                <a:lnTo>
                  <a:pt x="937259" y="885444"/>
                </a:lnTo>
                <a:lnTo>
                  <a:pt x="928116" y="914400"/>
                </a:lnTo>
                <a:lnTo>
                  <a:pt x="917448" y="941832"/>
                </a:lnTo>
                <a:lnTo>
                  <a:pt x="905256" y="967740"/>
                </a:lnTo>
                <a:lnTo>
                  <a:pt x="893064" y="993648"/>
                </a:lnTo>
                <a:lnTo>
                  <a:pt x="879348" y="1019556"/>
                </a:lnTo>
                <a:lnTo>
                  <a:pt x="864108" y="1042416"/>
                </a:lnTo>
                <a:lnTo>
                  <a:pt x="848868" y="1066800"/>
                </a:lnTo>
                <a:lnTo>
                  <a:pt x="833628" y="1088136"/>
                </a:lnTo>
                <a:lnTo>
                  <a:pt x="816864" y="1109472"/>
                </a:lnTo>
                <a:lnTo>
                  <a:pt x="798576" y="1129284"/>
                </a:lnTo>
                <a:lnTo>
                  <a:pt x="780288" y="1149096"/>
                </a:lnTo>
                <a:lnTo>
                  <a:pt x="762000" y="1165860"/>
                </a:lnTo>
                <a:lnTo>
                  <a:pt x="742188" y="1182624"/>
                </a:lnTo>
                <a:lnTo>
                  <a:pt x="720852" y="1199388"/>
                </a:lnTo>
                <a:lnTo>
                  <a:pt x="701040" y="1213104"/>
                </a:lnTo>
                <a:lnTo>
                  <a:pt x="678180" y="1225296"/>
                </a:lnTo>
                <a:lnTo>
                  <a:pt x="656844" y="1237488"/>
                </a:lnTo>
                <a:lnTo>
                  <a:pt x="633984" y="1248156"/>
                </a:lnTo>
                <a:lnTo>
                  <a:pt x="611124" y="1255776"/>
                </a:lnTo>
                <a:lnTo>
                  <a:pt x="586740" y="1263396"/>
                </a:lnTo>
                <a:lnTo>
                  <a:pt x="562356" y="1269492"/>
                </a:lnTo>
                <a:lnTo>
                  <a:pt x="537972" y="1274064"/>
                </a:lnTo>
                <a:lnTo>
                  <a:pt x="513588" y="1275588"/>
                </a:lnTo>
                <a:lnTo>
                  <a:pt x="487680" y="1277112"/>
                </a:lnTo>
                <a:lnTo>
                  <a:pt x="461772" y="1275588"/>
                </a:lnTo>
                <a:lnTo>
                  <a:pt x="437388" y="1274064"/>
                </a:lnTo>
                <a:lnTo>
                  <a:pt x="413004" y="1269492"/>
                </a:lnTo>
                <a:lnTo>
                  <a:pt x="388620" y="1263396"/>
                </a:lnTo>
                <a:lnTo>
                  <a:pt x="364236" y="1257300"/>
                </a:lnTo>
                <a:lnTo>
                  <a:pt x="341376" y="1248156"/>
                </a:lnTo>
                <a:lnTo>
                  <a:pt x="318516" y="1237488"/>
                </a:lnTo>
                <a:lnTo>
                  <a:pt x="297180" y="1226820"/>
                </a:lnTo>
                <a:lnTo>
                  <a:pt x="274320" y="1213104"/>
                </a:lnTo>
                <a:lnTo>
                  <a:pt x="252984" y="1199388"/>
                </a:lnTo>
                <a:lnTo>
                  <a:pt x="233172" y="1184148"/>
                </a:lnTo>
                <a:lnTo>
                  <a:pt x="213360" y="1167384"/>
                </a:lnTo>
                <a:lnTo>
                  <a:pt x="195072" y="1149096"/>
                </a:lnTo>
                <a:lnTo>
                  <a:pt x="175260" y="1130808"/>
                </a:lnTo>
                <a:lnTo>
                  <a:pt x="158496" y="1109472"/>
                </a:lnTo>
                <a:lnTo>
                  <a:pt x="141732" y="1088136"/>
                </a:lnTo>
                <a:lnTo>
                  <a:pt x="124968" y="1066800"/>
                </a:lnTo>
                <a:lnTo>
                  <a:pt x="109728" y="1043940"/>
                </a:lnTo>
                <a:lnTo>
                  <a:pt x="96012" y="1019556"/>
                </a:lnTo>
                <a:lnTo>
                  <a:pt x="82296" y="993648"/>
                </a:lnTo>
                <a:lnTo>
                  <a:pt x="70104" y="967740"/>
                </a:lnTo>
                <a:lnTo>
                  <a:pt x="57912" y="941832"/>
                </a:lnTo>
                <a:lnTo>
                  <a:pt x="47244" y="914400"/>
                </a:lnTo>
                <a:lnTo>
                  <a:pt x="38100" y="885444"/>
                </a:lnTo>
                <a:lnTo>
                  <a:pt x="28956" y="856488"/>
                </a:lnTo>
                <a:lnTo>
                  <a:pt x="21336" y="827532"/>
                </a:lnTo>
                <a:lnTo>
                  <a:pt x="15240" y="797052"/>
                </a:lnTo>
                <a:lnTo>
                  <a:pt x="9144" y="766572"/>
                </a:lnTo>
                <a:lnTo>
                  <a:pt x="4572" y="736092"/>
                </a:lnTo>
                <a:lnTo>
                  <a:pt x="1524" y="704088"/>
                </a:lnTo>
                <a:lnTo>
                  <a:pt x="0" y="670560"/>
                </a:lnTo>
                <a:lnTo>
                  <a:pt x="0" y="638556"/>
                </a:lnTo>
                <a:close/>
                <a:moveTo>
                  <a:pt x="25908" y="669036"/>
                </a:moveTo>
                <a:lnTo>
                  <a:pt x="27432" y="701040"/>
                </a:lnTo>
                <a:lnTo>
                  <a:pt x="30480" y="731520"/>
                </a:lnTo>
                <a:lnTo>
                  <a:pt x="35052" y="762000"/>
                </a:lnTo>
                <a:lnTo>
                  <a:pt x="41148" y="792480"/>
                </a:lnTo>
                <a:lnTo>
                  <a:pt x="47244" y="821436"/>
                </a:lnTo>
                <a:lnTo>
                  <a:pt x="53340" y="850392"/>
                </a:lnTo>
                <a:lnTo>
                  <a:pt x="62484" y="877824"/>
                </a:lnTo>
                <a:lnTo>
                  <a:pt x="71628" y="905256"/>
                </a:lnTo>
                <a:lnTo>
                  <a:pt x="82296" y="931164"/>
                </a:lnTo>
                <a:lnTo>
                  <a:pt x="92964" y="957072"/>
                </a:lnTo>
                <a:lnTo>
                  <a:pt x="105156" y="981456"/>
                </a:lnTo>
                <a:lnTo>
                  <a:pt x="118872" y="1005840"/>
                </a:lnTo>
                <a:lnTo>
                  <a:pt x="132588" y="1028700"/>
                </a:lnTo>
                <a:lnTo>
                  <a:pt x="146304" y="1051560"/>
                </a:lnTo>
                <a:lnTo>
                  <a:pt x="161544" y="1072896"/>
                </a:lnTo>
                <a:lnTo>
                  <a:pt x="178308" y="1092708"/>
                </a:lnTo>
                <a:lnTo>
                  <a:pt x="195072" y="1112520"/>
                </a:lnTo>
                <a:lnTo>
                  <a:pt x="211836" y="1129284"/>
                </a:lnTo>
                <a:lnTo>
                  <a:pt x="230124" y="1147572"/>
                </a:lnTo>
                <a:lnTo>
                  <a:pt x="248412" y="1162812"/>
                </a:lnTo>
                <a:lnTo>
                  <a:pt x="268224" y="1178052"/>
                </a:lnTo>
                <a:lnTo>
                  <a:pt x="288036" y="1190244"/>
                </a:lnTo>
                <a:lnTo>
                  <a:pt x="309372" y="1202436"/>
                </a:lnTo>
                <a:lnTo>
                  <a:pt x="329184" y="1214628"/>
                </a:lnTo>
                <a:lnTo>
                  <a:pt x="350520" y="1223772"/>
                </a:lnTo>
                <a:lnTo>
                  <a:pt x="371856" y="1231392"/>
                </a:lnTo>
                <a:lnTo>
                  <a:pt x="394716" y="1239012"/>
                </a:lnTo>
                <a:lnTo>
                  <a:pt x="417576" y="1243584"/>
                </a:lnTo>
                <a:lnTo>
                  <a:pt x="440436" y="1248156"/>
                </a:lnTo>
                <a:lnTo>
                  <a:pt x="463296" y="1249680"/>
                </a:lnTo>
                <a:lnTo>
                  <a:pt x="486156" y="1251204"/>
                </a:lnTo>
                <a:lnTo>
                  <a:pt x="510540" y="1249680"/>
                </a:lnTo>
                <a:lnTo>
                  <a:pt x="533400" y="1248156"/>
                </a:lnTo>
                <a:lnTo>
                  <a:pt x="556260" y="1243584"/>
                </a:lnTo>
                <a:lnTo>
                  <a:pt x="579120" y="1239012"/>
                </a:lnTo>
                <a:lnTo>
                  <a:pt x="601980" y="1231392"/>
                </a:lnTo>
                <a:lnTo>
                  <a:pt x="623316" y="1223772"/>
                </a:lnTo>
                <a:lnTo>
                  <a:pt x="644652" y="1214628"/>
                </a:lnTo>
                <a:lnTo>
                  <a:pt x="664464" y="1203960"/>
                </a:lnTo>
                <a:lnTo>
                  <a:pt x="685800" y="1191768"/>
                </a:lnTo>
                <a:lnTo>
                  <a:pt x="705612" y="1178052"/>
                </a:lnTo>
                <a:lnTo>
                  <a:pt x="725424" y="1162812"/>
                </a:lnTo>
                <a:lnTo>
                  <a:pt x="743712" y="1147572"/>
                </a:lnTo>
                <a:lnTo>
                  <a:pt x="762000" y="1130808"/>
                </a:lnTo>
                <a:lnTo>
                  <a:pt x="778764" y="1112520"/>
                </a:lnTo>
                <a:lnTo>
                  <a:pt x="795528" y="1092708"/>
                </a:lnTo>
                <a:lnTo>
                  <a:pt x="812292" y="1072896"/>
                </a:lnTo>
                <a:lnTo>
                  <a:pt x="827532" y="1051560"/>
                </a:lnTo>
                <a:lnTo>
                  <a:pt x="842771" y="1030224"/>
                </a:lnTo>
                <a:lnTo>
                  <a:pt x="856488" y="1005840"/>
                </a:lnTo>
                <a:lnTo>
                  <a:pt x="868680" y="982980"/>
                </a:lnTo>
                <a:lnTo>
                  <a:pt x="880871" y="957072"/>
                </a:lnTo>
                <a:lnTo>
                  <a:pt x="891540" y="931164"/>
                </a:lnTo>
                <a:lnTo>
                  <a:pt x="902208" y="905256"/>
                </a:lnTo>
                <a:lnTo>
                  <a:pt x="911352" y="877824"/>
                </a:lnTo>
                <a:lnTo>
                  <a:pt x="920495" y="850392"/>
                </a:lnTo>
                <a:lnTo>
                  <a:pt x="928116" y="821436"/>
                </a:lnTo>
                <a:lnTo>
                  <a:pt x="934212" y="792480"/>
                </a:lnTo>
                <a:lnTo>
                  <a:pt x="938783" y="762000"/>
                </a:lnTo>
                <a:lnTo>
                  <a:pt x="943356" y="733044"/>
                </a:lnTo>
                <a:lnTo>
                  <a:pt x="946404" y="701040"/>
                </a:lnTo>
                <a:lnTo>
                  <a:pt x="947928" y="670560"/>
                </a:lnTo>
                <a:lnTo>
                  <a:pt x="947928" y="638556"/>
                </a:lnTo>
                <a:lnTo>
                  <a:pt x="947928" y="606552"/>
                </a:lnTo>
                <a:lnTo>
                  <a:pt x="946404" y="576072"/>
                </a:lnTo>
                <a:lnTo>
                  <a:pt x="943356" y="545592"/>
                </a:lnTo>
                <a:lnTo>
                  <a:pt x="938783" y="515112"/>
                </a:lnTo>
                <a:lnTo>
                  <a:pt x="934212" y="484632"/>
                </a:lnTo>
                <a:lnTo>
                  <a:pt x="928116" y="455676"/>
                </a:lnTo>
                <a:lnTo>
                  <a:pt x="920495" y="426720"/>
                </a:lnTo>
                <a:lnTo>
                  <a:pt x="911352" y="399288"/>
                </a:lnTo>
                <a:lnTo>
                  <a:pt x="902208" y="371856"/>
                </a:lnTo>
                <a:lnTo>
                  <a:pt x="893064" y="345948"/>
                </a:lnTo>
                <a:lnTo>
                  <a:pt x="880871" y="320040"/>
                </a:lnTo>
                <a:lnTo>
                  <a:pt x="868680" y="295656"/>
                </a:lnTo>
                <a:lnTo>
                  <a:pt x="856488" y="271272"/>
                </a:lnTo>
                <a:lnTo>
                  <a:pt x="842771" y="248412"/>
                </a:lnTo>
                <a:lnTo>
                  <a:pt x="827532" y="225552"/>
                </a:lnTo>
                <a:lnTo>
                  <a:pt x="812292" y="204216"/>
                </a:lnTo>
                <a:lnTo>
                  <a:pt x="797052" y="184404"/>
                </a:lnTo>
                <a:lnTo>
                  <a:pt x="780288" y="164592"/>
                </a:lnTo>
                <a:lnTo>
                  <a:pt x="762000" y="146304"/>
                </a:lnTo>
                <a:lnTo>
                  <a:pt x="743712" y="129540"/>
                </a:lnTo>
                <a:lnTo>
                  <a:pt x="725424" y="114300"/>
                </a:lnTo>
                <a:lnTo>
                  <a:pt x="705612" y="99060"/>
                </a:lnTo>
                <a:lnTo>
                  <a:pt x="685800" y="85344"/>
                </a:lnTo>
                <a:lnTo>
                  <a:pt x="665988" y="73152"/>
                </a:lnTo>
                <a:lnTo>
                  <a:pt x="644652" y="62484"/>
                </a:lnTo>
                <a:lnTo>
                  <a:pt x="623316" y="53340"/>
                </a:lnTo>
                <a:lnTo>
                  <a:pt x="601980" y="45720"/>
                </a:lnTo>
                <a:lnTo>
                  <a:pt x="580644" y="38100"/>
                </a:lnTo>
                <a:lnTo>
                  <a:pt x="557784" y="33528"/>
                </a:lnTo>
                <a:lnTo>
                  <a:pt x="534924" y="28956"/>
                </a:lnTo>
                <a:lnTo>
                  <a:pt x="510540" y="27432"/>
                </a:lnTo>
                <a:lnTo>
                  <a:pt x="487680" y="25908"/>
                </a:lnTo>
                <a:lnTo>
                  <a:pt x="464820" y="27432"/>
                </a:lnTo>
                <a:lnTo>
                  <a:pt x="440436" y="28956"/>
                </a:lnTo>
                <a:lnTo>
                  <a:pt x="417576" y="33528"/>
                </a:lnTo>
                <a:lnTo>
                  <a:pt x="394716" y="38100"/>
                </a:lnTo>
                <a:lnTo>
                  <a:pt x="373380" y="44196"/>
                </a:lnTo>
                <a:lnTo>
                  <a:pt x="352044" y="53340"/>
                </a:lnTo>
                <a:lnTo>
                  <a:pt x="330708" y="62484"/>
                </a:lnTo>
                <a:lnTo>
                  <a:pt x="309372" y="73152"/>
                </a:lnTo>
                <a:lnTo>
                  <a:pt x="289560" y="85344"/>
                </a:lnTo>
                <a:lnTo>
                  <a:pt x="268224" y="99060"/>
                </a:lnTo>
                <a:lnTo>
                  <a:pt x="249936" y="114300"/>
                </a:lnTo>
                <a:lnTo>
                  <a:pt x="231648" y="129540"/>
                </a:lnTo>
                <a:lnTo>
                  <a:pt x="213360" y="146304"/>
                </a:lnTo>
                <a:lnTo>
                  <a:pt x="195072" y="164592"/>
                </a:lnTo>
                <a:lnTo>
                  <a:pt x="178308" y="182880"/>
                </a:lnTo>
                <a:lnTo>
                  <a:pt x="163068" y="204216"/>
                </a:lnTo>
                <a:lnTo>
                  <a:pt x="146304" y="225552"/>
                </a:lnTo>
                <a:lnTo>
                  <a:pt x="132588" y="246888"/>
                </a:lnTo>
                <a:lnTo>
                  <a:pt x="118872" y="269748"/>
                </a:lnTo>
                <a:lnTo>
                  <a:pt x="105156" y="294132"/>
                </a:lnTo>
                <a:lnTo>
                  <a:pt x="92964" y="318516"/>
                </a:lnTo>
                <a:lnTo>
                  <a:pt x="82296" y="344424"/>
                </a:lnTo>
                <a:lnTo>
                  <a:pt x="71628" y="371856"/>
                </a:lnTo>
                <a:lnTo>
                  <a:pt x="62484" y="399288"/>
                </a:lnTo>
                <a:lnTo>
                  <a:pt x="54864" y="426720"/>
                </a:lnTo>
                <a:lnTo>
                  <a:pt x="47244" y="455676"/>
                </a:lnTo>
                <a:lnTo>
                  <a:pt x="41148" y="484632"/>
                </a:lnTo>
                <a:lnTo>
                  <a:pt x="35052" y="513588"/>
                </a:lnTo>
                <a:lnTo>
                  <a:pt x="30480" y="544068"/>
                </a:lnTo>
                <a:lnTo>
                  <a:pt x="28956" y="574548"/>
                </a:lnTo>
                <a:lnTo>
                  <a:pt x="25908" y="606552"/>
                </a:lnTo>
                <a:lnTo>
                  <a:pt x="25908" y="638556"/>
                </a:lnTo>
                <a:lnTo>
                  <a:pt x="25908" y="6690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948930" y="6812275"/>
            <a:ext cx="809900" cy="603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52903" y="6857736"/>
            <a:ext cx="1456765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67938" y="6987849"/>
            <a:ext cx="759663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6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48322" y="7176095"/>
            <a:ext cx="3100985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Review of Hume Coal Notice Advice to Landholder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25780" y="905256"/>
            <a:ext cx="10668" cy="6515100"/>
          </a:xfrm>
          <a:custGeom>
            <a:avLst/>
            <a:gdLst/>
            <a:ahLst/>
            <a:cxnLst/>
            <a:rect l="l" t="t" r="r" b="b"/>
            <a:pathLst>
              <a:path w="10668" h="6515100">
                <a:moveTo>
                  <a:pt x="0" y="6515100"/>
                </a:moveTo>
                <a:lnTo>
                  <a:pt x="0" y="0"/>
                </a:lnTo>
                <a:lnTo>
                  <a:pt x="10668" y="0"/>
                </a:lnTo>
                <a:lnTo>
                  <a:pt x="10668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509760" y="915924"/>
            <a:ext cx="10668" cy="6504431"/>
          </a:xfrm>
          <a:custGeom>
            <a:avLst/>
            <a:gdLst/>
            <a:ahLst/>
            <a:cxnLst/>
            <a:rect l="l" t="t" r="r" b="b"/>
            <a:pathLst>
              <a:path w="10668" h="6504431">
                <a:moveTo>
                  <a:pt x="0" y="6504431"/>
                </a:moveTo>
                <a:lnTo>
                  <a:pt x="0" y="0"/>
                </a:lnTo>
                <a:lnTo>
                  <a:pt x="10668" y="0"/>
                </a:lnTo>
                <a:lnTo>
                  <a:pt x="10668" y="6504431"/>
                </a:lnTo>
                <a:lnTo>
                  <a:pt x="0" y="650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921508" y="6829044"/>
            <a:ext cx="10667" cy="591312"/>
          </a:xfrm>
          <a:custGeom>
            <a:avLst/>
            <a:gdLst/>
            <a:ahLst/>
            <a:cxnLst/>
            <a:rect l="l" t="t" r="r" b="b"/>
            <a:pathLst>
              <a:path w="10667" h="591312">
                <a:moveTo>
                  <a:pt x="0" y="591312"/>
                </a:moveTo>
                <a:lnTo>
                  <a:pt x="0" y="0"/>
                </a:lnTo>
                <a:lnTo>
                  <a:pt x="10667" y="0"/>
                </a:lnTo>
                <a:lnTo>
                  <a:pt x="10667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9371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311896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6448" y="90525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6448" y="681837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32176" y="6966204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32176" y="7114032"/>
            <a:ext cx="5390388" cy="10668"/>
          </a:xfrm>
          <a:custGeom>
            <a:avLst/>
            <a:gdLst/>
            <a:ahLst/>
            <a:cxnLst/>
            <a:rect l="l" t="t" r="r" b="b"/>
            <a:pathLst>
              <a:path w="5390388" h="10668">
                <a:moveTo>
                  <a:pt x="0" y="10668"/>
                </a:moveTo>
                <a:lnTo>
                  <a:pt x="0" y="0"/>
                </a:lnTo>
                <a:lnTo>
                  <a:pt x="5390388" y="0"/>
                </a:lnTo>
                <a:lnTo>
                  <a:pt x="539038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32176" y="72618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6448" y="7409688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6835140"/>
            <a:ext cx="364236" cy="55778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52144" y="6963151"/>
            <a:ext cx="1044514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060180" y="6476104"/>
            <a:ext cx="140208" cy="1911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227820" y="5993892"/>
            <a:ext cx="25907" cy="755904"/>
          </a:xfrm>
          <a:custGeom>
            <a:avLst/>
            <a:gdLst/>
            <a:ahLst/>
            <a:cxnLst/>
            <a:rect l="l" t="t" r="r" b="b"/>
            <a:pathLst>
              <a:path w="25907" h="755904">
                <a:moveTo>
                  <a:pt x="0" y="755904"/>
                </a:moveTo>
                <a:lnTo>
                  <a:pt x="0" y="0"/>
                </a:lnTo>
                <a:lnTo>
                  <a:pt x="25907" y="0"/>
                </a:lnTo>
                <a:lnTo>
                  <a:pt x="25907" y="755904"/>
                </a:lnTo>
                <a:lnTo>
                  <a:pt x="0" y="755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134856" y="5990844"/>
            <a:ext cx="118872" cy="338328"/>
          </a:xfrm>
          <a:custGeom>
            <a:avLst/>
            <a:gdLst/>
            <a:ahLst/>
            <a:cxnLst/>
            <a:rect l="l" t="t" r="r" b="b"/>
            <a:pathLst>
              <a:path w="118872" h="338328">
                <a:moveTo>
                  <a:pt x="92964" y="0"/>
                </a:moveTo>
                <a:lnTo>
                  <a:pt x="0" y="330708"/>
                </a:lnTo>
                <a:lnTo>
                  <a:pt x="25908" y="338328"/>
                </a:lnTo>
                <a:lnTo>
                  <a:pt x="11887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137904" y="6315456"/>
            <a:ext cx="205740" cy="188976"/>
          </a:xfrm>
          <a:custGeom>
            <a:avLst/>
            <a:gdLst/>
            <a:ahLst/>
            <a:cxnLst/>
            <a:rect l="l" t="t" r="r" b="b"/>
            <a:pathLst>
              <a:path w="205740" h="188976">
                <a:moveTo>
                  <a:pt x="18288" y="0"/>
                </a:moveTo>
                <a:lnTo>
                  <a:pt x="205740" y="169164"/>
                </a:lnTo>
                <a:lnTo>
                  <a:pt x="187452" y="188976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96" y="1144524"/>
            <a:ext cx="7414260" cy="5362956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6495288" y="1165439"/>
            <a:ext cx="564167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79" b="1" spc="10" dirty="0">
                <a:latin typeface="Arial"/>
                <a:cs typeface="Arial"/>
              </a:rPr>
              <a:t>June 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437632" y="3777575"/>
            <a:ext cx="2225035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solidFill>
                  <a:srgbClr val="FF0000"/>
                </a:solidFill>
                <a:latin typeface="Arial"/>
                <a:cs typeface="Arial"/>
              </a:rPr>
              <a:t>Actually 12.77m published by </a:t>
            </a:r>
            <a:r>
              <a:rPr sz="909" b="1" i="1" spc="10" dirty="0">
                <a:solidFill>
                  <a:srgbClr val="FF0000"/>
                </a:solidFill>
                <a:latin typeface="Arial"/>
                <a:cs typeface="Arial"/>
              </a:rPr>
              <a:t>WaterNSW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80303" y="4032083"/>
            <a:ext cx="25820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40.0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489447" y="4262207"/>
            <a:ext cx="258208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58.0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507735" y="4484711"/>
            <a:ext cx="977523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solidFill>
                  <a:srgbClr val="FF0000"/>
                </a:solidFill>
                <a:latin typeface="Arial"/>
                <a:cs typeface="Arial"/>
              </a:rPr>
              <a:t>Open hole 58-114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524499" y="5321387"/>
            <a:ext cx="156563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**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702807" y="5280239"/>
            <a:ext cx="2024576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solidFill>
                  <a:srgbClr val="FF0000"/>
                </a:solidFill>
                <a:latin typeface="Arial"/>
                <a:cs typeface="Arial"/>
              </a:rPr>
              <a:t>Is that 29.1 below 51.17 or 12.77m ??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029200" y="2031492"/>
            <a:ext cx="1400556" cy="163068"/>
          </a:xfrm>
          <a:custGeom>
            <a:avLst/>
            <a:gdLst/>
            <a:ahLst/>
            <a:cxnLst/>
            <a:rect l="l" t="t" r="r" b="b"/>
            <a:pathLst>
              <a:path w="1400556" h="163068">
                <a:moveTo>
                  <a:pt x="0" y="163068"/>
                </a:moveTo>
                <a:lnTo>
                  <a:pt x="0" y="0"/>
                </a:lnTo>
                <a:lnTo>
                  <a:pt x="1400556" y="0"/>
                </a:lnTo>
                <a:lnTo>
                  <a:pt x="1400556" y="163068"/>
                </a:lnTo>
                <a:lnTo>
                  <a:pt x="0" y="163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24628" y="2026920"/>
            <a:ext cx="1409700" cy="172212"/>
          </a:xfrm>
          <a:custGeom>
            <a:avLst/>
            <a:gdLst/>
            <a:ahLst/>
            <a:cxnLst/>
            <a:rect l="l" t="t" r="r" b="b"/>
            <a:pathLst>
              <a:path w="1409700" h="172212">
                <a:moveTo>
                  <a:pt x="0" y="4572"/>
                </a:moveTo>
                <a:cubicBezTo>
                  <a:pt x="0" y="1524"/>
                  <a:pt x="1524" y="0"/>
                  <a:pt x="4572" y="0"/>
                </a:cubicBezTo>
                <a:lnTo>
                  <a:pt x="1405128" y="0"/>
                </a:lnTo>
                <a:cubicBezTo>
                  <a:pt x="1406652" y="0"/>
                  <a:pt x="1409700" y="1524"/>
                  <a:pt x="1409700" y="4572"/>
                </a:cubicBezTo>
                <a:lnTo>
                  <a:pt x="1409700" y="167640"/>
                </a:lnTo>
                <a:cubicBezTo>
                  <a:pt x="1409700" y="170688"/>
                  <a:pt x="1406652" y="172212"/>
                  <a:pt x="1405128" y="172212"/>
                </a:cubicBezTo>
                <a:lnTo>
                  <a:pt x="4572" y="172212"/>
                </a:lnTo>
                <a:cubicBezTo>
                  <a:pt x="1524" y="172212"/>
                  <a:pt x="0" y="170688"/>
                  <a:pt x="0" y="167640"/>
                </a:cubicBezTo>
                <a:close/>
                <a:moveTo>
                  <a:pt x="7620" y="167640"/>
                </a:moveTo>
                <a:lnTo>
                  <a:pt x="4572" y="163068"/>
                </a:lnTo>
                <a:lnTo>
                  <a:pt x="1405128" y="163068"/>
                </a:lnTo>
                <a:lnTo>
                  <a:pt x="1400556" y="167640"/>
                </a:lnTo>
                <a:lnTo>
                  <a:pt x="1400556" y="4572"/>
                </a:lnTo>
                <a:lnTo>
                  <a:pt x="1405128" y="9144"/>
                </a:lnTo>
                <a:lnTo>
                  <a:pt x="4572" y="9144"/>
                </a:lnTo>
                <a:lnTo>
                  <a:pt x="76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31480" y="5209032"/>
            <a:ext cx="582168" cy="263652"/>
          </a:xfrm>
          <a:custGeom>
            <a:avLst/>
            <a:gdLst/>
            <a:ahLst/>
            <a:cxnLst/>
            <a:rect l="l" t="t" r="r" b="b"/>
            <a:pathLst>
              <a:path w="582168" h="263652">
                <a:moveTo>
                  <a:pt x="0" y="263652"/>
                </a:moveTo>
                <a:lnTo>
                  <a:pt x="0" y="0"/>
                </a:lnTo>
                <a:lnTo>
                  <a:pt x="582169" y="0"/>
                </a:lnTo>
                <a:lnTo>
                  <a:pt x="582169" y="263652"/>
                </a:lnTo>
                <a:lnTo>
                  <a:pt x="0" y="2636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26907" y="5204460"/>
            <a:ext cx="591312" cy="272796"/>
          </a:xfrm>
          <a:custGeom>
            <a:avLst/>
            <a:gdLst/>
            <a:ahLst/>
            <a:cxnLst/>
            <a:rect l="l" t="t" r="r" b="b"/>
            <a:pathLst>
              <a:path w="591312" h="272796">
                <a:moveTo>
                  <a:pt x="0" y="4572"/>
                </a:moveTo>
                <a:cubicBezTo>
                  <a:pt x="0" y="1524"/>
                  <a:pt x="3049" y="0"/>
                  <a:pt x="4573" y="0"/>
                </a:cubicBezTo>
                <a:lnTo>
                  <a:pt x="586741" y="0"/>
                </a:lnTo>
                <a:cubicBezTo>
                  <a:pt x="588265" y="0"/>
                  <a:pt x="591313" y="1524"/>
                  <a:pt x="591313" y="4572"/>
                </a:cubicBezTo>
                <a:lnTo>
                  <a:pt x="591313" y="268224"/>
                </a:lnTo>
                <a:cubicBezTo>
                  <a:pt x="591313" y="271272"/>
                  <a:pt x="588265" y="272796"/>
                  <a:pt x="586741" y="272796"/>
                </a:cubicBezTo>
                <a:lnTo>
                  <a:pt x="4573" y="272796"/>
                </a:lnTo>
                <a:cubicBezTo>
                  <a:pt x="3049" y="272796"/>
                  <a:pt x="0" y="271272"/>
                  <a:pt x="0" y="268224"/>
                </a:cubicBezTo>
                <a:close/>
                <a:moveTo>
                  <a:pt x="9145" y="268224"/>
                </a:moveTo>
                <a:lnTo>
                  <a:pt x="4573" y="263652"/>
                </a:lnTo>
                <a:lnTo>
                  <a:pt x="586741" y="263652"/>
                </a:lnTo>
                <a:lnTo>
                  <a:pt x="582169" y="268224"/>
                </a:lnTo>
                <a:lnTo>
                  <a:pt x="582169" y="4572"/>
                </a:lnTo>
                <a:lnTo>
                  <a:pt x="586741" y="9144"/>
                </a:lnTo>
                <a:lnTo>
                  <a:pt x="4573" y="9144"/>
                </a:lnTo>
                <a:lnTo>
                  <a:pt x="9145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231124" y="5239091"/>
            <a:ext cx="258207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58.6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7898892" y="1365504"/>
            <a:ext cx="1232915" cy="533400"/>
          </a:xfrm>
          <a:custGeom>
            <a:avLst/>
            <a:gdLst/>
            <a:ahLst/>
            <a:cxnLst/>
            <a:rect l="l" t="t" r="r" b="b"/>
            <a:pathLst>
              <a:path w="1232915" h="533400">
                <a:moveTo>
                  <a:pt x="0" y="533400"/>
                </a:moveTo>
                <a:lnTo>
                  <a:pt x="0" y="0"/>
                </a:lnTo>
                <a:lnTo>
                  <a:pt x="1232916" y="0"/>
                </a:lnTo>
                <a:lnTo>
                  <a:pt x="1232916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895843" y="1360932"/>
            <a:ext cx="1240536" cy="542544"/>
          </a:xfrm>
          <a:custGeom>
            <a:avLst/>
            <a:gdLst/>
            <a:ahLst/>
            <a:cxnLst/>
            <a:rect l="l" t="t" r="r" b="b"/>
            <a:pathLst>
              <a:path w="1240536" h="542544">
                <a:moveTo>
                  <a:pt x="0" y="4572"/>
                </a:moveTo>
                <a:cubicBezTo>
                  <a:pt x="0" y="1524"/>
                  <a:pt x="1525" y="0"/>
                  <a:pt x="3049" y="0"/>
                </a:cubicBezTo>
                <a:lnTo>
                  <a:pt x="1235965" y="0"/>
                </a:lnTo>
                <a:cubicBezTo>
                  <a:pt x="1239013" y="0"/>
                  <a:pt x="1240537" y="1524"/>
                  <a:pt x="1240537" y="4572"/>
                </a:cubicBezTo>
                <a:lnTo>
                  <a:pt x="1240537" y="537972"/>
                </a:lnTo>
                <a:cubicBezTo>
                  <a:pt x="1240537" y="541020"/>
                  <a:pt x="1239013" y="542544"/>
                  <a:pt x="1235965" y="542544"/>
                </a:cubicBezTo>
                <a:lnTo>
                  <a:pt x="3049" y="542544"/>
                </a:lnTo>
                <a:cubicBezTo>
                  <a:pt x="1525" y="542544"/>
                  <a:pt x="0" y="541020"/>
                  <a:pt x="0" y="537972"/>
                </a:cubicBezTo>
                <a:close/>
                <a:moveTo>
                  <a:pt x="7621" y="537972"/>
                </a:moveTo>
                <a:lnTo>
                  <a:pt x="3049" y="533400"/>
                </a:lnTo>
                <a:lnTo>
                  <a:pt x="1235965" y="533400"/>
                </a:lnTo>
                <a:lnTo>
                  <a:pt x="1231393" y="537972"/>
                </a:lnTo>
                <a:lnTo>
                  <a:pt x="1231393" y="4572"/>
                </a:lnTo>
                <a:lnTo>
                  <a:pt x="1235965" y="9144"/>
                </a:lnTo>
                <a:lnTo>
                  <a:pt x="3049" y="9144"/>
                </a:lnTo>
                <a:lnTo>
                  <a:pt x="7621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7982712" y="1395563"/>
            <a:ext cx="855018" cy="331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MAY 2017</a:t>
            </a:r>
            <a:endParaRPr sz="1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COFFEY MODEL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806696" y="1423416"/>
            <a:ext cx="1613916" cy="303276"/>
          </a:xfrm>
          <a:custGeom>
            <a:avLst/>
            <a:gdLst/>
            <a:ahLst/>
            <a:cxnLst/>
            <a:rect l="l" t="t" r="r" b="b"/>
            <a:pathLst>
              <a:path w="1613916" h="303276">
                <a:moveTo>
                  <a:pt x="0" y="303276"/>
                </a:moveTo>
                <a:lnTo>
                  <a:pt x="0" y="0"/>
                </a:lnTo>
                <a:lnTo>
                  <a:pt x="1613916" y="0"/>
                </a:lnTo>
                <a:lnTo>
                  <a:pt x="1613916" y="303276"/>
                </a:lnTo>
                <a:lnTo>
                  <a:pt x="0" y="303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02124" y="1418844"/>
            <a:ext cx="1623060" cy="312420"/>
          </a:xfrm>
          <a:custGeom>
            <a:avLst/>
            <a:gdLst/>
            <a:ahLst/>
            <a:cxnLst/>
            <a:rect l="l" t="t" r="r" b="b"/>
            <a:pathLst>
              <a:path w="1623060" h="312420">
                <a:moveTo>
                  <a:pt x="0" y="4572"/>
                </a:moveTo>
                <a:cubicBezTo>
                  <a:pt x="0" y="3048"/>
                  <a:pt x="1524" y="0"/>
                  <a:pt x="4572" y="0"/>
                </a:cubicBezTo>
                <a:lnTo>
                  <a:pt x="1618488" y="0"/>
                </a:lnTo>
                <a:cubicBezTo>
                  <a:pt x="1621536" y="0"/>
                  <a:pt x="1623060" y="3048"/>
                  <a:pt x="1623060" y="4572"/>
                </a:cubicBezTo>
                <a:lnTo>
                  <a:pt x="1623060" y="307848"/>
                </a:lnTo>
                <a:cubicBezTo>
                  <a:pt x="1623060" y="310896"/>
                  <a:pt x="1621536" y="312420"/>
                  <a:pt x="1618488" y="312420"/>
                </a:cubicBezTo>
                <a:lnTo>
                  <a:pt x="4572" y="312420"/>
                </a:lnTo>
                <a:cubicBezTo>
                  <a:pt x="1524" y="312420"/>
                  <a:pt x="0" y="310896"/>
                  <a:pt x="0" y="307848"/>
                </a:cubicBezTo>
                <a:close/>
                <a:moveTo>
                  <a:pt x="9144" y="307848"/>
                </a:moveTo>
                <a:lnTo>
                  <a:pt x="4572" y="303276"/>
                </a:lnTo>
                <a:lnTo>
                  <a:pt x="1618488" y="303276"/>
                </a:lnTo>
                <a:lnTo>
                  <a:pt x="1613916" y="307848"/>
                </a:lnTo>
                <a:lnTo>
                  <a:pt x="1613916" y="4572"/>
                </a:lnTo>
                <a:lnTo>
                  <a:pt x="1618488" y="9144"/>
                </a:lnTo>
                <a:lnTo>
                  <a:pt x="4572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4890516" y="1453475"/>
            <a:ext cx="131096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JUNE 2018 - RTS MODEL</a:t>
            </a:r>
            <a:endParaRPr sz="8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8077200" y="3771900"/>
            <a:ext cx="385572" cy="222503"/>
          </a:xfrm>
          <a:custGeom>
            <a:avLst/>
            <a:gdLst/>
            <a:ahLst/>
            <a:cxnLst/>
            <a:rect l="l" t="t" r="r" b="b"/>
            <a:pathLst>
              <a:path w="385572" h="222503">
                <a:moveTo>
                  <a:pt x="0" y="222503"/>
                </a:moveTo>
                <a:lnTo>
                  <a:pt x="0" y="0"/>
                </a:lnTo>
                <a:lnTo>
                  <a:pt x="385572" y="0"/>
                </a:lnTo>
                <a:lnTo>
                  <a:pt x="385572" y="222503"/>
                </a:lnTo>
                <a:lnTo>
                  <a:pt x="0" y="222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072628" y="3767328"/>
            <a:ext cx="394716" cy="231647"/>
          </a:xfrm>
          <a:custGeom>
            <a:avLst/>
            <a:gdLst/>
            <a:ahLst/>
            <a:cxnLst/>
            <a:rect l="l" t="t" r="r" b="b"/>
            <a:pathLst>
              <a:path w="394716" h="231647">
                <a:moveTo>
                  <a:pt x="0" y="4572"/>
                </a:moveTo>
                <a:cubicBezTo>
                  <a:pt x="0" y="3048"/>
                  <a:pt x="1524" y="0"/>
                  <a:pt x="4572" y="0"/>
                </a:cubicBezTo>
                <a:lnTo>
                  <a:pt x="390144" y="0"/>
                </a:lnTo>
                <a:cubicBezTo>
                  <a:pt x="391668" y="0"/>
                  <a:pt x="394716" y="3048"/>
                  <a:pt x="394716" y="4572"/>
                </a:cubicBezTo>
                <a:lnTo>
                  <a:pt x="394716" y="227075"/>
                </a:lnTo>
                <a:cubicBezTo>
                  <a:pt x="394716" y="230124"/>
                  <a:pt x="391668" y="231648"/>
                  <a:pt x="390144" y="231648"/>
                </a:cubicBezTo>
                <a:lnTo>
                  <a:pt x="4572" y="231648"/>
                </a:lnTo>
                <a:cubicBezTo>
                  <a:pt x="1524" y="231648"/>
                  <a:pt x="0" y="230124"/>
                  <a:pt x="0" y="227075"/>
                </a:cubicBezTo>
                <a:close/>
                <a:moveTo>
                  <a:pt x="7620" y="227075"/>
                </a:moveTo>
                <a:lnTo>
                  <a:pt x="4572" y="222504"/>
                </a:lnTo>
                <a:lnTo>
                  <a:pt x="390144" y="222504"/>
                </a:lnTo>
                <a:lnTo>
                  <a:pt x="385572" y="227075"/>
                </a:lnTo>
                <a:lnTo>
                  <a:pt x="385572" y="4572"/>
                </a:lnTo>
                <a:lnTo>
                  <a:pt x="390144" y="9143"/>
                </a:lnTo>
                <a:lnTo>
                  <a:pt x="4572" y="9143"/>
                </a:lnTo>
                <a:lnTo>
                  <a:pt x="7620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8159496" y="3801959"/>
            <a:ext cx="159251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031480" y="5497068"/>
            <a:ext cx="571499" cy="205740"/>
          </a:xfrm>
          <a:custGeom>
            <a:avLst/>
            <a:gdLst/>
            <a:ahLst/>
            <a:cxnLst/>
            <a:rect l="l" t="t" r="r" b="b"/>
            <a:pathLst>
              <a:path w="571499" h="205740">
                <a:moveTo>
                  <a:pt x="0" y="205740"/>
                </a:moveTo>
                <a:lnTo>
                  <a:pt x="0" y="0"/>
                </a:lnTo>
                <a:lnTo>
                  <a:pt x="571500" y="0"/>
                </a:lnTo>
                <a:lnTo>
                  <a:pt x="571500" y="20574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026907" y="5492496"/>
            <a:ext cx="580644" cy="214884"/>
          </a:xfrm>
          <a:custGeom>
            <a:avLst/>
            <a:gdLst/>
            <a:ahLst/>
            <a:cxnLst/>
            <a:rect l="l" t="t" r="r" b="b"/>
            <a:pathLst>
              <a:path w="580644" h="214884">
                <a:moveTo>
                  <a:pt x="0" y="4572"/>
                </a:moveTo>
                <a:cubicBezTo>
                  <a:pt x="0" y="3048"/>
                  <a:pt x="3049" y="0"/>
                  <a:pt x="4573" y="0"/>
                </a:cubicBezTo>
                <a:lnTo>
                  <a:pt x="576073" y="0"/>
                </a:lnTo>
                <a:cubicBezTo>
                  <a:pt x="579121" y="0"/>
                  <a:pt x="580645" y="3048"/>
                  <a:pt x="580645" y="4572"/>
                </a:cubicBezTo>
                <a:lnTo>
                  <a:pt x="580645" y="210312"/>
                </a:lnTo>
                <a:cubicBezTo>
                  <a:pt x="580645" y="211836"/>
                  <a:pt x="579121" y="214884"/>
                  <a:pt x="576073" y="214884"/>
                </a:cubicBezTo>
                <a:lnTo>
                  <a:pt x="4573" y="214884"/>
                </a:lnTo>
                <a:cubicBezTo>
                  <a:pt x="3049" y="214884"/>
                  <a:pt x="0" y="211836"/>
                  <a:pt x="0" y="210312"/>
                </a:cubicBezTo>
                <a:close/>
                <a:moveTo>
                  <a:pt x="9145" y="210312"/>
                </a:moveTo>
                <a:lnTo>
                  <a:pt x="4573" y="205740"/>
                </a:lnTo>
                <a:lnTo>
                  <a:pt x="576073" y="205740"/>
                </a:lnTo>
                <a:lnTo>
                  <a:pt x="571501" y="210312"/>
                </a:lnTo>
                <a:lnTo>
                  <a:pt x="571501" y="4572"/>
                </a:lnTo>
                <a:lnTo>
                  <a:pt x="576073" y="9144"/>
                </a:lnTo>
                <a:lnTo>
                  <a:pt x="4573" y="9144"/>
                </a:lnTo>
                <a:lnTo>
                  <a:pt x="9145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8231124" y="5527127"/>
            <a:ext cx="159251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049768" y="5734812"/>
            <a:ext cx="536447" cy="196596"/>
          </a:xfrm>
          <a:custGeom>
            <a:avLst/>
            <a:gdLst/>
            <a:ahLst/>
            <a:cxnLst/>
            <a:rect l="l" t="t" r="r" b="b"/>
            <a:pathLst>
              <a:path w="536447" h="196596">
                <a:moveTo>
                  <a:pt x="0" y="196596"/>
                </a:moveTo>
                <a:lnTo>
                  <a:pt x="0" y="0"/>
                </a:lnTo>
                <a:lnTo>
                  <a:pt x="536448" y="0"/>
                </a:lnTo>
                <a:lnTo>
                  <a:pt x="536448" y="196596"/>
                </a:lnTo>
                <a:lnTo>
                  <a:pt x="0" y="1965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45196" y="5730240"/>
            <a:ext cx="545592" cy="205740"/>
          </a:xfrm>
          <a:custGeom>
            <a:avLst/>
            <a:gdLst/>
            <a:ahLst/>
            <a:cxnLst/>
            <a:rect l="l" t="t" r="r" b="b"/>
            <a:pathLst>
              <a:path w="545592" h="205740">
                <a:moveTo>
                  <a:pt x="0" y="4572"/>
                </a:moveTo>
                <a:cubicBezTo>
                  <a:pt x="0" y="3048"/>
                  <a:pt x="1523" y="0"/>
                  <a:pt x="4572" y="0"/>
                </a:cubicBezTo>
                <a:lnTo>
                  <a:pt x="541020" y="0"/>
                </a:lnTo>
                <a:cubicBezTo>
                  <a:pt x="542544" y="0"/>
                  <a:pt x="545592" y="3048"/>
                  <a:pt x="545592" y="4572"/>
                </a:cubicBezTo>
                <a:lnTo>
                  <a:pt x="545592" y="201168"/>
                </a:lnTo>
                <a:cubicBezTo>
                  <a:pt x="545592" y="204216"/>
                  <a:pt x="542544" y="205740"/>
                  <a:pt x="541020" y="205740"/>
                </a:cubicBezTo>
                <a:lnTo>
                  <a:pt x="4572" y="205740"/>
                </a:lnTo>
                <a:cubicBezTo>
                  <a:pt x="1523" y="205740"/>
                  <a:pt x="0" y="204216"/>
                  <a:pt x="0" y="201168"/>
                </a:cubicBezTo>
                <a:close/>
                <a:moveTo>
                  <a:pt x="7620" y="201168"/>
                </a:moveTo>
                <a:lnTo>
                  <a:pt x="4572" y="198120"/>
                </a:lnTo>
                <a:lnTo>
                  <a:pt x="541020" y="198120"/>
                </a:lnTo>
                <a:lnTo>
                  <a:pt x="536448" y="201168"/>
                </a:lnTo>
                <a:lnTo>
                  <a:pt x="536448" y="4572"/>
                </a:lnTo>
                <a:lnTo>
                  <a:pt x="541020" y="9144"/>
                </a:lnTo>
                <a:lnTo>
                  <a:pt x="4572" y="9144"/>
                </a:lnTo>
                <a:lnTo>
                  <a:pt x="7620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8189976" y="5764871"/>
            <a:ext cx="25820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13.5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057388" y="5964936"/>
            <a:ext cx="528828" cy="213360"/>
          </a:xfrm>
          <a:custGeom>
            <a:avLst/>
            <a:gdLst/>
            <a:ahLst/>
            <a:cxnLst/>
            <a:rect l="l" t="t" r="r" b="b"/>
            <a:pathLst>
              <a:path w="528828" h="213360">
                <a:moveTo>
                  <a:pt x="0" y="213360"/>
                </a:moveTo>
                <a:lnTo>
                  <a:pt x="0" y="0"/>
                </a:lnTo>
                <a:lnTo>
                  <a:pt x="528828" y="0"/>
                </a:lnTo>
                <a:lnTo>
                  <a:pt x="528828" y="21336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52816" y="5960364"/>
            <a:ext cx="537972" cy="222504"/>
          </a:xfrm>
          <a:custGeom>
            <a:avLst/>
            <a:gdLst/>
            <a:ahLst/>
            <a:cxnLst/>
            <a:rect l="l" t="t" r="r" b="b"/>
            <a:pathLst>
              <a:path w="537972" h="222504">
                <a:moveTo>
                  <a:pt x="0" y="4572"/>
                </a:moveTo>
                <a:cubicBezTo>
                  <a:pt x="0" y="3048"/>
                  <a:pt x="3048" y="0"/>
                  <a:pt x="4572" y="0"/>
                </a:cubicBezTo>
                <a:lnTo>
                  <a:pt x="533400" y="0"/>
                </a:lnTo>
                <a:cubicBezTo>
                  <a:pt x="534924" y="0"/>
                  <a:pt x="537972" y="3048"/>
                  <a:pt x="537972" y="4572"/>
                </a:cubicBezTo>
                <a:lnTo>
                  <a:pt x="537972" y="217932"/>
                </a:lnTo>
                <a:cubicBezTo>
                  <a:pt x="537972" y="220980"/>
                  <a:pt x="534924" y="222504"/>
                  <a:pt x="533400" y="222504"/>
                </a:cubicBezTo>
                <a:lnTo>
                  <a:pt x="4572" y="222504"/>
                </a:lnTo>
                <a:cubicBezTo>
                  <a:pt x="3048" y="222504"/>
                  <a:pt x="0" y="220980"/>
                  <a:pt x="0" y="217932"/>
                </a:cubicBezTo>
                <a:close/>
                <a:moveTo>
                  <a:pt x="9144" y="217932"/>
                </a:moveTo>
                <a:lnTo>
                  <a:pt x="4572" y="213360"/>
                </a:lnTo>
                <a:lnTo>
                  <a:pt x="533400" y="213360"/>
                </a:lnTo>
                <a:lnTo>
                  <a:pt x="528828" y="217932"/>
                </a:lnTo>
                <a:lnTo>
                  <a:pt x="528828" y="4572"/>
                </a:lnTo>
                <a:lnTo>
                  <a:pt x="533400" y="9144"/>
                </a:lnTo>
                <a:lnTo>
                  <a:pt x="4572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8199119" y="5994995"/>
            <a:ext cx="258207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52.9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066531" y="6202680"/>
            <a:ext cx="556260" cy="205740"/>
          </a:xfrm>
          <a:custGeom>
            <a:avLst/>
            <a:gdLst/>
            <a:ahLst/>
            <a:cxnLst/>
            <a:rect l="l" t="t" r="r" b="b"/>
            <a:pathLst>
              <a:path w="556260" h="205740">
                <a:moveTo>
                  <a:pt x="0" y="205740"/>
                </a:moveTo>
                <a:lnTo>
                  <a:pt x="0" y="0"/>
                </a:lnTo>
                <a:lnTo>
                  <a:pt x="556261" y="0"/>
                </a:lnTo>
                <a:lnTo>
                  <a:pt x="556261" y="205740"/>
                </a:lnTo>
                <a:lnTo>
                  <a:pt x="0" y="205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061960" y="6198108"/>
            <a:ext cx="563880" cy="214884"/>
          </a:xfrm>
          <a:custGeom>
            <a:avLst/>
            <a:gdLst/>
            <a:ahLst/>
            <a:cxnLst/>
            <a:rect l="l" t="t" r="r" b="b"/>
            <a:pathLst>
              <a:path w="563880" h="214884">
                <a:moveTo>
                  <a:pt x="0" y="4572"/>
                </a:moveTo>
                <a:cubicBezTo>
                  <a:pt x="0" y="3048"/>
                  <a:pt x="1524" y="0"/>
                  <a:pt x="4571" y="0"/>
                </a:cubicBezTo>
                <a:lnTo>
                  <a:pt x="560832" y="0"/>
                </a:lnTo>
                <a:cubicBezTo>
                  <a:pt x="562356" y="0"/>
                  <a:pt x="563880" y="3048"/>
                  <a:pt x="563880" y="4572"/>
                </a:cubicBezTo>
                <a:lnTo>
                  <a:pt x="563880" y="210312"/>
                </a:lnTo>
                <a:cubicBezTo>
                  <a:pt x="563880" y="213360"/>
                  <a:pt x="562356" y="214884"/>
                  <a:pt x="560832" y="214884"/>
                </a:cubicBezTo>
                <a:lnTo>
                  <a:pt x="4571" y="214884"/>
                </a:lnTo>
                <a:cubicBezTo>
                  <a:pt x="1524" y="214884"/>
                  <a:pt x="0" y="213360"/>
                  <a:pt x="0" y="210312"/>
                </a:cubicBezTo>
                <a:close/>
                <a:moveTo>
                  <a:pt x="9144" y="210312"/>
                </a:moveTo>
                <a:lnTo>
                  <a:pt x="4571" y="205740"/>
                </a:lnTo>
                <a:lnTo>
                  <a:pt x="560832" y="205740"/>
                </a:lnTo>
                <a:lnTo>
                  <a:pt x="556260" y="210312"/>
                </a:lnTo>
                <a:lnTo>
                  <a:pt x="556260" y="4572"/>
                </a:lnTo>
                <a:lnTo>
                  <a:pt x="560832" y="9144"/>
                </a:lnTo>
                <a:lnTo>
                  <a:pt x="4571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8208264" y="6232739"/>
            <a:ext cx="25820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39.4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3403092" y="975096"/>
            <a:ext cx="3870747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9" b="1" spc="10" dirty="0">
                <a:latin typeface="Arial"/>
                <a:cs typeface="Arial"/>
              </a:rPr>
              <a:t>HUME COAL INFORMATION PROVIDED TO LANDHOLDER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632704" y="5970611"/>
            <a:ext cx="939650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solidFill>
                  <a:srgbClr val="FF0000"/>
                </a:solidFill>
                <a:latin typeface="Arial"/>
                <a:cs typeface="Arial"/>
              </a:rPr>
              <a:t>** To what SWL?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3547871" y="6077707"/>
            <a:ext cx="810018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Rosedale Bore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547871" y="6373363"/>
            <a:ext cx="927412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Comfort Hill Bore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948928" y="6812275"/>
            <a:ext cx="809900" cy="603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8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52900" y="6857736"/>
            <a:ext cx="1570142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Replacement Bores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67936" y="6987849"/>
            <a:ext cx="759663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7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148320" y="7176095"/>
            <a:ext cx="1950316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STATIC WATER LEVEL ISSUES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25780" y="905256"/>
            <a:ext cx="10668" cy="6515100"/>
          </a:xfrm>
          <a:custGeom>
            <a:avLst/>
            <a:gdLst/>
            <a:ahLst/>
            <a:cxnLst/>
            <a:rect l="l" t="t" r="r" b="b"/>
            <a:pathLst>
              <a:path w="10668" h="6515100">
                <a:moveTo>
                  <a:pt x="0" y="6515100"/>
                </a:moveTo>
                <a:lnTo>
                  <a:pt x="0" y="0"/>
                </a:lnTo>
                <a:lnTo>
                  <a:pt x="10668" y="0"/>
                </a:lnTo>
                <a:lnTo>
                  <a:pt x="10668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509760" y="915924"/>
            <a:ext cx="10668" cy="6504431"/>
          </a:xfrm>
          <a:custGeom>
            <a:avLst/>
            <a:gdLst/>
            <a:ahLst/>
            <a:cxnLst/>
            <a:rect l="l" t="t" r="r" b="b"/>
            <a:pathLst>
              <a:path w="10668" h="6504431">
                <a:moveTo>
                  <a:pt x="0" y="6504431"/>
                </a:moveTo>
                <a:lnTo>
                  <a:pt x="0" y="0"/>
                </a:lnTo>
                <a:lnTo>
                  <a:pt x="10668" y="0"/>
                </a:lnTo>
                <a:lnTo>
                  <a:pt x="10668" y="6504431"/>
                </a:lnTo>
                <a:lnTo>
                  <a:pt x="0" y="650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921508" y="6829044"/>
            <a:ext cx="10667" cy="591312"/>
          </a:xfrm>
          <a:custGeom>
            <a:avLst/>
            <a:gdLst/>
            <a:ahLst/>
            <a:cxnLst/>
            <a:rect l="l" t="t" r="r" b="b"/>
            <a:pathLst>
              <a:path w="10667" h="591312">
                <a:moveTo>
                  <a:pt x="0" y="591312"/>
                </a:moveTo>
                <a:lnTo>
                  <a:pt x="0" y="0"/>
                </a:lnTo>
                <a:lnTo>
                  <a:pt x="10667" y="0"/>
                </a:lnTo>
                <a:lnTo>
                  <a:pt x="10667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19371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311896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6448" y="90525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6448" y="681837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32176" y="6966204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32176" y="7114032"/>
            <a:ext cx="5390388" cy="10668"/>
          </a:xfrm>
          <a:custGeom>
            <a:avLst/>
            <a:gdLst/>
            <a:ahLst/>
            <a:cxnLst/>
            <a:rect l="l" t="t" r="r" b="b"/>
            <a:pathLst>
              <a:path w="5390388" h="10668">
                <a:moveTo>
                  <a:pt x="0" y="10668"/>
                </a:moveTo>
                <a:lnTo>
                  <a:pt x="0" y="0"/>
                </a:lnTo>
                <a:lnTo>
                  <a:pt x="5390388" y="0"/>
                </a:lnTo>
                <a:lnTo>
                  <a:pt x="539038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32176" y="72618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6448" y="7409688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6835140"/>
            <a:ext cx="364236" cy="557784"/>
          </a:xfrm>
          <a:prstGeom prst="rect">
            <a:avLst/>
          </a:prstGeom>
        </p:spPr>
      </p:pic>
      <p:sp>
        <p:nvSpPr>
          <p:cNvPr id="8" name="text 1"/>
          <p:cNvSpPr txBox="1"/>
          <p:nvPr/>
        </p:nvSpPr>
        <p:spPr>
          <a:xfrm>
            <a:off x="1152144" y="6963151"/>
            <a:ext cx="1044514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733544" y="3736848"/>
            <a:ext cx="213360" cy="185928"/>
          </a:xfrm>
          <a:custGeom>
            <a:avLst/>
            <a:gdLst/>
            <a:ahLst/>
            <a:cxnLst/>
            <a:rect l="l" t="t" r="r" b="b"/>
            <a:pathLst>
              <a:path w="213360" h="185928">
                <a:moveTo>
                  <a:pt x="0" y="94488"/>
                </a:moveTo>
                <a:lnTo>
                  <a:pt x="0" y="85344"/>
                </a:lnTo>
                <a:lnTo>
                  <a:pt x="3048" y="74676"/>
                </a:lnTo>
                <a:lnTo>
                  <a:pt x="4572" y="65532"/>
                </a:lnTo>
                <a:lnTo>
                  <a:pt x="9144" y="57911"/>
                </a:lnTo>
                <a:lnTo>
                  <a:pt x="13716" y="48767"/>
                </a:lnTo>
                <a:lnTo>
                  <a:pt x="18288" y="41148"/>
                </a:lnTo>
                <a:lnTo>
                  <a:pt x="24384" y="33528"/>
                </a:lnTo>
                <a:lnTo>
                  <a:pt x="32004" y="27432"/>
                </a:lnTo>
                <a:lnTo>
                  <a:pt x="39624" y="21336"/>
                </a:lnTo>
                <a:lnTo>
                  <a:pt x="47244" y="16764"/>
                </a:lnTo>
                <a:lnTo>
                  <a:pt x="56388" y="12192"/>
                </a:lnTo>
                <a:lnTo>
                  <a:pt x="65532" y="7620"/>
                </a:lnTo>
                <a:lnTo>
                  <a:pt x="74676" y="4572"/>
                </a:lnTo>
                <a:lnTo>
                  <a:pt x="85344" y="3048"/>
                </a:lnTo>
                <a:lnTo>
                  <a:pt x="96012" y="1523"/>
                </a:lnTo>
                <a:lnTo>
                  <a:pt x="106680" y="0"/>
                </a:lnTo>
                <a:lnTo>
                  <a:pt x="117348" y="1523"/>
                </a:lnTo>
                <a:lnTo>
                  <a:pt x="126492" y="3048"/>
                </a:lnTo>
                <a:lnTo>
                  <a:pt x="137160" y="4572"/>
                </a:lnTo>
                <a:lnTo>
                  <a:pt x="146304" y="7620"/>
                </a:lnTo>
                <a:lnTo>
                  <a:pt x="155448" y="10667"/>
                </a:lnTo>
                <a:lnTo>
                  <a:pt x="164592" y="15240"/>
                </a:lnTo>
                <a:lnTo>
                  <a:pt x="173736" y="21336"/>
                </a:lnTo>
                <a:lnTo>
                  <a:pt x="179832" y="27432"/>
                </a:lnTo>
                <a:lnTo>
                  <a:pt x="187452" y="33528"/>
                </a:lnTo>
                <a:lnTo>
                  <a:pt x="193548" y="39623"/>
                </a:lnTo>
                <a:lnTo>
                  <a:pt x="199644" y="47244"/>
                </a:lnTo>
                <a:lnTo>
                  <a:pt x="204216" y="56388"/>
                </a:lnTo>
                <a:lnTo>
                  <a:pt x="207264" y="64008"/>
                </a:lnTo>
                <a:lnTo>
                  <a:pt x="210312" y="73152"/>
                </a:lnTo>
                <a:lnTo>
                  <a:pt x="211836" y="83820"/>
                </a:lnTo>
                <a:lnTo>
                  <a:pt x="213360" y="92964"/>
                </a:lnTo>
                <a:lnTo>
                  <a:pt x="211836" y="102108"/>
                </a:lnTo>
                <a:lnTo>
                  <a:pt x="210312" y="112776"/>
                </a:lnTo>
                <a:lnTo>
                  <a:pt x="208788" y="120396"/>
                </a:lnTo>
                <a:lnTo>
                  <a:pt x="204216" y="129540"/>
                </a:lnTo>
                <a:lnTo>
                  <a:pt x="199644" y="138684"/>
                </a:lnTo>
                <a:lnTo>
                  <a:pt x="195072" y="146304"/>
                </a:lnTo>
                <a:lnTo>
                  <a:pt x="188976" y="152400"/>
                </a:lnTo>
                <a:lnTo>
                  <a:pt x="181356" y="160020"/>
                </a:lnTo>
                <a:lnTo>
                  <a:pt x="173736" y="166116"/>
                </a:lnTo>
                <a:lnTo>
                  <a:pt x="166116" y="170688"/>
                </a:lnTo>
                <a:lnTo>
                  <a:pt x="156972" y="175260"/>
                </a:lnTo>
                <a:lnTo>
                  <a:pt x="147828" y="179832"/>
                </a:lnTo>
                <a:lnTo>
                  <a:pt x="138684" y="182880"/>
                </a:lnTo>
                <a:lnTo>
                  <a:pt x="128016" y="184404"/>
                </a:lnTo>
                <a:lnTo>
                  <a:pt x="117348" y="185928"/>
                </a:lnTo>
                <a:lnTo>
                  <a:pt x="106680" y="185928"/>
                </a:lnTo>
                <a:lnTo>
                  <a:pt x="96012" y="185928"/>
                </a:lnTo>
                <a:lnTo>
                  <a:pt x="85344" y="184404"/>
                </a:lnTo>
                <a:lnTo>
                  <a:pt x="76200" y="182880"/>
                </a:lnTo>
                <a:lnTo>
                  <a:pt x="67056" y="179832"/>
                </a:lnTo>
                <a:lnTo>
                  <a:pt x="57912" y="175260"/>
                </a:lnTo>
                <a:lnTo>
                  <a:pt x="48768" y="172211"/>
                </a:lnTo>
                <a:lnTo>
                  <a:pt x="39624" y="166116"/>
                </a:lnTo>
                <a:lnTo>
                  <a:pt x="32004" y="160020"/>
                </a:lnTo>
                <a:lnTo>
                  <a:pt x="25908" y="153923"/>
                </a:lnTo>
                <a:lnTo>
                  <a:pt x="19812" y="146304"/>
                </a:lnTo>
                <a:lnTo>
                  <a:pt x="13716" y="138684"/>
                </a:lnTo>
                <a:lnTo>
                  <a:pt x="9144" y="131064"/>
                </a:lnTo>
                <a:lnTo>
                  <a:pt x="6096" y="121920"/>
                </a:lnTo>
                <a:lnTo>
                  <a:pt x="3048" y="112776"/>
                </a:lnTo>
                <a:lnTo>
                  <a:pt x="1524" y="103632"/>
                </a:lnTo>
                <a:lnTo>
                  <a:pt x="0" y="94488"/>
                </a:lnTo>
                <a:close/>
                <a:moveTo>
                  <a:pt x="27432" y="99060"/>
                </a:moveTo>
                <a:lnTo>
                  <a:pt x="27432" y="106680"/>
                </a:lnTo>
                <a:lnTo>
                  <a:pt x="28956" y="112776"/>
                </a:lnTo>
                <a:lnTo>
                  <a:pt x="32004" y="118872"/>
                </a:lnTo>
                <a:lnTo>
                  <a:pt x="35052" y="123444"/>
                </a:lnTo>
                <a:lnTo>
                  <a:pt x="39624" y="129540"/>
                </a:lnTo>
                <a:lnTo>
                  <a:pt x="44196" y="134111"/>
                </a:lnTo>
                <a:lnTo>
                  <a:pt x="48768" y="140208"/>
                </a:lnTo>
                <a:lnTo>
                  <a:pt x="54864" y="144780"/>
                </a:lnTo>
                <a:lnTo>
                  <a:pt x="60960" y="147828"/>
                </a:lnTo>
                <a:lnTo>
                  <a:pt x="67056" y="152400"/>
                </a:lnTo>
                <a:lnTo>
                  <a:pt x="74676" y="153923"/>
                </a:lnTo>
                <a:lnTo>
                  <a:pt x="82296" y="156972"/>
                </a:lnTo>
                <a:lnTo>
                  <a:pt x="89916" y="158496"/>
                </a:lnTo>
                <a:lnTo>
                  <a:pt x="97536" y="160020"/>
                </a:lnTo>
                <a:lnTo>
                  <a:pt x="106680" y="160020"/>
                </a:lnTo>
                <a:lnTo>
                  <a:pt x="114300" y="160020"/>
                </a:lnTo>
                <a:lnTo>
                  <a:pt x="121920" y="158496"/>
                </a:lnTo>
                <a:lnTo>
                  <a:pt x="131064" y="156972"/>
                </a:lnTo>
                <a:lnTo>
                  <a:pt x="137160" y="155448"/>
                </a:lnTo>
                <a:lnTo>
                  <a:pt x="144780" y="152400"/>
                </a:lnTo>
                <a:lnTo>
                  <a:pt x="150876" y="149352"/>
                </a:lnTo>
                <a:lnTo>
                  <a:pt x="158496" y="144780"/>
                </a:lnTo>
                <a:lnTo>
                  <a:pt x="163068" y="140208"/>
                </a:lnTo>
                <a:lnTo>
                  <a:pt x="169164" y="135636"/>
                </a:lnTo>
                <a:lnTo>
                  <a:pt x="173736" y="131064"/>
                </a:lnTo>
                <a:lnTo>
                  <a:pt x="176784" y="124967"/>
                </a:lnTo>
                <a:lnTo>
                  <a:pt x="179832" y="118872"/>
                </a:lnTo>
                <a:lnTo>
                  <a:pt x="182880" y="114300"/>
                </a:lnTo>
                <a:lnTo>
                  <a:pt x="184404" y="106680"/>
                </a:lnTo>
                <a:lnTo>
                  <a:pt x="185928" y="100584"/>
                </a:lnTo>
                <a:lnTo>
                  <a:pt x="185928" y="94488"/>
                </a:lnTo>
                <a:lnTo>
                  <a:pt x="185928" y="88392"/>
                </a:lnTo>
                <a:lnTo>
                  <a:pt x="185928" y="80772"/>
                </a:lnTo>
                <a:lnTo>
                  <a:pt x="182880" y="74676"/>
                </a:lnTo>
                <a:lnTo>
                  <a:pt x="181356" y="68580"/>
                </a:lnTo>
                <a:lnTo>
                  <a:pt x="178308" y="62484"/>
                </a:lnTo>
                <a:lnTo>
                  <a:pt x="173736" y="57911"/>
                </a:lnTo>
                <a:lnTo>
                  <a:pt x="169164" y="51816"/>
                </a:lnTo>
                <a:lnTo>
                  <a:pt x="164592" y="47244"/>
                </a:lnTo>
                <a:lnTo>
                  <a:pt x="158496" y="42672"/>
                </a:lnTo>
                <a:lnTo>
                  <a:pt x="152400" y="39623"/>
                </a:lnTo>
                <a:lnTo>
                  <a:pt x="146304" y="35052"/>
                </a:lnTo>
                <a:lnTo>
                  <a:pt x="138684" y="32004"/>
                </a:lnTo>
                <a:lnTo>
                  <a:pt x="131064" y="30480"/>
                </a:lnTo>
                <a:lnTo>
                  <a:pt x="123444" y="28955"/>
                </a:lnTo>
                <a:lnTo>
                  <a:pt x="115824" y="27432"/>
                </a:lnTo>
                <a:lnTo>
                  <a:pt x="106680" y="27432"/>
                </a:lnTo>
                <a:lnTo>
                  <a:pt x="99060" y="27432"/>
                </a:lnTo>
                <a:lnTo>
                  <a:pt x="89916" y="27432"/>
                </a:lnTo>
                <a:lnTo>
                  <a:pt x="82296" y="30480"/>
                </a:lnTo>
                <a:lnTo>
                  <a:pt x="74676" y="32004"/>
                </a:lnTo>
                <a:lnTo>
                  <a:pt x="68580" y="35052"/>
                </a:lnTo>
                <a:lnTo>
                  <a:pt x="60960" y="38100"/>
                </a:lnTo>
                <a:lnTo>
                  <a:pt x="54864" y="42672"/>
                </a:lnTo>
                <a:lnTo>
                  <a:pt x="50292" y="47244"/>
                </a:lnTo>
                <a:lnTo>
                  <a:pt x="44196" y="51816"/>
                </a:lnTo>
                <a:lnTo>
                  <a:pt x="39624" y="56388"/>
                </a:lnTo>
                <a:lnTo>
                  <a:pt x="36576" y="62484"/>
                </a:lnTo>
                <a:lnTo>
                  <a:pt x="33528" y="67055"/>
                </a:lnTo>
                <a:lnTo>
                  <a:pt x="30480" y="73152"/>
                </a:lnTo>
                <a:lnTo>
                  <a:pt x="28956" y="79248"/>
                </a:lnTo>
                <a:lnTo>
                  <a:pt x="27432" y="86867"/>
                </a:lnTo>
                <a:lnTo>
                  <a:pt x="25908" y="92964"/>
                </a:lnTo>
                <a:lnTo>
                  <a:pt x="27432" y="990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" y="1112519"/>
            <a:ext cx="8782812" cy="4818888"/>
          </a:xfrm>
          <a:prstGeom prst="rect">
            <a:avLst/>
          </a:prstGeom>
        </p:spPr>
      </p:pic>
      <p:sp>
        <p:nvSpPr>
          <p:cNvPr id="9" name="text 1"/>
          <p:cNvSpPr txBox="1"/>
          <p:nvPr/>
        </p:nvSpPr>
        <p:spPr>
          <a:xfrm>
            <a:off x="3438144" y="3668582"/>
            <a:ext cx="262995" cy="19329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5532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56</a:t>
            </a:r>
            <a:endParaRPr sz="800">
              <a:latin typeface="Calibri"/>
              <a:cs typeface="Calibri"/>
            </a:endParaRPr>
          </a:p>
          <a:p>
            <a:pPr marL="56388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endParaRPr sz="800">
              <a:latin typeface="Calibri"/>
              <a:cs typeface="Calibri"/>
            </a:endParaRPr>
          </a:p>
          <a:p>
            <a:pPr marL="18288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7.6</a:t>
            </a:r>
            <a:endParaRPr sz="800">
              <a:latin typeface="Calibri"/>
              <a:cs typeface="Calibri"/>
            </a:endParaRPr>
          </a:p>
          <a:p>
            <a:pPr marL="28955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endParaRPr sz="800">
              <a:latin typeface="Calibri"/>
              <a:cs typeface="Calibri"/>
            </a:endParaRPr>
          </a:p>
          <a:p>
            <a:pPr marL="35052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17</a:t>
            </a:r>
            <a:endParaRPr sz="800">
              <a:latin typeface="Calibri"/>
              <a:cs typeface="Calibri"/>
            </a:endParaRPr>
          </a:p>
          <a:p>
            <a:pPr marL="35052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endParaRPr sz="800">
              <a:latin typeface="Calibri"/>
              <a:cs typeface="Calibri"/>
            </a:endParaRPr>
          </a:p>
          <a:p>
            <a:pPr marL="32003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28</a:t>
            </a:r>
            <a:endParaRPr sz="800">
              <a:latin typeface="Calibri"/>
              <a:cs typeface="Calibri"/>
            </a:endParaRPr>
          </a:p>
          <a:p>
            <a:pPr marL="39623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endParaRPr sz="800">
              <a:latin typeface="Calibri"/>
              <a:cs typeface="Calibri"/>
            </a:endParaRPr>
          </a:p>
          <a:p>
            <a:pPr marL="47244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24</a:t>
            </a:r>
            <a:endParaRPr sz="800">
              <a:latin typeface="Calibri"/>
              <a:cs typeface="Calibri"/>
            </a:endParaRPr>
          </a:p>
          <a:p>
            <a:pPr marL="0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12.77</a:t>
            </a:r>
            <a:endParaRPr sz="800">
              <a:latin typeface="Calibri"/>
              <a:cs typeface="Calibri"/>
            </a:endParaRPr>
          </a:p>
          <a:p>
            <a:pPr marL="56387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35</a:t>
            </a:r>
            <a:endParaRPr sz="800">
              <a:latin typeface="Calibri"/>
              <a:cs typeface="Calibri"/>
            </a:endParaRPr>
          </a:p>
          <a:p>
            <a:pPr marL="27432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45</a:t>
            </a:r>
            <a:endParaRPr sz="800">
              <a:latin typeface="Calibri"/>
              <a:cs typeface="Calibri"/>
            </a:endParaRPr>
          </a:p>
          <a:p>
            <a:pPr marL="65532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  <a:p>
            <a:pPr marL="70103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  <a:p>
            <a:pPr marL="19811">
              <a:lnSpc>
                <a:spcPct val="100000"/>
              </a:lnSpc>
            </a:pPr>
            <a:r>
              <a:rPr sz="850" spc="10" dirty="0">
                <a:solidFill>
                  <a:srgbClr val="FF0000"/>
                </a:solidFill>
                <a:latin typeface="Calibri"/>
                <a:cs typeface="Calibri"/>
              </a:rPr>
              <a:t>54.8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477255" y="5765011"/>
            <a:ext cx="2483665" cy="17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39" spc="10" dirty="0">
                <a:solidFill>
                  <a:srgbClr val="FF0000"/>
                </a:solidFill>
                <a:latin typeface="Calibri"/>
                <a:cs typeface="Calibri"/>
              </a:rPr>
              <a:t>ND = No Data recorded in </a:t>
            </a:r>
            <a:r>
              <a:rPr sz="939" i="1" spc="10" dirty="0">
                <a:solidFill>
                  <a:srgbClr val="FF0000"/>
                </a:solidFill>
                <a:latin typeface="Arial"/>
                <a:cs typeface="Arial"/>
              </a:rPr>
              <a:t>WaterNSW  </a:t>
            </a:r>
            <a:r>
              <a:rPr sz="939" spc="10" dirty="0">
                <a:solidFill>
                  <a:srgbClr val="FF0000"/>
                </a:solidFill>
                <a:latin typeface="Calibri"/>
                <a:cs typeface="Calibri"/>
              </a:rPr>
              <a:t>database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391911" y="4791175"/>
            <a:ext cx="322088" cy="17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0000FF"/>
                </a:solidFill>
                <a:latin typeface="Calibri"/>
                <a:cs typeface="Calibri"/>
              </a:rPr>
              <a:t>80.27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737104" y="3052572"/>
            <a:ext cx="1999488" cy="600455"/>
          </a:xfrm>
          <a:custGeom>
            <a:avLst/>
            <a:gdLst/>
            <a:ahLst/>
            <a:cxnLst/>
            <a:rect l="l" t="t" r="r" b="b"/>
            <a:pathLst>
              <a:path w="1999488" h="600455">
                <a:moveTo>
                  <a:pt x="0" y="600455"/>
                </a:moveTo>
                <a:lnTo>
                  <a:pt x="0" y="0"/>
                </a:lnTo>
                <a:lnTo>
                  <a:pt x="1999488" y="0"/>
                </a:lnTo>
                <a:lnTo>
                  <a:pt x="1999488" y="600455"/>
                </a:lnTo>
                <a:lnTo>
                  <a:pt x="0" y="600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34056" y="3048000"/>
            <a:ext cx="2007108" cy="609600"/>
          </a:xfrm>
          <a:custGeom>
            <a:avLst/>
            <a:gdLst/>
            <a:ahLst/>
            <a:cxnLst/>
            <a:rect l="l" t="t" r="r" b="b"/>
            <a:pathLst>
              <a:path w="2007108" h="609600">
                <a:moveTo>
                  <a:pt x="0" y="4572"/>
                </a:moveTo>
                <a:cubicBezTo>
                  <a:pt x="0" y="3048"/>
                  <a:pt x="1524" y="0"/>
                  <a:pt x="3048" y="0"/>
                </a:cubicBezTo>
                <a:lnTo>
                  <a:pt x="2002536" y="0"/>
                </a:lnTo>
                <a:cubicBezTo>
                  <a:pt x="2004060" y="0"/>
                  <a:pt x="2007108" y="3048"/>
                  <a:pt x="2007108" y="4572"/>
                </a:cubicBezTo>
                <a:lnTo>
                  <a:pt x="2007108" y="605028"/>
                </a:lnTo>
                <a:cubicBezTo>
                  <a:pt x="2007108" y="608076"/>
                  <a:pt x="2004060" y="609600"/>
                  <a:pt x="2002536" y="609600"/>
                </a:cubicBezTo>
                <a:lnTo>
                  <a:pt x="3048" y="609600"/>
                </a:lnTo>
                <a:cubicBezTo>
                  <a:pt x="1524" y="609600"/>
                  <a:pt x="0" y="608076"/>
                  <a:pt x="0" y="605028"/>
                </a:cubicBezTo>
                <a:close/>
                <a:moveTo>
                  <a:pt x="7620" y="605028"/>
                </a:moveTo>
                <a:lnTo>
                  <a:pt x="3048" y="600456"/>
                </a:lnTo>
                <a:lnTo>
                  <a:pt x="2002536" y="600456"/>
                </a:lnTo>
                <a:lnTo>
                  <a:pt x="1997964" y="605028"/>
                </a:lnTo>
                <a:lnTo>
                  <a:pt x="1997964" y="4572"/>
                </a:lnTo>
                <a:lnTo>
                  <a:pt x="2002536" y="9144"/>
                </a:lnTo>
                <a:lnTo>
                  <a:pt x="3048" y="9144"/>
                </a:lnTo>
                <a:lnTo>
                  <a:pt x="7620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2820924" y="3082631"/>
            <a:ext cx="1727174" cy="488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ARTIFICIAL SWL'S</a:t>
            </a:r>
            <a:endParaRPr sz="1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GENERATED BY</a:t>
            </a:r>
            <a:endParaRPr sz="1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49" b="1" spc="10" dirty="0">
                <a:latin typeface="Arial"/>
                <a:cs typeface="Arial"/>
              </a:rPr>
              <a:t>HUME COAL </a:t>
            </a: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VS RECORDED SWL</a:t>
            </a:r>
            <a:endParaRPr sz="8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1037844" y="4823460"/>
            <a:ext cx="681228" cy="147828"/>
          </a:xfrm>
          <a:custGeom>
            <a:avLst/>
            <a:gdLst/>
            <a:ahLst/>
            <a:cxnLst/>
            <a:rect l="l" t="t" r="r" b="b"/>
            <a:pathLst>
              <a:path w="681228" h="147828">
                <a:moveTo>
                  <a:pt x="0" y="74676"/>
                </a:moveTo>
                <a:cubicBezTo>
                  <a:pt x="0" y="74676"/>
                  <a:pt x="0" y="73152"/>
                  <a:pt x="0" y="73152"/>
                </a:cubicBezTo>
                <a:lnTo>
                  <a:pt x="0" y="70104"/>
                </a:lnTo>
                <a:cubicBezTo>
                  <a:pt x="0" y="70104"/>
                  <a:pt x="0" y="68580"/>
                  <a:pt x="0" y="68580"/>
                </a:cubicBezTo>
                <a:lnTo>
                  <a:pt x="1523" y="65532"/>
                </a:lnTo>
                <a:cubicBezTo>
                  <a:pt x="1523" y="65532"/>
                  <a:pt x="1523" y="64008"/>
                  <a:pt x="1523" y="64008"/>
                </a:cubicBezTo>
                <a:lnTo>
                  <a:pt x="4572" y="60960"/>
                </a:lnTo>
                <a:cubicBezTo>
                  <a:pt x="4572" y="60960"/>
                  <a:pt x="4572" y="60960"/>
                  <a:pt x="4572" y="60960"/>
                </a:cubicBezTo>
                <a:lnTo>
                  <a:pt x="7620" y="56388"/>
                </a:lnTo>
                <a:lnTo>
                  <a:pt x="10668" y="53340"/>
                </a:lnTo>
                <a:lnTo>
                  <a:pt x="16764" y="48768"/>
                </a:lnTo>
                <a:lnTo>
                  <a:pt x="21336" y="45720"/>
                </a:lnTo>
                <a:lnTo>
                  <a:pt x="28956" y="42672"/>
                </a:lnTo>
                <a:lnTo>
                  <a:pt x="35052" y="39624"/>
                </a:lnTo>
                <a:lnTo>
                  <a:pt x="42672" y="36576"/>
                </a:lnTo>
                <a:lnTo>
                  <a:pt x="51816" y="33528"/>
                </a:lnTo>
                <a:lnTo>
                  <a:pt x="59436" y="30480"/>
                </a:lnTo>
                <a:lnTo>
                  <a:pt x="70104" y="27432"/>
                </a:lnTo>
                <a:lnTo>
                  <a:pt x="79248" y="24384"/>
                </a:lnTo>
                <a:lnTo>
                  <a:pt x="89916" y="22860"/>
                </a:lnTo>
                <a:lnTo>
                  <a:pt x="102108" y="19812"/>
                </a:lnTo>
                <a:lnTo>
                  <a:pt x="124968" y="15240"/>
                </a:lnTo>
                <a:lnTo>
                  <a:pt x="150876" y="12192"/>
                </a:lnTo>
                <a:lnTo>
                  <a:pt x="179832" y="7620"/>
                </a:lnTo>
                <a:lnTo>
                  <a:pt x="208788" y="4572"/>
                </a:lnTo>
                <a:lnTo>
                  <a:pt x="240792" y="3048"/>
                </a:lnTo>
                <a:lnTo>
                  <a:pt x="272796" y="1524"/>
                </a:lnTo>
                <a:lnTo>
                  <a:pt x="306324" y="0"/>
                </a:lnTo>
                <a:lnTo>
                  <a:pt x="339852" y="0"/>
                </a:lnTo>
                <a:lnTo>
                  <a:pt x="374904" y="0"/>
                </a:lnTo>
                <a:lnTo>
                  <a:pt x="408432" y="1524"/>
                </a:lnTo>
                <a:lnTo>
                  <a:pt x="440436" y="3048"/>
                </a:lnTo>
                <a:lnTo>
                  <a:pt x="472440" y="4572"/>
                </a:lnTo>
                <a:lnTo>
                  <a:pt x="501396" y="7620"/>
                </a:lnTo>
                <a:lnTo>
                  <a:pt x="528828" y="10668"/>
                </a:lnTo>
                <a:lnTo>
                  <a:pt x="554736" y="15240"/>
                </a:lnTo>
                <a:lnTo>
                  <a:pt x="579120" y="19812"/>
                </a:lnTo>
                <a:lnTo>
                  <a:pt x="591312" y="22860"/>
                </a:lnTo>
                <a:lnTo>
                  <a:pt x="601980" y="24384"/>
                </a:lnTo>
                <a:lnTo>
                  <a:pt x="611124" y="27432"/>
                </a:lnTo>
                <a:lnTo>
                  <a:pt x="621791" y="30480"/>
                </a:lnTo>
                <a:lnTo>
                  <a:pt x="629412" y="33528"/>
                </a:lnTo>
                <a:lnTo>
                  <a:pt x="638556" y="36576"/>
                </a:lnTo>
                <a:lnTo>
                  <a:pt x="646176" y="39624"/>
                </a:lnTo>
                <a:lnTo>
                  <a:pt x="652272" y="42672"/>
                </a:lnTo>
                <a:lnTo>
                  <a:pt x="658368" y="45720"/>
                </a:lnTo>
                <a:lnTo>
                  <a:pt x="664463" y="48768"/>
                </a:lnTo>
                <a:lnTo>
                  <a:pt x="669035" y="53340"/>
                </a:lnTo>
                <a:lnTo>
                  <a:pt x="673607" y="56388"/>
                </a:lnTo>
                <a:lnTo>
                  <a:pt x="676656" y="60960"/>
                </a:lnTo>
                <a:cubicBezTo>
                  <a:pt x="676656" y="60960"/>
                  <a:pt x="676656" y="60960"/>
                  <a:pt x="676656" y="60960"/>
                </a:cubicBezTo>
                <a:lnTo>
                  <a:pt x="679704" y="64008"/>
                </a:lnTo>
                <a:cubicBezTo>
                  <a:pt x="679704" y="64008"/>
                  <a:pt x="679704" y="65532"/>
                  <a:pt x="679704" y="65532"/>
                </a:cubicBezTo>
                <a:lnTo>
                  <a:pt x="681228" y="68580"/>
                </a:lnTo>
                <a:cubicBezTo>
                  <a:pt x="681228" y="68580"/>
                  <a:pt x="681228" y="70104"/>
                  <a:pt x="681228" y="70104"/>
                </a:cubicBezTo>
                <a:lnTo>
                  <a:pt x="681228" y="73152"/>
                </a:lnTo>
                <a:cubicBezTo>
                  <a:pt x="681228" y="73152"/>
                  <a:pt x="681228" y="74676"/>
                  <a:pt x="681228" y="74676"/>
                </a:cubicBezTo>
                <a:lnTo>
                  <a:pt x="681228" y="77724"/>
                </a:lnTo>
                <a:cubicBezTo>
                  <a:pt x="681228" y="77724"/>
                  <a:pt x="681228" y="79248"/>
                  <a:pt x="681228" y="79248"/>
                </a:cubicBezTo>
                <a:lnTo>
                  <a:pt x="679704" y="82296"/>
                </a:lnTo>
                <a:cubicBezTo>
                  <a:pt x="679704" y="82296"/>
                  <a:pt x="679704" y="82296"/>
                  <a:pt x="679704" y="83820"/>
                </a:cubicBezTo>
                <a:lnTo>
                  <a:pt x="676656" y="86868"/>
                </a:lnTo>
                <a:cubicBezTo>
                  <a:pt x="676656" y="86868"/>
                  <a:pt x="676656" y="86868"/>
                  <a:pt x="676656" y="86868"/>
                </a:cubicBezTo>
                <a:lnTo>
                  <a:pt x="673607" y="91440"/>
                </a:lnTo>
                <a:lnTo>
                  <a:pt x="669035" y="94488"/>
                </a:lnTo>
                <a:lnTo>
                  <a:pt x="664463" y="97536"/>
                </a:lnTo>
                <a:lnTo>
                  <a:pt x="659891" y="102108"/>
                </a:lnTo>
                <a:lnTo>
                  <a:pt x="652272" y="105156"/>
                </a:lnTo>
                <a:lnTo>
                  <a:pt x="646176" y="108204"/>
                </a:lnTo>
                <a:lnTo>
                  <a:pt x="638556" y="111252"/>
                </a:lnTo>
                <a:lnTo>
                  <a:pt x="629412" y="114300"/>
                </a:lnTo>
                <a:lnTo>
                  <a:pt x="621791" y="117348"/>
                </a:lnTo>
                <a:lnTo>
                  <a:pt x="611124" y="120396"/>
                </a:lnTo>
                <a:lnTo>
                  <a:pt x="601980" y="123444"/>
                </a:lnTo>
                <a:lnTo>
                  <a:pt x="591312" y="124968"/>
                </a:lnTo>
                <a:lnTo>
                  <a:pt x="579120" y="128016"/>
                </a:lnTo>
                <a:lnTo>
                  <a:pt x="556260" y="132588"/>
                </a:lnTo>
                <a:lnTo>
                  <a:pt x="528828" y="135636"/>
                </a:lnTo>
                <a:lnTo>
                  <a:pt x="501396" y="140208"/>
                </a:lnTo>
                <a:lnTo>
                  <a:pt x="472440" y="143256"/>
                </a:lnTo>
                <a:lnTo>
                  <a:pt x="440436" y="144780"/>
                </a:lnTo>
                <a:lnTo>
                  <a:pt x="408432" y="146304"/>
                </a:lnTo>
                <a:lnTo>
                  <a:pt x="374904" y="147828"/>
                </a:lnTo>
                <a:lnTo>
                  <a:pt x="341376" y="147828"/>
                </a:lnTo>
                <a:lnTo>
                  <a:pt x="306324" y="147828"/>
                </a:lnTo>
                <a:lnTo>
                  <a:pt x="272796" y="146304"/>
                </a:lnTo>
                <a:lnTo>
                  <a:pt x="240792" y="144780"/>
                </a:lnTo>
                <a:lnTo>
                  <a:pt x="208788" y="143256"/>
                </a:lnTo>
                <a:lnTo>
                  <a:pt x="179832" y="140208"/>
                </a:lnTo>
                <a:lnTo>
                  <a:pt x="152400" y="135636"/>
                </a:lnTo>
                <a:lnTo>
                  <a:pt x="124968" y="132588"/>
                </a:lnTo>
                <a:lnTo>
                  <a:pt x="102108" y="128016"/>
                </a:lnTo>
                <a:lnTo>
                  <a:pt x="89916" y="124968"/>
                </a:lnTo>
                <a:lnTo>
                  <a:pt x="79248" y="123444"/>
                </a:lnTo>
                <a:lnTo>
                  <a:pt x="70104" y="120396"/>
                </a:lnTo>
                <a:lnTo>
                  <a:pt x="59436" y="117348"/>
                </a:lnTo>
                <a:lnTo>
                  <a:pt x="51816" y="114300"/>
                </a:lnTo>
                <a:lnTo>
                  <a:pt x="42672" y="111252"/>
                </a:lnTo>
                <a:lnTo>
                  <a:pt x="35052" y="108204"/>
                </a:lnTo>
                <a:lnTo>
                  <a:pt x="28956" y="105156"/>
                </a:lnTo>
                <a:lnTo>
                  <a:pt x="22860" y="102108"/>
                </a:lnTo>
                <a:lnTo>
                  <a:pt x="16764" y="99060"/>
                </a:lnTo>
                <a:lnTo>
                  <a:pt x="12192" y="94488"/>
                </a:lnTo>
                <a:lnTo>
                  <a:pt x="7620" y="91440"/>
                </a:lnTo>
                <a:lnTo>
                  <a:pt x="4572" y="86868"/>
                </a:lnTo>
                <a:cubicBezTo>
                  <a:pt x="4572" y="86868"/>
                  <a:pt x="4572" y="86868"/>
                  <a:pt x="4572" y="86868"/>
                </a:cubicBezTo>
                <a:lnTo>
                  <a:pt x="1523" y="83820"/>
                </a:lnTo>
                <a:cubicBezTo>
                  <a:pt x="1523" y="82296"/>
                  <a:pt x="1523" y="82296"/>
                  <a:pt x="1523" y="82296"/>
                </a:cubicBezTo>
                <a:lnTo>
                  <a:pt x="0" y="79248"/>
                </a:lnTo>
                <a:cubicBezTo>
                  <a:pt x="0" y="79248"/>
                  <a:pt x="0" y="77724"/>
                  <a:pt x="0" y="77724"/>
                </a:cubicBezTo>
                <a:close/>
                <a:moveTo>
                  <a:pt x="9144" y="76200"/>
                </a:moveTo>
                <a:lnTo>
                  <a:pt x="7620" y="76200"/>
                </a:lnTo>
                <a:lnTo>
                  <a:pt x="9144" y="79248"/>
                </a:lnTo>
                <a:lnTo>
                  <a:pt x="9144" y="79248"/>
                </a:lnTo>
                <a:lnTo>
                  <a:pt x="10668" y="82296"/>
                </a:lnTo>
                <a:lnTo>
                  <a:pt x="10668" y="82296"/>
                </a:lnTo>
                <a:lnTo>
                  <a:pt x="13716" y="85344"/>
                </a:lnTo>
                <a:lnTo>
                  <a:pt x="16764" y="88392"/>
                </a:lnTo>
                <a:lnTo>
                  <a:pt x="21336" y="91440"/>
                </a:lnTo>
                <a:lnTo>
                  <a:pt x="25908" y="94488"/>
                </a:lnTo>
                <a:lnTo>
                  <a:pt x="32004" y="97536"/>
                </a:lnTo>
                <a:lnTo>
                  <a:pt x="38100" y="100584"/>
                </a:lnTo>
                <a:lnTo>
                  <a:pt x="45720" y="103632"/>
                </a:lnTo>
                <a:lnTo>
                  <a:pt x="53340" y="106680"/>
                </a:lnTo>
                <a:lnTo>
                  <a:pt x="62484" y="108204"/>
                </a:lnTo>
                <a:lnTo>
                  <a:pt x="71628" y="111252"/>
                </a:lnTo>
                <a:lnTo>
                  <a:pt x="82296" y="114300"/>
                </a:lnTo>
                <a:lnTo>
                  <a:pt x="92964" y="117348"/>
                </a:lnTo>
                <a:lnTo>
                  <a:pt x="103632" y="118872"/>
                </a:lnTo>
                <a:lnTo>
                  <a:pt x="126492" y="123444"/>
                </a:lnTo>
                <a:lnTo>
                  <a:pt x="152400" y="128016"/>
                </a:lnTo>
                <a:lnTo>
                  <a:pt x="179832" y="131064"/>
                </a:lnTo>
                <a:lnTo>
                  <a:pt x="210312" y="134112"/>
                </a:lnTo>
                <a:lnTo>
                  <a:pt x="240792" y="137160"/>
                </a:lnTo>
                <a:lnTo>
                  <a:pt x="272796" y="138684"/>
                </a:lnTo>
                <a:lnTo>
                  <a:pt x="306324" y="138684"/>
                </a:lnTo>
                <a:lnTo>
                  <a:pt x="339852" y="140208"/>
                </a:lnTo>
                <a:lnTo>
                  <a:pt x="374904" y="138684"/>
                </a:lnTo>
                <a:lnTo>
                  <a:pt x="408432" y="138684"/>
                </a:lnTo>
                <a:lnTo>
                  <a:pt x="440436" y="137160"/>
                </a:lnTo>
                <a:lnTo>
                  <a:pt x="470916" y="134112"/>
                </a:lnTo>
                <a:lnTo>
                  <a:pt x="499872" y="131064"/>
                </a:lnTo>
                <a:lnTo>
                  <a:pt x="528828" y="128016"/>
                </a:lnTo>
                <a:lnTo>
                  <a:pt x="554736" y="123444"/>
                </a:lnTo>
                <a:lnTo>
                  <a:pt x="577596" y="118872"/>
                </a:lnTo>
                <a:lnTo>
                  <a:pt x="588263" y="117348"/>
                </a:lnTo>
                <a:lnTo>
                  <a:pt x="598932" y="114300"/>
                </a:lnTo>
                <a:lnTo>
                  <a:pt x="609600" y="111252"/>
                </a:lnTo>
                <a:lnTo>
                  <a:pt x="618744" y="108204"/>
                </a:lnTo>
                <a:lnTo>
                  <a:pt x="626363" y="106680"/>
                </a:lnTo>
                <a:lnTo>
                  <a:pt x="635507" y="103632"/>
                </a:lnTo>
                <a:lnTo>
                  <a:pt x="641604" y="100584"/>
                </a:lnTo>
                <a:lnTo>
                  <a:pt x="649224" y="97536"/>
                </a:lnTo>
                <a:lnTo>
                  <a:pt x="655320" y="94488"/>
                </a:lnTo>
                <a:lnTo>
                  <a:pt x="659891" y="91440"/>
                </a:lnTo>
                <a:lnTo>
                  <a:pt x="664463" y="88392"/>
                </a:lnTo>
                <a:lnTo>
                  <a:pt x="667512" y="85344"/>
                </a:lnTo>
                <a:lnTo>
                  <a:pt x="670560" y="82296"/>
                </a:lnTo>
                <a:lnTo>
                  <a:pt x="669035" y="82296"/>
                </a:lnTo>
                <a:lnTo>
                  <a:pt x="672084" y="79248"/>
                </a:lnTo>
                <a:lnTo>
                  <a:pt x="672084" y="79248"/>
                </a:lnTo>
                <a:lnTo>
                  <a:pt x="672084" y="76200"/>
                </a:lnTo>
                <a:lnTo>
                  <a:pt x="672084" y="76200"/>
                </a:lnTo>
                <a:lnTo>
                  <a:pt x="673607" y="73152"/>
                </a:lnTo>
                <a:lnTo>
                  <a:pt x="673607" y="74676"/>
                </a:lnTo>
                <a:lnTo>
                  <a:pt x="672084" y="70104"/>
                </a:lnTo>
                <a:lnTo>
                  <a:pt x="672084" y="71628"/>
                </a:lnTo>
                <a:lnTo>
                  <a:pt x="672084" y="68580"/>
                </a:lnTo>
                <a:lnTo>
                  <a:pt x="672084" y="68580"/>
                </a:lnTo>
                <a:lnTo>
                  <a:pt x="669035" y="65532"/>
                </a:lnTo>
                <a:lnTo>
                  <a:pt x="670560" y="65532"/>
                </a:lnTo>
                <a:lnTo>
                  <a:pt x="667512" y="62484"/>
                </a:lnTo>
                <a:lnTo>
                  <a:pt x="664463" y="59436"/>
                </a:lnTo>
                <a:lnTo>
                  <a:pt x="659891" y="56388"/>
                </a:lnTo>
                <a:lnTo>
                  <a:pt x="655320" y="53340"/>
                </a:lnTo>
                <a:lnTo>
                  <a:pt x="649224" y="50292"/>
                </a:lnTo>
                <a:lnTo>
                  <a:pt x="643128" y="47244"/>
                </a:lnTo>
                <a:lnTo>
                  <a:pt x="635507" y="44196"/>
                </a:lnTo>
                <a:lnTo>
                  <a:pt x="627888" y="41148"/>
                </a:lnTo>
                <a:lnTo>
                  <a:pt x="618744" y="39624"/>
                </a:lnTo>
                <a:lnTo>
                  <a:pt x="609600" y="36576"/>
                </a:lnTo>
                <a:lnTo>
                  <a:pt x="598932" y="33528"/>
                </a:lnTo>
                <a:lnTo>
                  <a:pt x="588263" y="30480"/>
                </a:lnTo>
                <a:lnTo>
                  <a:pt x="577596" y="28956"/>
                </a:lnTo>
                <a:lnTo>
                  <a:pt x="554736" y="24384"/>
                </a:lnTo>
                <a:lnTo>
                  <a:pt x="528828" y="19812"/>
                </a:lnTo>
                <a:lnTo>
                  <a:pt x="501396" y="16764"/>
                </a:lnTo>
                <a:lnTo>
                  <a:pt x="470916" y="13716"/>
                </a:lnTo>
                <a:lnTo>
                  <a:pt x="440436" y="10668"/>
                </a:lnTo>
                <a:lnTo>
                  <a:pt x="408432" y="9144"/>
                </a:lnTo>
                <a:lnTo>
                  <a:pt x="374904" y="9144"/>
                </a:lnTo>
                <a:lnTo>
                  <a:pt x="341376" y="7620"/>
                </a:lnTo>
                <a:lnTo>
                  <a:pt x="306324" y="9144"/>
                </a:lnTo>
                <a:lnTo>
                  <a:pt x="272796" y="9144"/>
                </a:lnTo>
                <a:lnTo>
                  <a:pt x="240792" y="10668"/>
                </a:lnTo>
                <a:lnTo>
                  <a:pt x="210312" y="13716"/>
                </a:lnTo>
                <a:lnTo>
                  <a:pt x="181356" y="16764"/>
                </a:lnTo>
                <a:lnTo>
                  <a:pt x="152400" y="19812"/>
                </a:lnTo>
                <a:lnTo>
                  <a:pt x="126492" y="24384"/>
                </a:lnTo>
                <a:lnTo>
                  <a:pt x="103632" y="28956"/>
                </a:lnTo>
                <a:lnTo>
                  <a:pt x="92964" y="30480"/>
                </a:lnTo>
                <a:lnTo>
                  <a:pt x="82296" y="33528"/>
                </a:lnTo>
                <a:lnTo>
                  <a:pt x="71628" y="36576"/>
                </a:lnTo>
                <a:lnTo>
                  <a:pt x="62484" y="39624"/>
                </a:lnTo>
                <a:lnTo>
                  <a:pt x="53340" y="41148"/>
                </a:lnTo>
                <a:lnTo>
                  <a:pt x="45720" y="44196"/>
                </a:lnTo>
                <a:lnTo>
                  <a:pt x="38100" y="47244"/>
                </a:lnTo>
                <a:lnTo>
                  <a:pt x="32004" y="50292"/>
                </a:lnTo>
                <a:lnTo>
                  <a:pt x="25908" y="53340"/>
                </a:lnTo>
                <a:lnTo>
                  <a:pt x="21336" y="56388"/>
                </a:lnTo>
                <a:lnTo>
                  <a:pt x="16764" y="59436"/>
                </a:lnTo>
                <a:lnTo>
                  <a:pt x="13716" y="62484"/>
                </a:lnTo>
                <a:lnTo>
                  <a:pt x="10668" y="65532"/>
                </a:lnTo>
                <a:lnTo>
                  <a:pt x="10668" y="65532"/>
                </a:lnTo>
                <a:lnTo>
                  <a:pt x="9144" y="68580"/>
                </a:lnTo>
                <a:lnTo>
                  <a:pt x="9144" y="68580"/>
                </a:lnTo>
                <a:lnTo>
                  <a:pt x="7620" y="71628"/>
                </a:lnTo>
                <a:lnTo>
                  <a:pt x="9144" y="70104"/>
                </a:lnTo>
                <a:lnTo>
                  <a:pt x="7620" y="74676"/>
                </a:lnTo>
                <a:lnTo>
                  <a:pt x="7620" y="731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13548" y="4806696"/>
            <a:ext cx="315468" cy="181356"/>
          </a:xfrm>
          <a:custGeom>
            <a:avLst/>
            <a:gdLst/>
            <a:ahLst/>
            <a:cxnLst/>
            <a:rect l="l" t="t" r="r" b="b"/>
            <a:pathLst>
              <a:path w="315468" h="181356">
                <a:moveTo>
                  <a:pt x="0" y="91440"/>
                </a:moveTo>
                <a:cubicBezTo>
                  <a:pt x="0" y="91440"/>
                  <a:pt x="0" y="89916"/>
                  <a:pt x="0" y="89916"/>
                </a:cubicBezTo>
                <a:lnTo>
                  <a:pt x="0" y="80772"/>
                </a:lnTo>
                <a:cubicBezTo>
                  <a:pt x="0" y="80772"/>
                  <a:pt x="0" y="80772"/>
                  <a:pt x="0" y="80772"/>
                </a:cubicBezTo>
                <a:lnTo>
                  <a:pt x="3048" y="71628"/>
                </a:lnTo>
                <a:cubicBezTo>
                  <a:pt x="3048" y="71628"/>
                  <a:pt x="3048" y="71628"/>
                  <a:pt x="3048" y="71628"/>
                </a:cubicBezTo>
                <a:lnTo>
                  <a:pt x="6095" y="62484"/>
                </a:lnTo>
                <a:lnTo>
                  <a:pt x="12192" y="54864"/>
                </a:lnTo>
                <a:lnTo>
                  <a:pt x="18288" y="45720"/>
                </a:lnTo>
                <a:lnTo>
                  <a:pt x="27432" y="38100"/>
                </a:lnTo>
                <a:lnTo>
                  <a:pt x="36576" y="32004"/>
                </a:lnTo>
                <a:lnTo>
                  <a:pt x="47244" y="25908"/>
                </a:lnTo>
                <a:lnTo>
                  <a:pt x="57912" y="19812"/>
                </a:lnTo>
                <a:lnTo>
                  <a:pt x="70104" y="15240"/>
                </a:lnTo>
                <a:lnTo>
                  <a:pt x="82295" y="10668"/>
                </a:lnTo>
                <a:lnTo>
                  <a:pt x="96012" y="6096"/>
                </a:lnTo>
                <a:lnTo>
                  <a:pt x="111252" y="3048"/>
                </a:lnTo>
                <a:lnTo>
                  <a:pt x="126492" y="1524"/>
                </a:lnTo>
                <a:lnTo>
                  <a:pt x="141732" y="0"/>
                </a:lnTo>
                <a:lnTo>
                  <a:pt x="156971" y="0"/>
                </a:lnTo>
                <a:lnTo>
                  <a:pt x="173736" y="0"/>
                </a:lnTo>
                <a:lnTo>
                  <a:pt x="188976" y="1524"/>
                </a:lnTo>
                <a:lnTo>
                  <a:pt x="204216" y="3048"/>
                </a:lnTo>
                <a:lnTo>
                  <a:pt x="217932" y="6096"/>
                </a:lnTo>
                <a:lnTo>
                  <a:pt x="231648" y="10668"/>
                </a:lnTo>
                <a:lnTo>
                  <a:pt x="245364" y="15240"/>
                </a:lnTo>
                <a:lnTo>
                  <a:pt x="257556" y="19812"/>
                </a:lnTo>
                <a:lnTo>
                  <a:pt x="268224" y="25908"/>
                </a:lnTo>
                <a:lnTo>
                  <a:pt x="278892" y="32004"/>
                </a:lnTo>
                <a:lnTo>
                  <a:pt x="288036" y="38100"/>
                </a:lnTo>
                <a:lnTo>
                  <a:pt x="295656" y="45720"/>
                </a:lnTo>
                <a:lnTo>
                  <a:pt x="303276" y="53340"/>
                </a:lnTo>
                <a:lnTo>
                  <a:pt x="307848" y="62484"/>
                </a:lnTo>
                <a:lnTo>
                  <a:pt x="312420" y="71628"/>
                </a:lnTo>
                <a:cubicBezTo>
                  <a:pt x="312420" y="71628"/>
                  <a:pt x="312420" y="71628"/>
                  <a:pt x="312420" y="71628"/>
                </a:cubicBezTo>
                <a:lnTo>
                  <a:pt x="315468" y="80772"/>
                </a:lnTo>
                <a:cubicBezTo>
                  <a:pt x="315468" y="80772"/>
                  <a:pt x="315468" y="80772"/>
                  <a:pt x="315468" y="80772"/>
                </a:cubicBezTo>
                <a:lnTo>
                  <a:pt x="315468" y="89916"/>
                </a:lnTo>
                <a:cubicBezTo>
                  <a:pt x="315468" y="89916"/>
                  <a:pt x="315468" y="91440"/>
                  <a:pt x="315468" y="91440"/>
                </a:cubicBezTo>
                <a:lnTo>
                  <a:pt x="315468" y="100584"/>
                </a:lnTo>
                <a:cubicBezTo>
                  <a:pt x="315468" y="100584"/>
                  <a:pt x="315468" y="100584"/>
                  <a:pt x="315468" y="100584"/>
                </a:cubicBezTo>
                <a:lnTo>
                  <a:pt x="312420" y="109728"/>
                </a:lnTo>
                <a:cubicBezTo>
                  <a:pt x="312420" y="109728"/>
                  <a:pt x="312420" y="109728"/>
                  <a:pt x="312420" y="109728"/>
                </a:cubicBezTo>
                <a:lnTo>
                  <a:pt x="309371" y="118872"/>
                </a:lnTo>
                <a:lnTo>
                  <a:pt x="303276" y="126492"/>
                </a:lnTo>
                <a:lnTo>
                  <a:pt x="295656" y="135636"/>
                </a:lnTo>
                <a:lnTo>
                  <a:pt x="288036" y="141732"/>
                </a:lnTo>
                <a:lnTo>
                  <a:pt x="278892" y="149352"/>
                </a:lnTo>
                <a:lnTo>
                  <a:pt x="268224" y="155448"/>
                </a:lnTo>
                <a:lnTo>
                  <a:pt x="257556" y="161544"/>
                </a:lnTo>
                <a:lnTo>
                  <a:pt x="245364" y="166116"/>
                </a:lnTo>
                <a:lnTo>
                  <a:pt x="233171" y="170688"/>
                </a:lnTo>
                <a:lnTo>
                  <a:pt x="219456" y="175260"/>
                </a:lnTo>
                <a:lnTo>
                  <a:pt x="204216" y="178308"/>
                </a:lnTo>
                <a:lnTo>
                  <a:pt x="188976" y="179832"/>
                </a:lnTo>
                <a:lnTo>
                  <a:pt x="173736" y="181356"/>
                </a:lnTo>
                <a:lnTo>
                  <a:pt x="158495" y="181356"/>
                </a:lnTo>
                <a:lnTo>
                  <a:pt x="141732" y="181356"/>
                </a:lnTo>
                <a:lnTo>
                  <a:pt x="126492" y="179832"/>
                </a:lnTo>
                <a:lnTo>
                  <a:pt x="111252" y="178308"/>
                </a:lnTo>
                <a:lnTo>
                  <a:pt x="97536" y="175260"/>
                </a:lnTo>
                <a:lnTo>
                  <a:pt x="83820" y="170688"/>
                </a:lnTo>
                <a:lnTo>
                  <a:pt x="70104" y="166116"/>
                </a:lnTo>
                <a:lnTo>
                  <a:pt x="57912" y="161544"/>
                </a:lnTo>
                <a:lnTo>
                  <a:pt x="47244" y="155448"/>
                </a:lnTo>
                <a:lnTo>
                  <a:pt x="36576" y="149352"/>
                </a:lnTo>
                <a:lnTo>
                  <a:pt x="27432" y="143256"/>
                </a:lnTo>
                <a:lnTo>
                  <a:pt x="19812" y="135636"/>
                </a:lnTo>
                <a:lnTo>
                  <a:pt x="12192" y="128016"/>
                </a:lnTo>
                <a:lnTo>
                  <a:pt x="7620" y="118872"/>
                </a:lnTo>
                <a:lnTo>
                  <a:pt x="3048" y="109728"/>
                </a:lnTo>
                <a:cubicBezTo>
                  <a:pt x="3048" y="109728"/>
                  <a:pt x="3048" y="109728"/>
                  <a:pt x="3048" y="109728"/>
                </a:cubicBezTo>
                <a:lnTo>
                  <a:pt x="0" y="100584"/>
                </a:lnTo>
                <a:cubicBezTo>
                  <a:pt x="0" y="100584"/>
                  <a:pt x="0" y="100584"/>
                  <a:pt x="0" y="100584"/>
                </a:cubicBezTo>
                <a:close/>
                <a:moveTo>
                  <a:pt x="9144" y="99060"/>
                </a:moveTo>
                <a:lnTo>
                  <a:pt x="9144" y="99060"/>
                </a:lnTo>
                <a:lnTo>
                  <a:pt x="10668" y="106680"/>
                </a:lnTo>
                <a:lnTo>
                  <a:pt x="10668" y="106680"/>
                </a:lnTo>
                <a:lnTo>
                  <a:pt x="13716" y="114300"/>
                </a:lnTo>
                <a:lnTo>
                  <a:pt x="19812" y="121920"/>
                </a:lnTo>
                <a:lnTo>
                  <a:pt x="25908" y="129540"/>
                </a:lnTo>
                <a:lnTo>
                  <a:pt x="32004" y="135636"/>
                </a:lnTo>
                <a:lnTo>
                  <a:pt x="41148" y="141732"/>
                </a:lnTo>
                <a:lnTo>
                  <a:pt x="50292" y="147828"/>
                </a:lnTo>
                <a:lnTo>
                  <a:pt x="60959" y="153924"/>
                </a:lnTo>
                <a:lnTo>
                  <a:pt x="73152" y="158496"/>
                </a:lnTo>
                <a:lnTo>
                  <a:pt x="85344" y="163068"/>
                </a:lnTo>
                <a:lnTo>
                  <a:pt x="99059" y="166116"/>
                </a:lnTo>
                <a:lnTo>
                  <a:pt x="112776" y="169164"/>
                </a:lnTo>
                <a:lnTo>
                  <a:pt x="126492" y="170688"/>
                </a:lnTo>
                <a:lnTo>
                  <a:pt x="141732" y="172212"/>
                </a:lnTo>
                <a:lnTo>
                  <a:pt x="156971" y="173736"/>
                </a:lnTo>
                <a:lnTo>
                  <a:pt x="173736" y="172212"/>
                </a:lnTo>
                <a:lnTo>
                  <a:pt x="187452" y="170688"/>
                </a:lnTo>
                <a:lnTo>
                  <a:pt x="202692" y="169164"/>
                </a:lnTo>
                <a:lnTo>
                  <a:pt x="216408" y="166116"/>
                </a:lnTo>
                <a:lnTo>
                  <a:pt x="230124" y="163068"/>
                </a:lnTo>
                <a:lnTo>
                  <a:pt x="242316" y="158496"/>
                </a:lnTo>
                <a:lnTo>
                  <a:pt x="252983" y="153924"/>
                </a:lnTo>
                <a:lnTo>
                  <a:pt x="263652" y="147828"/>
                </a:lnTo>
                <a:lnTo>
                  <a:pt x="274320" y="141732"/>
                </a:lnTo>
                <a:lnTo>
                  <a:pt x="281940" y="135636"/>
                </a:lnTo>
                <a:lnTo>
                  <a:pt x="289559" y="129540"/>
                </a:lnTo>
                <a:lnTo>
                  <a:pt x="295656" y="121920"/>
                </a:lnTo>
                <a:lnTo>
                  <a:pt x="300228" y="114300"/>
                </a:lnTo>
                <a:lnTo>
                  <a:pt x="304800" y="106680"/>
                </a:lnTo>
                <a:lnTo>
                  <a:pt x="304800" y="106680"/>
                </a:lnTo>
                <a:lnTo>
                  <a:pt x="306324" y="99060"/>
                </a:lnTo>
                <a:lnTo>
                  <a:pt x="306324" y="99060"/>
                </a:lnTo>
                <a:lnTo>
                  <a:pt x="307848" y="89916"/>
                </a:lnTo>
                <a:lnTo>
                  <a:pt x="307848" y="91440"/>
                </a:lnTo>
                <a:lnTo>
                  <a:pt x="306324" y="82296"/>
                </a:lnTo>
                <a:lnTo>
                  <a:pt x="306324" y="82296"/>
                </a:lnTo>
                <a:lnTo>
                  <a:pt x="304800" y="74676"/>
                </a:lnTo>
                <a:lnTo>
                  <a:pt x="304800" y="74676"/>
                </a:lnTo>
                <a:lnTo>
                  <a:pt x="300228" y="67056"/>
                </a:lnTo>
                <a:lnTo>
                  <a:pt x="295656" y="59436"/>
                </a:lnTo>
                <a:lnTo>
                  <a:pt x="289559" y="51816"/>
                </a:lnTo>
                <a:lnTo>
                  <a:pt x="281940" y="45720"/>
                </a:lnTo>
                <a:lnTo>
                  <a:pt x="274320" y="39624"/>
                </a:lnTo>
                <a:lnTo>
                  <a:pt x="265176" y="33528"/>
                </a:lnTo>
                <a:lnTo>
                  <a:pt x="254508" y="27432"/>
                </a:lnTo>
                <a:lnTo>
                  <a:pt x="242316" y="22860"/>
                </a:lnTo>
                <a:lnTo>
                  <a:pt x="230124" y="18288"/>
                </a:lnTo>
                <a:lnTo>
                  <a:pt x="216408" y="15240"/>
                </a:lnTo>
                <a:lnTo>
                  <a:pt x="202692" y="12192"/>
                </a:lnTo>
                <a:lnTo>
                  <a:pt x="188976" y="10668"/>
                </a:lnTo>
                <a:lnTo>
                  <a:pt x="173736" y="9144"/>
                </a:lnTo>
                <a:lnTo>
                  <a:pt x="158495" y="7620"/>
                </a:lnTo>
                <a:lnTo>
                  <a:pt x="141732" y="9144"/>
                </a:lnTo>
                <a:lnTo>
                  <a:pt x="126492" y="10668"/>
                </a:lnTo>
                <a:lnTo>
                  <a:pt x="112776" y="12192"/>
                </a:lnTo>
                <a:lnTo>
                  <a:pt x="99059" y="15240"/>
                </a:lnTo>
                <a:lnTo>
                  <a:pt x="85344" y="18288"/>
                </a:lnTo>
                <a:lnTo>
                  <a:pt x="73152" y="22860"/>
                </a:lnTo>
                <a:lnTo>
                  <a:pt x="62483" y="27432"/>
                </a:lnTo>
                <a:lnTo>
                  <a:pt x="51816" y="33528"/>
                </a:lnTo>
                <a:lnTo>
                  <a:pt x="41148" y="39624"/>
                </a:lnTo>
                <a:lnTo>
                  <a:pt x="33528" y="45720"/>
                </a:lnTo>
                <a:lnTo>
                  <a:pt x="25908" y="51816"/>
                </a:lnTo>
                <a:lnTo>
                  <a:pt x="19812" y="59436"/>
                </a:lnTo>
                <a:lnTo>
                  <a:pt x="15240" y="67056"/>
                </a:lnTo>
                <a:lnTo>
                  <a:pt x="10668" y="74676"/>
                </a:lnTo>
                <a:lnTo>
                  <a:pt x="10668" y="74676"/>
                </a:lnTo>
                <a:lnTo>
                  <a:pt x="9144" y="82296"/>
                </a:lnTo>
                <a:lnTo>
                  <a:pt x="9144" y="82296"/>
                </a:lnTo>
                <a:lnTo>
                  <a:pt x="7620" y="91440"/>
                </a:lnTo>
                <a:lnTo>
                  <a:pt x="7620" y="899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5428488" y="4650967"/>
            <a:ext cx="240926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0000"/>
                </a:solidFill>
                <a:latin typeface="Calibri"/>
                <a:cs typeface="Calibri"/>
              </a:rPr>
              <a:t>DDL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4802124" y="1312164"/>
            <a:ext cx="794004" cy="403860"/>
          </a:xfrm>
          <a:custGeom>
            <a:avLst/>
            <a:gdLst/>
            <a:ahLst/>
            <a:cxnLst/>
            <a:rect l="l" t="t" r="r" b="b"/>
            <a:pathLst>
              <a:path w="794004" h="403860">
                <a:moveTo>
                  <a:pt x="0" y="201168"/>
                </a:moveTo>
                <a:lnTo>
                  <a:pt x="0" y="190500"/>
                </a:lnTo>
                <a:lnTo>
                  <a:pt x="1524" y="181356"/>
                </a:lnTo>
                <a:lnTo>
                  <a:pt x="4572" y="170688"/>
                </a:lnTo>
                <a:lnTo>
                  <a:pt x="9144" y="160020"/>
                </a:lnTo>
                <a:lnTo>
                  <a:pt x="12192" y="150876"/>
                </a:lnTo>
                <a:lnTo>
                  <a:pt x="18288" y="140208"/>
                </a:lnTo>
                <a:lnTo>
                  <a:pt x="24384" y="131064"/>
                </a:lnTo>
                <a:lnTo>
                  <a:pt x="32004" y="121920"/>
                </a:lnTo>
                <a:lnTo>
                  <a:pt x="39624" y="112776"/>
                </a:lnTo>
                <a:lnTo>
                  <a:pt x="48768" y="103632"/>
                </a:lnTo>
                <a:lnTo>
                  <a:pt x="57912" y="96012"/>
                </a:lnTo>
                <a:lnTo>
                  <a:pt x="68580" y="88392"/>
                </a:lnTo>
                <a:lnTo>
                  <a:pt x="79248" y="79248"/>
                </a:lnTo>
                <a:lnTo>
                  <a:pt x="91440" y="71628"/>
                </a:lnTo>
                <a:lnTo>
                  <a:pt x="103632" y="65532"/>
                </a:lnTo>
                <a:lnTo>
                  <a:pt x="117348" y="57912"/>
                </a:lnTo>
                <a:lnTo>
                  <a:pt x="131064" y="51816"/>
                </a:lnTo>
                <a:lnTo>
                  <a:pt x="146304" y="45720"/>
                </a:lnTo>
                <a:lnTo>
                  <a:pt x="160020" y="39624"/>
                </a:lnTo>
                <a:lnTo>
                  <a:pt x="176784" y="33528"/>
                </a:lnTo>
                <a:lnTo>
                  <a:pt x="208788" y="24384"/>
                </a:lnTo>
                <a:lnTo>
                  <a:pt x="243840" y="15240"/>
                </a:lnTo>
                <a:lnTo>
                  <a:pt x="278892" y="9144"/>
                </a:lnTo>
                <a:lnTo>
                  <a:pt x="316992" y="3048"/>
                </a:lnTo>
                <a:lnTo>
                  <a:pt x="356616" y="0"/>
                </a:lnTo>
                <a:lnTo>
                  <a:pt x="396240" y="0"/>
                </a:lnTo>
                <a:lnTo>
                  <a:pt x="437388" y="0"/>
                </a:lnTo>
                <a:lnTo>
                  <a:pt x="477012" y="3048"/>
                </a:lnTo>
                <a:lnTo>
                  <a:pt x="513588" y="9144"/>
                </a:lnTo>
                <a:lnTo>
                  <a:pt x="550164" y="15240"/>
                </a:lnTo>
                <a:lnTo>
                  <a:pt x="585216" y="22860"/>
                </a:lnTo>
                <a:lnTo>
                  <a:pt x="617220" y="33528"/>
                </a:lnTo>
                <a:lnTo>
                  <a:pt x="632460" y="39624"/>
                </a:lnTo>
                <a:lnTo>
                  <a:pt x="647700" y="45720"/>
                </a:lnTo>
                <a:lnTo>
                  <a:pt x="662940" y="51816"/>
                </a:lnTo>
                <a:lnTo>
                  <a:pt x="676656" y="57912"/>
                </a:lnTo>
                <a:lnTo>
                  <a:pt x="688848" y="65532"/>
                </a:lnTo>
                <a:lnTo>
                  <a:pt x="702564" y="71628"/>
                </a:lnTo>
                <a:lnTo>
                  <a:pt x="713232" y="79248"/>
                </a:lnTo>
                <a:lnTo>
                  <a:pt x="725424" y="88392"/>
                </a:lnTo>
                <a:lnTo>
                  <a:pt x="734568" y="96012"/>
                </a:lnTo>
                <a:lnTo>
                  <a:pt x="745236" y="103632"/>
                </a:lnTo>
                <a:lnTo>
                  <a:pt x="754380" y="112776"/>
                </a:lnTo>
                <a:lnTo>
                  <a:pt x="762000" y="121920"/>
                </a:lnTo>
                <a:lnTo>
                  <a:pt x="769620" y="131064"/>
                </a:lnTo>
                <a:lnTo>
                  <a:pt x="775716" y="140208"/>
                </a:lnTo>
                <a:lnTo>
                  <a:pt x="780288" y="150876"/>
                </a:lnTo>
                <a:lnTo>
                  <a:pt x="784860" y="160020"/>
                </a:lnTo>
                <a:lnTo>
                  <a:pt x="789432" y="170688"/>
                </a:lnTo>
                <a:lnTo>
                  <a:pt x="790956" y="179832"/>
                </a:lnTo>
                <a:lnTo>
                  <a:pt x="792480" y="190500"/>
                </a:lnTo>
                <a:lnTo>
                  <a:pt x="794004" y="201168"/>
                </a:lnTo>
                <a:lnTo>
                  <a:pt x="792480" y="211836"/>
                </a:lnTo>
                <a:lnTo>
                  <a:pt x="790956" y="222504"/>
                </a:lnTo>
                <a:lnTo>
                  <a:pt x="789432" y="233172"/>
                </a:lnTo>
                <a:lnTo>
                  <a:pt x="784860" y="242316"/>
                </a:lnTo>
                <a:lnTo>
                  <a:pt x="780288" y="252984"/>
                </a:lnTo>
                <a:lnTo>
                  <a:pt x="775716" y="262128"/>
                </a:lnTo>
                <a:lnTo>
                  <a:pt x="769620" y="271272"/>
                </a:lnTo>
                <a:lnTo>
                  <a:pt x="762000" y="281940"/>
                </a:lnTo>
                <a:lnTo>
                  <a:pt x="754380" y="289560"/>
                </a:lnTo>
                <a:lnTo>
                  <a:pt x="745236" y="298704"/>
                </a:lnTo>
                <a:lnTo>
                  <a:pt x="736092" y="307848"/>
                </a:lnTo>
                <a:lnTo>
                  <a:pt x="725424" y="315468"/>
                </a:lnTo>
                <a:lnTo>
                  <a:pt x="713232" y="323088"/>
                </a:lnTo>
                <a:lnTo>
                  <a:pt x="702564" y="330708"/>
                </a:lnTo>
                <a:lnTo>
                  <a:pt x="688848" y="338328"/>
                </a:lnTo>
                <a:lnTo>
                  <a:pt x="676656" y="344424"/>
                </a:lnTo>
                <a:lnTo>
                  <a:pt x="662940" y="352044"/>
                </a:lnTo>
                <a:lnTo>
                  <a:pt x="647700" y="358140"/>
                </a:lnTo>
                <a:lnTo>
                  <a:pt x="633984" y="364236"/>
                </a:lnTo>
                <a:lnTo>
                  <a:pt x="617220" y="368808"/>
                </a:lnTo>
                <a:lnTo>
                  <a:pt x="585216" y="379476"/>
                </a:lnTo>
                <a:lnTo>
                  <a:pt x="550164" y="388620"/>
                </a:lnTo>
                <a:lnTo>
                  <a:pt x="515112" y="394716"/>
                </a:lnTo>
                <a:lnTo>
                  <a:pt x="477012" y="399288"/>
                </a:lnTo>
                <a:lnTo>
                  <a:pt x="437388" y="402336"/>
                </a:lnTo>
                <a:lnTo>
                  <a:pt x="397764" y="403860"/>
                </a:lnTo>
                <a:lnTo>
                  <a:pt x="356616" y="402336"/>
                </a:lnTo>
                <a:lnTo>
                  <a:pt x="316992" y="399288"/>
                </a:lnTo>
                <a:lnTo>
                  <a:pt x="280416" y="394716"/>
                </a:lnTo>
                <a:lnTo>
                  <a:pt x="243840" y="388620"/>
                </a:lnTo>
                <a:lnTo>
                  <a:pt x="208788" y="379476"/>
                </a:lnTo>
                <a:lnTo>
                  <a:pt x="176784" y="370332"/>
                </a:lnTo>
                <a:lnTo>
                  <a:pt x="160020" y="364236"/>
                </a:lnTo>
                <a:lnTo>
                  <a:pt x="146304" y="358140"/>
                </a:lnTo>
                <a:lnTo>
                  <a:pt x="131064" y="352044"/>
                </a:lnTo>
                <a:lnTo>
                  <a:pt x="117348" y="345948"/>
                </a:lnTo>
                <a:lnTo>
                  <a:pt x="105156" y="338328"/>
                </a:lnTo>
                <a:lnTo>
                  <a:pt x="91440" y="330708"/>
                </a:lnTo>
                <a:lnTo>
                  <a:pt x="80772" y="323088"/>
                </a:lnTo>
                <a:lnTo>
                  <a:pt x="68580" y="315468"/>
                </a:lnTo>
                <a:lnTo>
                  <a:pt x="59436" y="307848"/>
                </a:lnTo>
                <a:lnTo>
                  <a:pt x="48768" y="298704"/>
                </a:lnTo>
                <a:lnTo>
                  <a:pt x="39624" y="291084"/>
                </a:lnTo>
                <a:lnTo>
                  <a:pt x="32004" y="281940"/>
                </a:lnTo>
                <a:lnTo>
                  <a:pt x="24384" y="272796"/>
                </a:lnTo>
                <a:lnTo>
                  <a:pt x="18288" y="262128"/>
                </a:lnTo>
                <a:lnTo>
                  <a:pt x="13716" y="252984"/>
                </a:lnTo>
                <a:lnTo>
                  <a:pt x="9144" y="243840"/>
                </a:lnTo>
                <a:lnTo>
                  <a:pt x="4572" y="233172"/>
                </a:lnTo>
                <a:lnTo>
                  <a:pt x="1524" y="222504"/>
                </a:lnTo>
                <a:lnTo>
                  <a:pt x="0" y="211836"/>
                </a:lnTo>
                <a:lnTo>
                  <a:pt x="0" y="201168"/>
                </a:lnTo>
                <a:close/>
                <a:moveTo>
                  <a:pt x="9144" y="211836"/>
                </a:moveTo>
                <a:lnTo>
                  <a:pt x="10668" y="220980"/>
                </a:lnTo>
                <a:lnTo>
                  <a:pt x="13716" y="230124"/>
                </a:lnTo>
                <a:lnTo>
                  <a:pt x="16764" y="239268"/>
                </a:lnTo>
                <a:lnTo>
                  <a:pt x="21336" y="248412"/>
                </a:lnTo>
                <a:lnTo>
                  <a:pt x="25908" y="257556"/>
                </a:lnTo>
                <a:lnTo>
                  <a:pt x="32004" y="266700"/>
                </a:lnTo>
                <a:lnTo>
                  <a:pt x="38100" y="275844"/>
                </a:lnTo>
                <a:lnTo>
                  <a:pt x="45720" y="283464"/>
                </a:lnTo>
                <a:lnTo>
                  <a:pt x="54864" y="292608"/>
                </a:lnTo>
                <a:lnTo>
                  <a:pt x="64008" y="300228"/>
                </a:lnTo>
                <a:lnTo>
                  <a:pt x="74676" y="307848"/>
                </a:lnTo>
                <a:lnTo>
                  <a:pt x="85344" y="315468"/>
                </a:lnTo>
                <a:lnTo>
                  <a:pt x="96012" y="323088"/>
                </a:lnTo>
                <a:lnTo>
                  <a:pt x="108204" y="330708"/>
                </a:lnTo>
                <a:lnTo>
                  <a:pt x="121920" y="336804"/>
                </a:lnTo>
                <a:lnTo>
                  <a:pt x="134112" y="344424"/>
                </a:lnTo>
                <a:lnTo>
                  <a:pt x="149352" y="350520"/>
                </a:lnTo>
                <a:lnTo>
                  <a:pt x="163068" y="355092"/>
                </a:lnTo>
                <a:lnTo>
                  <a:pt x="178308" y="361188"/>
                </a:lnTo>
                <a:lnTo>
                  <a:pt x="210312" y="370332"/>
                </a:lnTo>
                <a:lnTo>
                  <a:pt x="245364" y="379476"/>
                </a:lnTo>
                <a:lnTo>
                  <a:pt x="280416" y="385572"/>
                </a:lnTo>
                <a:lnTo>
                  <a:pt x="318516" y="390144"/>
                </a:lnTo>
                <a:lnTo>
                  <a:pt x="356616" y="393192"/>
                </a:lnTo>
                <a:lnTo>
                  <a:pt x="396240" y="394716"/>
                </a:lnTo>
                <a:lnTo>
                  <a:pt x="437388" y="393192"/>
                </a:lnTo>
                <a:lnTo>
                  <a:pt x="475488" y="390144"/>
                </a:lnTo>
                <a:lnTo>
                  <a:pt x="513588" y="385572"/>
                </a:lnTo>
                <a:lnTo>
                  <a:pt x="548640" y="379476"/>
                </a:lnTo>
                <a:lnTo>
                  <a:pt x="582168" y="370332"/>
                </a:lnTo>
                <a:lnTo>
                  <a:pt x="614172" y="361188"/>
                </a:lnTo>
                <a:lnTo>
                  <a:pt x="629412" y="355092"/>
                </a:lnTo>
                <a:lnTo>
                  <a:pt x="644652" y="350520"/>
                </a:lnTo>
                <a:lnTo>
                  <a:pt x="658368" y="344424"/>
                </a:lnTo>
                <a:lnTo>
                  <a:pt x="672084" y="336804"/>
                </a:lnTo>
                <a:lnTo>
                  <a:pt x="685800" y="330708"/>
                </a:lnTo>
                <a:lnTo>
                  <a:pt x="697992" y="323088"/>
                </a:lnTo>
                <a:lnTo>
                  <a:pt x="708660" y="316992"/>
                </a:lnTo>
                <a:lnTo>
                  <a:pt x="719328" y="307848"/>
                </a:lnTo>
                <a:lnTo>
                  <a:pt x="729996" y="300228"/>
                </a:lnTo>
                <a:lnTo>
                  <a:pt x="739140" y="292608"/>
                </a:lnTo>
                <a:lnTo>
                  <a:pt x="746760" y="284988"/>
                </a:lnTo>
                <a:lnTo>
                  <a:pt x="754380" y="275844"/>
                </a:lnTo>
                <a:lnTo>
                  <a:pt x="762000" y="266700"/>
                </a:lnTo>
                <a:lnTo>
                  <a:pt x="768096" y="257556"/>
                </a:lnTo>
                <a:lnTo>
                  <a:pt x="772668" y="248412"/>
                </a:lnTo>
                <a:lnTo>
                  <a:pt x="777240" y="239268"/>
                </a:lnTo>
                <a:lnTo>
                  <a:pt x="780288" y="230124"/>
                </a:lnTo>
                <a:lnTo>
                  <a:pt x="783336" y="220980"/>
                </a:lnTo>
                <a:lnTo>
                  <a:pt x="784860" y="211836"/>
                </a:lnTo>
                <a:lnTo>
                  <a:pt x="784860" y="201168"/>
                </a:lnTo>
                <a:lnTo>
                  <a:pt x="784860" y="192024"/>
                </a:lnTo>
                <a:lnTo>
                  <a:pt x="783336" y="182880"/>
                </a:lnTo>
                <a:lnTo>
                  <a:pt x="780288" y="172212"/>
                </a:lnTo>
                <a:lnTo>
                  <a:pt x="777240" y="163068"/>
                </a:lnTo>
                <a:lnTo>
                  <a:pt x="772668" y="153924"/>
                </a:lnTo>
                <a:lnTo>
                  <a:pt x="768096" y="144780"/>
                </a:lnTo>
                <a:lnTo>
                  <a:pt x="762000" y="137160"/>
                </a:lnTo>
                <a:lnTo>
                  <a:pt x="755904" y="128016"/>
                </a:lnTo>
                <a:lnTo>
                  <a:pt x="748284" y="118872"/>
                </a:lnTo>
                <a:lnTo>
                  <a:pt x="739140" y="111252"/>
                </a:lnTo>
                <a:lnTo>
                  <a:pt x="729996" y="102108"/>
                </a:lnTo>
                <a:lnTo>
                  <a:pt x="719328" y="94488"/>
                </a:lnTo>
                <a:lnTo>
                  <a:pt x="708660" y="86868"/>
                </a:lnTo>
                <a:lnTo>
                  <a:pt x="697992" y="79248"/>
                </a:lnTo>
                <a:lnTo>
                  <a:pt x="685800" y="73152"/>
                </a:lnTo>
                <a:lnTo>
                  <a:pt x="672084" y="65532"/>
                </a:lnTo>
                <a:lnTo>
                  <a:pt x="658368" y="59436"/>
                </a:lnTo>
                <a:lnTo>
                  <a:pt x="644652" y="53340"/>
                </a:lnTo>
                <a:lnTo>
                  <a:pt x="630936" y="47244"/>
                </a:lnTo>
                <a:lnTo>
                  <a:pt x="615696" y="42672"/>
                </a:lnTo>
                <a:lnTo>
                  <a:pt x="582168" y="32004"/>
                </a:lnTo>
                <a:lnTo>
                  <a:pt x="548640" y="24384"/>
                </a:lnTo>
                <a:lnTo>
                  <a:pt x="513588" y="16764"/>
                </a:lnTo>
                <a:lnTo>
                  <a:pt x="475488" y="12192"/>
                </a:lnTo>
                <a:lnTo>
                  <a:pt x="437388" y="9144"/>
                </a:lnTo>
                <a:lnTo>
                  <a:pt x="397764" y="9144"/>
                </a:lnTo>
                <a:lnTo>
                  <a:pt x="356616" y="9144"/>
                </a:lnTo>
                <a:lnTo>
                  <a:pt x="318516" y="12192"/>
                </a:lnTo>
                <a:lnTo>
                  <a:pt x="280416" y="16764"/>
                </a:lnTo>
                <a:lnTo>
                  <a:pt x="245364" y="24384"/>
                </a:lnTo>
                <a:lnTo>
                  <a:pt x="211836" y="32004"/>
                </a:lnTo>
                <a:lnTo>
                  <a:pt x="178308" y="41148"/>
                </a:lnTo>
                <a:lnTo>
                  <a:pt x="163068" y="47244"/>
                </a:lnTo>
                <a:lnTo>
                  <a:pt x="149352" y="53340"/>
                </a:lnTo>
                <a:lnTo>
                  <a:pt x="135636" y="59436"/>
                </a:lnTo>
                <a:lnTo>
                  <a:pt x="121920" y="65532"/>
                </a:lnTo>
                <a:lnTo>
                  <a:pt x="108204" y="73152"/>
                </a:lnTo>
                <a:lnTo>
                  <a:pt x="96012" y="79248"/>
                </a:lnTo>
                <a:lnTo>
                  <a:pt x="85344" y="86868"/>
                </a:lnTo>
                <a:lnTo>
                  <a:pt x="74676" y="94488"/>
                </a:lnTo>
                <a:lnTo>
                  <a:pt x="64008" y="102108"/>
                </a:lnTo>
                <a:lnTo>
                  <a:pt x="54864" y="111252"/>
                </a:lnTo>
                <a:lnTo>
                  <a:pt x="45720" y="118872"/>
                </a:lnTo>
                <a:lnTo>
                  <a:pt x="38100" y="128016"/>
                </a:lnTo>
                <a:lnTo>
                  <a:pt x="32004" y="135636"/>
                </a:lnTo>
                <a:lnTo>
                  <a:pt x="25908" y="144780"/>
                </a:lnTo>
                <a:lnTo>
                  <a:pt x="21336" y="153924"/>
                </a:lnTo>
                <a:lnTo>
                  <a:pt x="16764" y="163068"/>
                </a:lnTo>
                <a:lnTo>
                  <a:pt x="13716" y="172212"/>
                </a:lnTo>
                <a:lnTo>
                  <a:pt x="10668" y="181356"/>
                </a:lnTo>
                <a:lnTo>
                  <a:pt x="9144" y="192024"/>
                </a:lnTo>
                <a:lnTo>
                  <a:pt x="9144" y="201168"/>
                </a:lnTo>
                <a:lnTo>
                  <a:pt x="9144" y="2118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18460" y="6076188"/>
            <a:ext cx="574548" cy="106680"/>
          </a:xfrm>
          <a:custGeom>
            <a:avLst/>
            <a:gdLst/>
            <a:ahLst/>
            <a:cxnLst/>
            <a:rect l="l" t="t" r="r" b="b"/>
            <a:pathLst>
              <a:path w="574548" h="106680">
                <a:moveTo>
                  <a:pt x="0" y="53340"/>
                </a:moveTo>
                <a:cubicBezTo>
                  <a:pt x="0" y="53340"/>
                  <a:pt x="0" y="53340"/>
                  <a:pt x="0" y="51816"/>
                </a:cubicBezTo>
                <a:lnTo>
                  <a:pt x="0" y="50292"/>
                </a:lnTo>
                <a:cubicBezTo>
                  <a:pt x="0" y="50292"/>
                  <a:pt x="0" y="48768"/>
                  <a:pt x="0" y="48768"/>
                </a:cubicBezTo>
                <a:lnTo>
                  <a:pt x="1524" y="45720"/>
                </a:lnTo>
                <a:cubicBezTo>
                  <a:pt x="1524" y="45720"/>
                  <a:pt x="1524" y="45720"/>
                  <a:pt x="1524" y="45720"/>
                </a:cubicBezTo>
                <a:lnTo>
                  <a:pt x="3048" y="42672"/>
                </a:lnTo>
                <a:cubicBezTo>
                  <a:pt x="3048" y="42672"/>
                  <a:pt x="3048" y="42672"/>
                  <a:pt x="4572" y="42672"/>
                </a:cubicBezTo>
                <a:lnTo>
                  <a:pt x="6096" y="39624"/>
                </a:lnTo>
                <a:lnTo>
                  <a:pt x="10668" y="38100"/>
                </a:lnTo>
                <a:lnTo>
                  <a:pt x="13716" y="35052"/>
                </a:lnTo>
                <a:lnTo>
                  <a:pt x="18288" y="32004"/>
                </a:lnTo>
                <a:lnTo>
                  <a:pt x="24384" y="30480"/>
                </a:lnTo>
                <a:lnTo>
                  <a:pt x="30480" y="27432"/>
                </a:lnTo>
                <a:lnTo>
                  <a:pt x="36576" y="25908"/>
                </a:lnTo>
                <a:lnTo>
                  <a:pt x="50292" y="21336"/>
                </a:lnTo>
                <a:lnTo>
                  <a:pt x="67056" y="16764"/>
                </a:lnTo>
                <a:lnTo>
                  <a:pt x="85344" y="13716"/>
                </a:lnTo>
                <a:lnTo>
                  <a:pt x="106680" y="10668"/>
                </a:lnTo>
                <a:lnTo>
                  <a:pt x="128016" y="7620"/>
                </a:lnTo>
                <a:lnTo>
                  <a:pt x="150876" y="6096"/>
                </a:lnTo>
                <a:lnTo>
                  <a:pt x="176784" y="3048"/>
                </a:lnTo>
                <a:lnTo>
                  <a:pt x="202692" y="1524"/>
                </a:lnTo>
                <a:lnTo>
                  <a:pt x="230124" y="0"/>
                </a:lnTo>
                <a:lnTo>
                  <a:pt x="257556" y="0"/>
                </a:lnTo>
                <a:lnTo>
                  <a:pt x="286512" y="0"/>
                </a:lnTo>
                <a:lnTo>
                  <a:pt x="315468" y="0"/>
                </a:lnTo>
                <a:lnTo>
                  <a:pt x="344424" y="0"/>
                </a:lnTo>
                <a:lnTo>
                  <a:pt x="370332" y="1524"/>
                </a:lnTo>
                <a:lnTo>
                  <a:pt x="397764" y="3048"/>
                </a:lnTo>
                <a:lnTo>
                  <a:pt x="422148" y="6096"/>
                </a:lnTo>
                <a:lnTo>
                  <a:pt x="445008" y="7620"/>
                </a:lnTo>
                <a:lnTo>
                  <a:pt x="467868" y="10668"/>
                </a:lnTo>
                <a:lnTo>
                  <a:pt x="487680" y="13716"/>
                </a:lnTo>
                <a:lnTo>
                  <a:pt x="505968" y="16764"/>
                </a:lnTo>
                <a:lnTo>
                  <a:pt x="522732" y="21336"/>
                </a:lnTo>
                <a:lnTo>
                  <a:pt x="536448" y="25908"/>
                </a:lnTo>
                <a:lnTo>
                  <a:pt x="542543" y="27432"/>
                </a:lnTo>
                <a:lnTo>
                  <a:pt x="548640" y="30480"/>
                </a:lnTo>
                <a:lnTo>
                  <a:pt x="554736" y="32004"/>
                </a:lnTo>
                <a:lnTo>
                  <a:pt x="559308" y="35052"/>
                </a:lnTo>
                <a:lnTo>
                  <a:pt x="562355" y="36576"/>
                </a:lnTo>
                <a:lnTo>
                  <a:pt x="566928" y="39624"/>
                </a:lnTo>
                <a:lnTo>
                  <a:pt x="569976" y="42672"/>
                </a:lnTo>
                <a:cubicBezTo>
                  <a:pt x="569976" y="42672"/>
                  <a:pt x="569976" y="42672"/>
                  <a:pt x="569976" y="42672"/>
                </a:cubicBezTo>
                <a:lnTo>
                  <a:pt x="571499" y="45720"/>
                </a:lnTo>
                <a:cubicBezTo>
                  <a:pt x="571499" y="45720"/>
                  <a:pt x="571499" y="45720"/>
                  <a:pt x="571499" y="45720"/>
                </a:cubicBezTo>
                <a:lnTo>
                  <a:pt x="573024" y="48768"/>
                </a:lnTo>
                <a:cubicBezTo>
                  <a:pt x="573024" y="48768"/>
                  <a:pt x="573024" y="50292"/>
                  <a:pt x="573024" y="50292"/>
                </a:cubicBezTo>
                <a:lnTo>
                  <a:pt x="573024" y="51816"/>
                </a:lnTo>
                <a:cubicBezTo>
                  <a:pt x="574548" y="53340"/>
                  <a:pt x="574548" y="53340"/>
                  <a:pt x="573024" y="53340"/>
                </a:cubicBezTo>
                <a:lnTo>
                  <a:pt x="573024" y="56388"/>
                </a:lnTo>
                <a:cubicBezTo>
                  <a:pt x="573024" y="56388"/>
                  <a:pt x="573024" y="56388"/>
                  <a:pt x="573024" y="57912"/>
                </a:cubicBezTo>
                <a:lnTo>
                  <a:pt x="571499" y="59436"/>
                </a:lnTo>
                <a:cubicBezTo>
                  <a:pt x="571499" y="60960"/>
                  <a:pt x="571499" y="60960"/>
                  <a:pt x="571499" y="60960"/>
                </a:cubicBezTo>
                <a:lnTo>
                  <a:pt x="569976" y="64008"/>
                </a:lnTo>
                <a:cubicBezTo>
                  <a:pt x="569976" y="64008"/>
                  <a:pt x="569976" y="64008"/>
                  <a:pt x="569976" y="64008"/>
                </a:cubicBezTo>
                <a:lnTo>
                  <a:pt x="566928" y="67056"/>
                </a:lnTo>
                <a:lnTo>
                  <a:pt x="563880" y="68580"/>
                </a:lnTo>
                <a:lnTo>
                  <a:pt x="559308" y="71628"/>
                </a:lnTo>
                <a:lnTo>
                  <a:pt x="554736" y="74676"/>
                </a:lnTo>
                <a:lnTo>
                  <a:pt x="548640" y="76200"/>
                </a:lnTo>
                <a:lnTo>
                  <a:pt x="542543" y="79248"/>
                </a:lnTo>
                <a:lnTo>
                  <a:pt x="536448" y="80772"/>
                </a:lnTo>
                <a:lnTo>
                  <a:pt x="522732" y="85344"/>
                </a:lnTo>
                <a:lnTo>
                  <a:pt x="505968" y="88392"/>
                </a:lnTo>
                <a:lnTo>
                  <a:pt x="487680" y="92964"/>
                </a:lnTo>
                <a:lnTo>
                  <a:pt x="467868" y="96012"/>
                </a:lnTo>
                <a:lnTo>
                  <a:pt x="445008" y="99060"/>
                </a:lnTo>
                <a:lnTo>
                  <a:pt x="422148" y="100584"/>
                </a:lnTo>
                <a:lnTo>
                  <a:pt x="397764" y="103632"/>
                </a:lnTo>
                <a:lnTo>
                  <a:pt x="370332" y="105156"/>
                </a:lnTo>
                <a:lnTo>
                  <a:pt x="344424" y="106680"/>
                </a:lnTo>
                <a:lnTo>
                  <a:pt x="315468" y="106680"/>
                </a:lnTo>
                <a:lnTo>
                  <a:pt x="286512" y="106680"/>
                </a:lnTo>
                <a:lnTo>
                  <a:pt x="257556" y="106680"/>
                </a:lnTo>
                <a:lnTo>
                  <a:pt x="230124" y="106680"/>
                </a:lnTo>
                <a:lnTo>
                  <a:pt x="202692" y="105156"/>
                </a:lnTo>
                <a:lnTo>
                  <a:pt x="176784" y="103632"/>
                </a:lnTo>
                <a:lnTo>
                  <a:pt x="150876" y="100584"/>
                </a:lnTo>
                <a:lnTo>
                  <a:pt x="128016" y="99060"/>
                </a:lnTo>
                <a:lnTo>
                  <a:pt x="106680" y="96012"/>
                </a:lnTo>
                <a:lnTo>
                  <a:pt x="85344" y="92964"/>
                </a:lnTo>
                <a:lnTo>
                  <a:pt x="67056" y="88392"/>
                </a:lnTo>
                <a:lnTo>
                  <a:pt x="51816" y="85344"/>
                </a:lnTo>
                <a:lnTo>
                  <a:pt x="36576" y="80772"/>
                </a:lnTo>
                <a:lnTo>
                  <a:pt x="30480" y="79248"/>
                </a:lnTo>
                <a:lnTo>
                  <a:pt x="24384" y="76200"/>
                </a:lnTo>
                <a:lnTo>
                  <a:pt x="19812" y="74676"/>
                </a:lnTo>
                <a:lnTo>
                  <a:pt x="13716" y="71628"/>
                </a:lnTo>
                <a:lnTo>
                  <a:pt x="10668" y="68580"/>
                </a:lnTo>
                <a:lnTo>
                  <a:pt x="7620" y="67056"/>
                </a:lnTo>
                <a:cubicBezTo>
                  <a:pt x="6096" y="67056"/>
                  <a:pt x="6096" y="67056"/>
                  <a:pt x="6096" y="67056"/>
                </a:cubicBezTo>
                <a:lnTo>
                  <a:pt x="4572" y="64008"/>
                </a:lnTo>
                <a:cubicBezTo>
                  <a:pt x="3048" y="64008"/>
                  <a:pt x="3048" y="64008"/>
                  <a:pt x="3048" y="64008"/>
                </a:cubicBezTo>
                <a:lnTo>
                  <a:pt x="1524" y="60960"/>
                </a:lnTo>
                <a:cubicBezTo>
                  <a:pt x="1524" y="60960"/>
                  <a:pt x="1524" y="60960"/>
                  <a:pt x="1524" y="59436"/>
                </a:cubicBezTo>
                <a:lnTo>
                  <a:pt x="0" y="57912"/>
                </a:lnTo>
                <a:cubicBezTo>
                  <a:pt x="0" y="56388"/>
                  <a:pt x="0" y="56388"/>
                  <a:pt x="0" y="56388"/>
                </a:cubicBezTo>
                <a:close/>
                <a:moveTo>
                  <a:pt x="9144" y="54864"/>
                </a:moveTo>
                <a:lnTo>
                  <a:pt x="7620" y="53340"/>
                </a:lnTo>
                <a:lnTo>
                  <a:pt x="9144" y="56388"/>
                </a:lnTo>
                <a:lnTo>
                  <a:pt x="9144" y="56388"/>
                </a:lnTo>
                <a:lnTo>
                  <a:pt x="10668" y="57912"/>
                </a:lnTo>
                <a:lnTo>
                  <a:pt x="10668" y="57912"/>
                </a:lnTo>
                <a:lnTo>
                  <a:pt x="12192" y="59436"/>
                </a:lnTo>
                <a:lnTo>
                  <a:pt x="12192" y="59436"/>
                </a:lnTo>
                <a:lnTo>
                  <a:pt x="15240" y="62484"/>
                </a:lnTo>
                <a:lnTo>
                  <a:pt x="18288" y="64008"/>
                </a:lnTo>
                <a:lnTo>
                  <a:pt x="22860" y="65532"/>
                </a:lnTo>
                <a:lnTo>
                  <a:pt x="27432" y="68580"/>
                </a:lnTo>
                <a:lnTo>
                  <a:pt x="33528" y="70104"/>
                </a:lnTo>
                <a:lnTo>
                  <a:pt x="39624" y="73152"/>
                </a:lnTo>
                <a:lnTo>
                  <a:pt x="53340" y="76200"/>
                </a:lnTo>
                <a:lnTo>
                  <a:pt x="68580" y="80772"/>
                </a:lnTo>
                <a:lnTo>
                  <a:pt x="86868" y="83820"/>
                </a:lnTo>
                <a:lnTo>
                  <a:pt x="106680" y="86868"/>
                </a:lnTo>
                <a:lnTo>
                  <a:pt x="129540" y="89916"/>
                </a:lnTo>
                <a:lnTo>
                  <a:pt x="152400" y="92964"/>
                </a:lnTo>
                <a:lnTo>
                  <a:pt x="176784" y="94488"/>
                </a:lnTo>
                <a:lnTo>
                  <a:pt x="202692" y="96012"/>
                </a:lnTo>
                <a:lnTo>
                  <a:pt x="230124" y="97536"/>
                </a:lnTo>
                <a:lnTo>
                  <a:pt x="257556" y="97536"/>
                </a:lnTo>
                <a:lnTo>
                  <a:pt x="286512" y="97536"/>
                </a:lnTo>
                <a:lnTo>
                  <a:pt x="315468" y="97536"/>
                </a:lnTo>
                <a:lnTo>
                  <a:pt x="342899" y="97536"/>
                </a:lnTo>
                <a:lnTo>
                  <a:pt x="370332" y="96012"/>
                </a:lnTo>
                <a:lnTo>
                  <a:pt x="396240" y="94488"/>
                </a:lnTo>
                <a:lnTo>
                  <a:pt x="420624" y="92964"/>
                </a:lnTo>
                <a:lnTo>
                  <a:pt x="443484" y="89916"/>
                </a:lnTo>
                <a:lnTo>
                  <a:pt x="466343" y="86868"/>
                </a:lnTo>
                <a:lnTo>
                  <a:pt x="486155" y="83820"/>
                </a:lnTo>
                <a:lnTo>
                  <a:pt x="504443" y="80772"/>
                </a:lnTo>
                <a:lnTo>
                  <a:pt x="519684" y="76200"/>
                </a:lnTo>
                <a:lnTo>
                  <a:pt x="533399" y="73152"/>
                </a:lnTo>
                <a:lnTo>
                  <a:pt x="539496" y="70104"/>
                </a:lnTo>
                <a:lnTo>
                  <a:pt x="545592" y="68580"/>
                </a:lnTo>
                <a:lnTo>
                  <a:pt x="550164" y="67056"/>
                </a:lnTo>
                <a:lnTo>
                  <a:pt x="554736" y="64008"/>
                </a:lnTo>
                <a:lnTo>
                  <a:pt x="557784" y="62484"/>
                </a:lnTo>
                <a:lnTo>
                  <a:pt x="560832" y="59436"/>
                </a:lnTo>
                <a:lnTo>
                  <a:pt x="562355" y="57912"/>
                </a:lnTo>
                <a:lnTo>
                  <a:pt x="562355" y="57912"/>
                </a:lnTo>
                <a:lnTo>
                  <a:pt x="563880" y="56388"/>
                </a:lnTo>
                <a:lnTo>
                  <a:pt x="563880" y="56388"/>
                </a:lnTo>
                <a:lnTo>
                  <a:pt x="565404" y="53340"/>
                </a:lnTo>
                <a:lnTo>
                  <a:pt x="565404" y="54864"/>
                </a:lnTo>
                <a:lnTo>
                  <a:pt x="565404" y="51816"/>
                </a:lnTo>
                <a:lnTo>
                  <a:pt x="565404" y="53340"/>
                </a:lnTo>
                <a:lnTo>
                  <a:pt x="565404" y="51816"/>
                </a:lnTo>
                <a:lnTo>
                  <a:pt x="565404" y="51816"/>
                </a:lnTo>
                <a:lnTo>
                  <a:pt x="563880" y="50292"/>
                </a:lnTo>
                <a:lnTo>
                  <a:pt x="563880" y="50292"/>
                </a:lnTo>
                <a:lnTo>
                  <a:pt x="562355" y="48768"/>
                </a:lnTo>
                <a:lnTo>
                  <a:pt x="563880" y="48768"/>
                </a:lnTo>
                <a:lnTo>
                  <a:pt x="560832" y="47244"/>
                </a:lnTo>
                <a:lnTo>
                  <a:pt x="557784" y="44196"/>
                </a:lnTo>
                <a:lnTo>
                  <a:pt x="554736" y="42672"/>
                </a:lnTo>
                <a:lnTo>
                  <a:pt x="550164" y="39624"/>
                </a:lnTo>
                <a:lnTo>
                  <a:pt x="545592" y="38100"/>
                </a:lnTo>
                <a:lnTo>
                  <a:pt x="539496" y="36576"/>
                </a:lnTo>
                <a:lnTo>
                  <a:pt x="533399" y="33528"/>
                </a:lnTo>
                <a:lnTo>
                  <a:pt x="519684" y="30480"/>
                </a:lnTo>
                <a:lnTo>
                  <a:pt x="504443" y="25908"/>
                </a:lnTo>
                <a:lnTo>
                  <a:pt x="486155" y="22860"/>
                </a:lnTo>
                <a:lnTo>
                  <a:pt x="466343" y="19812"/>
                </a:lnTo>
                <a:lnTo>
                  <a:pt x="445008" y="16764"/>
                </a:lnTo>
                <a:lnTo>
                  <a:pt x="420624" y="13716"/>
                </a:lnTo>
                <a:lnTo>
                  <a:pt x="396240" y="12192"/>
                </a:lnTo>
                <a:lnTo>
                  <a:pt x="370332" y="10668"/>
                </a:lnTo>
                <a:lnTo>
                  <a:pt x="342899" y="9144"/>
                </a:lnTo>
                <a:lnTo>
                  <a:pt x="315468" y="9144"/>
                </a:lnTo>
                <a:lnTo>
                  <a:pt x="286512" y="7620"/>
                </a:lnTo>
                <a:lnTo>
                  <a:pt x="257556" y="9144"/>
                </a:lnTo>
                <a:lnTo>
                  <a:pt x="230124" y="9144"/>
                </a:lnTo>
                <a:lnTo>
                  <a:pt x="202692" y="10668"/>
                </a:lnTo>
                <a:lnTo>
                  <a:pt x="176784" y="12192"/>
                </a:lnTo>
                <a:lnTo>
                  <a:pt x="152400" y="13716"/>
                </a:lnTo>
                <a:lnTo>
                  <a:pt x="129540" y="16764"/>
                </a:lnTo>
                <a:lnTo>
                  <a:pt x="106680" y="19812"/>
                </a:lnTo>
                <a:lnTo>
                  <a:pt x="86868" y="22860"/>
                </a:lnTo>
                <a:lnTo>
                  <a:pt x="68580" y="25908"/>
                </a:lnTo>
                <a:lnTo>
                  <a:pt x="53340" y="30480"/>
                </a:lnTo>
                <a:lnTo>
                  <a:pt x="39624" y="33528"/>
                </a:lnTo>
                <a:lnTo>
                  <a:pt x="33528" y="36576"/>
                </a:lnTo>
                <a:lnTo>
                  <a:pt x="27432" y="38100"/>
                </a:lnTo>
                <a:lnTo>
                  <a:pt x="22860" y="39624"/>
                </a:lnTo>
                <a:lnTo>
                  <a:pt x="18288" y="42672"/>
                </a:lnTo>
                <a:lnTo>
                  <a:pt x="15240" y="44196"/>
                </a:lnTo>
                <a:lnTo>
                  <a:pt x="12192" y="45720"/>
                </a:lnTo>
                <a:lnTo>
                  <a:pt x="10668" y="48768"/>
                </a:lnTo>
                <a:lnTo>
                  <a:pt x="10668" y="48768"/>
                </a:lnTo>
                <a:lnTo>
                  <a:pt x="9144" y="50292"/>
                </a:lnTo>
                <a:lnTo>
                  <a:pt x="9144" y="50292"/>
                </a:lnTo>
                <a:lnTo>
                  <a:pt x="7620" y="51816"/>
                </a:lnTo>
                <a:lnTo>
                  <a:pt x="9144" y="51816"/>
                </a:lnTo>
                <a:lnTo>
                  <a:pt x="7620" y="53340"/>
                </a:lnTo>
                <a:lnTo>
                  <a:pt x="7620" y="518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25652" y="4959096"/>
            <a:ext cx="682752" cy="147828"/>
          </a:xfrm>
          <a:custGeom>
            <a:avLst/>
            <a:gdLst/>
            <a:ahLst/>
            <a:cxnLst/>
            <a:rect l="l" t="t" r="r" b="b"/>
            <a:pathLst>
              <a:path w="682752" h="147828">
                <a:moveTo>
                  <a:pt x="0" y="74676"/>
                </a:moveTo>
                <a:cubicBezTo>
                  <a:pt x="0" y="73152"/>
                  <a:pt x="0" y="73152"/>
                  <a:pt x="0" y="73152"/>
                </a:cubicBezTo>
                <a:lnTo>
                  <a:pt x="1523" y="70104"/>
                </a:lnTo>
                <a:cubicBezTo>
                  <a:pt x="1523" y="68580"/>
                  <a:pt x="1523" y="68580"/>
                  <a:pt x="1523" y="68580"/>
                </a:cubicBezTo>
                <a:lnTo>
                  <a:pt x="3048" y="65532"/>
                </a:lnTo>
                <a:cubicBezTo>
                  <a:pt x="3048" y="65532"/>
                  <a:pt x="3048" y="64008"/>
                  <a:pt x="3048" y="64008"/>
                </a:cubicBezTo>
                <a:lnTo>
                  <a:pt x="4572" y="60960"/>
                </a:lnTo>
                <a:cubicBezTo>
                  <a:pt x="4572" y="60960"/>
                  <a:pt x="4572" y="60960"/>
                  <a:pt x="6096" y="60960"/>
                </a:cubicBezTo>
                <a:lnTo>
                  <a:pt x="7620" y="56388"/>
                </a:lnTo>
                <a:lnTo>
                  <a:pt x="12192" y="53340"/>
                </a:lnTo>
                <a:lnTo>
                  <a:pt x="16764" y="50292"/>
                </a:lnTo>
                <a:lnTo>
                  <a:pt x="22860" y="45720"/>
                </a:lnTo>
                <a:lnTo>
                  <a:pt x="28956" y="42672"/>
                </a:lnTo>
                <a:lnTo>
                  <a:pt x="36576" y="39624"/>
                </a:lnTo>
                <a:lnTo>
                  <a:pt x="44196" y="36576"/>
                </a:lnTo>
                <a:lnTo>
                  <a:pt x="51816" y="33528"/>
                </a:lnTo>
                <a:lnTo>
                  <a:pt x="60960" y="30480"/>
                </a:lnTo>
                <a:lnTo>
                  <a:pt x="70104" y="27432"/>
                </a:lnTo>
                <a:lnTo>
                  <a:pt x="80772" y="25908"/>
                </a:lnTo>
                <a:lnTo>
                  <a:pt x="91440" y="22860"/>
                </a:lnTo>
                <a:lnTo>
                  <a:pt x="102108" y="19812"/>
                </a:lnTo>
                <a:lnTo>
                  <a:pt x="126492" y="15240"/>
                </a:lnTo>
                <a:lnTo>
                  <a:pt x="152400" y="12192"/>
                </a:lnTo>
                <a:lnTo>
                  <a:pt x="181356" y="9144"/>
                </a:lnTo>
                <a:lnTo>
                  <a:pt x="210312" y="6096"/>
                </a:lnTo>
                <a:lnTo>
                  <a:pt x="240792" y="3048"/>
                </a:lnTo>
                <a:lnTo>
                  <a:pt x="274320" y="1524"/>
                </a:lnTo>
                <a:lnTo>
                  <a:pt x="307848" y="0"/>
                </a:lnTo>
                <a:lnTo>
                  <a:pt x="341376" y="0"/>
                </a:lnTo>
                <a:lnTo>
                  <a:pt x="376428" y="0"/>
                </a:lnTo>
                <a:lnTo>
                  <a:pt x="409956" y="1524"/>
                </a:lnTo>
                <a:lnTo>
                  <a:pt x="441960" y="3048"/>
                </a:lnTo>
                <a:lnTo>
                  <a:pt x="472440" y="6096"/>
                </a:lnTo>
                <a:lnTo>
                  <a:pt x="502920" y="9144"/>
                </a:lnTo>
                <a:lnTo>
                  <a:pt x="530352" y="12192"/>
                </a:lnTo>
                <a:lnTo>
                  <a:pt x="556260" y="15240"/>
                </a:lnTo>
                <a:lnTo>
                  <a:pt x="580644" y="19812"/>
                </a:lnTo>
                <a:lnTo>
                  <a:pt x="591312" y="22860"/>
                </a:lnTo>
                <a:lnTo>
                  <a:pt x="601980" y="25908"/>
                </a:lnTo>
                <a:lnTo>
                  <a:pt x="612648" y="27432"/>
                </a:lnTo>
                <a:lnTo>
                  <a:pt x="621792" y="30480"/>
                </a:lnTo>
                <a:lnTo>
                  <a:pt x="630936" y="33528"/>
                </a:lnTo>
                <a:lnTo>
                  <a:pt x="638555" y="36576"/>
                </a:lnTo>
                <a:lnTo>
                  <a:pt x="646176" y="39624"/>
                </a:lnTo>
                <a:lnTo>
                  <a:pt x="653796" y="42672"/>
                </a:lnTo>
                <a:lnTo>
                  <a:pt x="659892" y="45720"/>
                </a:lnTo>
                <a:lnTo>
                  <a:pt x="665988" y="48768"/>
                </a:lnTo>
                <a:lnTo>
                  <a:pt x="670560" y="53340"/>
                </a:lnTo>
                <a:lnTo>
                  <a:pt x="675132" y="56388"/>
                </a:lnTo>
                <a:lnTo>
                  <a:pt x="678180" y="60960"/>
                </a:lnTo>
                <a:cubicBezTo>
                  <a:pt x="678180" y="60960"/>
                  <a:pt x="678180" y="60960"/>
                  <a:pt x="678180" y="60960"/>
                </a:cubicBezTo>
                <a:lnTo>
                  <a:pt x="679704" y="64008"/>
                </a:lnTo>
                <a:cubicBezTo>
                  <a:pt x="681227" y="64008"/>
                  <a:pt x="681227" y="65532"/>
                  <a:pt x="681227" y="65532"/>
                </a:cubicBezTo>
                <a:lnTo>
                  <a:pt x="682752" y="68580"/>
                </a:lnTo>
                <a:cubicBezTo>
                  <a:pt x="682752" y="68580"/>
                  <a:pt x="682752" y="68580"/>
                  <a:pt x="682752" y="70104"/>
                </a:cubicBezTo>
                <a:lnTo>
                  <a:pt x="682752" y="73152"/>
                </a:lnTo>
                <a:cubicBezTo>
                  <a:pt x="682752" y="73152"/>
                  <a:pt x="682752" y="73152"/>
                  <a:pt x="682752" y="74676"/>
                </a:cubicBezTo>
                <a:lnTo>
                  <a:pt x="682752" y="77724"/>
                </a:lnTo>
                <a:cubicBezTo>
                  <a:pt x="682752" y="77724"/>
                  <a:pt x="682752" y="79248"/>
                  <a:pt x="682752" y="79248"/>
                </a:cubicBezTo>
                <a:lnTo>
                  <a:pt x="681227" y="82296"/>
                </a:lnTo>
                <a:cubicBezTo>
                  <a:pt x="681227" y="82296"/>
                  <a:pt x="681227" y="82296"/>
                  <a:pt x="679704" y="83820"/>
                </a:cubicBezTo>
                <a:lnTo>
                  <a:pt x="678180" y="86868"/>
                </a:lnTo>
                <a:cubicBezTo>
                  <a:pt x="678180" y="86868"/>
                  <a:pt x="678180" y="86868"/>
                  <a:pt x="678180" y="86868"/>
                </a:cubicBezTo>
                <a:lnTo>
                  <a:pt x="675132" y="89916"/>
                </a:lnTo>
                <a:lnTo>
                  <a:pt x="670560" y="94488"/>
                </a:lnTo>
                <a:lnTo>
                  <a:pt x="665988" y="97536"/>
                </a:lnTo>
                <a:lnTo>
                  <a:pt x="659892" y="102108"/>
                </a:lnTo>
                <a:lnTo>
                  <a:pt x="653796" y="105156"/>
                </a:lnTo>
                <a:lnTo>
                  <a:pt x="647699" y="108204"/>
                </a:lnTo>
                <a:lnTo>
                  <a:pt x="640080" y="111252"/>
                </a:lnTo>
                <a:lnTo>
                  <a:pt x="630936" y="114300"/>
                </a:lnTo>
                <a:lnTo>
                  <a:pt x="621792" y="117348"/>
                </a:lnTo>
                <a:lnTo>
                  <a:pt x="612648" y="118872"/>
                </a:lnTo>
                <a:lnTo>
                  <a:pt x="601980" y="121920"/>
                </a:lnTo>
                <a:lnTo>
                  <a:pt x="591312" y="124968"/>
                </a:lnTo>
                <a:lnTo>
                  <a:pt x="580644" y="126492"/>
                </a:lnTo>
                <a:lnTo>
                  <a:pt x="556260" y="131064"/>
                </a:lnTo>
                <a:lnTo>
                  <a:pt x="530352" y="135636"/>
                </a:lnTo>
                <a:lnTo>
                  <a:pt x="502920" y="138684"/>
                </a:lnTo>
                <a:lnTo>
                  <a:pt x="472440" y="141732"/>
                </a:lnTo>
                <a:lnTo>
                  <a:pt x="441960" y="144780"/>
                </a:lnTo>
                <a:lnTo>
                  <a:pt x="409956" y="146304"/>
                </a:lnTo>
                <a:lnTo>
                  <a:pt x="376428" y="146304"/>
                </a:lnTo>
                <a:lnTo>
                  <a:pt x="341376" y="147828"/>
                </a:lnTo>
                <a:lnTo>
                  <a:pt x="307848" y="146304"/>
                </a:lnTo>
                <a:lnTo>
                  <a:pt x="274320" y="146304"/>
                </a:lnTo>
                <a:lnTo>
                  <a:pt x="240792" y="144780"/>
                </a:lnTo>
                <a:lnTo>
                  <a:pt x="210312" y="141732"/>
                </a:lnTo>
                <a:lnTo>
                  <a:pt x="181356" y="138684"/>
                </a:lnTo>
                <a:lnTo>
                  <a:pt x="152400" y="135636"/>
                </a:lnTo>
                <a:lnTo>
                  <a:pt x="126492" y="131064"/>
                </a:lnTo>
                <a:lnTo>
                  <a:pt x="102108" y="126492"/>
                </a:lnTo>
                <a:lnTo>
                  <a:pt x="91440" y="124968"/>
                </a:lnTo>
                <a:lnTo>
                  <a:pt x="80772" y="121920"/>
                </a:lnTo>
                <a:lnTo>
                  <a:pt x="70104" y="118872"/>
                </a:lnTo>
                <a:lnTo>
                  <a:pt x="60960" y="117348"/>
                </a:lnTo>
                <a:lnTo>
                  <a:pt x="51816" y="114300"/>
                </a:lnTo>
                <a:lnTo>
                  <a:pt x="44196" y="111252"/>
                </a:lnTo>
                <a:lnTo>
                  <a:pt x="36576" y="108204"/>
                </a:lnTo>
                <a:lnTo>
                  <a:pt x="28956" y="105156"/>
                </a:lnTo>
                <a:lnTo>
                  <a:pt x="22860" y="102108"/>
                </a:lnTo>
                <a:lnTo>
                  <a:pt x="18287" y="97536"/>
                </a:lnTo>
                <a:lnTo>
                  <a:pt x="12192" y="94488"/>
                </a:lnTo>
                <a:lnTo>
                  <a:pt x="9144" y="91440"/>
                </a:lnTo>
                <a:lnTo>
                  <a:pt x="6096" y="86868"/>
                </a:lnTo>
                <a:cubicBezTo>
                  <a:pt x="4572" y="86868"/>
                  <a:pt x="4572" y="86868"/>
                  <a:pt x="4572" y="86868"/>
                </a:cubicBezTo>
                <a:lnTo>
                  <a:pt x="3048" y="83820"/>
                </a:lnTo>
                <a:cubicBezTo>
                  <a:pt x="3048" y="82296"/>
                  <a:pt x="3048" y="82296"/>
                  <a:pt x="3048" y="82296"/>
                </a:cubicBezTo>
                <a:lnTo>
                  <a:pt x="1523" y="79248"/>
                </a:lnTo>
                <a:cubicBezTo>
                  <a:pt x="1523" y="79248"/>
                  <a:pt x="1523" y="77724"/>
                  <a:pt x="1523" y="77724"/>
                </a:cubicBezTo>
                <a:close/>
                <a:moveTo>
                  <a:pt x="9144" y="76200"/>
                </a:moveTo>
                <a:lnTo>
                  <a:pt x="9144" y="76200"/>
                </a:lnTo>
                <a:lnTo>
                  <a:pt x="10668" y="79248"/>
                </a:lnTo>
                <a:lnTo>
                  <a:pt x="10668" y="79248"/>
                </a:lnTo>
                <a:lnTo>
                  <a:pt x="12192" y="82296"/>
                </a:lnTo>
                <a:lnTo>
                  <a:pt x="12192" y="80772"/>
                </a:lnTo>
                <a:lnTo>
                  <a:pt x="15240" y="83820"/>
                </a:lnTo>
                <a:lnTo>
                  <a:pt x="18287" y="86868"/>
                </a:lnTo>
                <a:lnTo>
                  <a:pt x="22860" y="89916"/>
                </a:lnTo>
                <a:lnTo>
                  <a:pt x="27432" y="94488"/>
                </a:lnTo>
                <a:lnTo>
                  <a:pt x="33528" y="96012"/>
                </a:lnTo>
                <a:lnTo>
                  <a:pt x="39624" y="99060"/>
                </a:lnTo>
                <a:lnTo>
                  <a:pt x="47244" y="102108"/>
                </a:lnTo>
                <a:lnTo>
                  <a:pt x="54864" y="105156"/>
                </a:lnTo>
                <a:lnTo>
                  <a:pt x="64008" y="108204"/>
                </a:lnTo>
                <a:lnTo>
                  <a:pt x="73152" y="111252"/>
                </a:lnTo>
                <a:lnTo>
                  <a:pt x="82296" y="114300"/>
                </a:lnTo>
                <a:lnTo>
                  <a:pt x="92964" y="115824"/>
                </a:lnTo>
                <a:lnTo>
                  <a:pt x="103632" y="118872"/>
                </a:lnTo>
                <a:lnTo>
                  <a:pt x="128016" y="123444"/>
                </a:lnTo>
                <a:lnTo>
                  <a:pt x="153924" y="126492"/>
                </a:lnTo>
                <a:lnTo>
                  <a:pt x="181356" y="131064"/>
                </a:lnTo>
                <a:lnTo>
                  <a:pt x="210312" y="132588"/>
                </a:lnTo>
                <a:lnTo>
                  <a:pt x="242316" y="135636"/>
                </a:lnTo>
                <a:lnTo>
                  <a:pt x="274320" y="137160"/>
                </a:lnTo>
                <a:lnTo>
                  <a:pt x="307848" y="138684"/>
                </a:lnTo>
                <a:lnTo>
                  <a:pt x="341376" y="138684"/>
                </a:lnTo>
                <a:lnTo>
                  <a:pt x="376428" y="138684"/>
                </a:lnTo>
                <a:lnTo>
                  <a:pt x="409956" y="137160"/>
                </a:lnTo>
                <a:lnTo>
                  <a:pt x="441960" y="135636"/>
                </a:lnTo>
                <a:lnTo>
                  <a:pt x="472440" y="132588"/>
                </a:lnTo>
                <a:lnTo>
                  <a:pt x="501396" y="131064"/>
                </a:lnTo>
                <a:lnTo>
                  <a:pt x="528828" y="126492"/>
                </a:lnTo>
                <a:lnTo>
                  <a:pt x="554736" y="123444"/>
                </a:lnTo>
                <a:lnTo>
                  <a:pt x="579120" y="118872"/>
                </a:lnTo>
                <a:lnTo>
                  <a:pt x="589788" y="115824"/>
                </a:lnTo>
                <a:lnTo>
                  <a:pt x="600455" y="114300"/>
                </a:lnTo>
                <a:lnTo>
                  <a:pt x="609599" y="111252"/>
                </a:lnTo>
                <a:lnTo>
                  <a:pt x="620268" y="108204"/>
                </a:lnTo>
                <a:lnTo>
                  <a:pt x="627888" y="105156"/>
                </a:lnTo>
                <a:lnTo>
                  <a:pt x="635508" y="102108"/>
                </a:lnTo>
                <a:lnTo>
                  <a:pt x="643127" y="99060"/>
                </a:lnTo>
                <a:lnTo>
                  <a:pt x="649224" y="97536"/>
                </a:lnTo>
                <a:lnTo>
                  <a:pt x="655320" y="94488"/>
                </a:lnTo>
                <a:lnTo>
                  <a:pt x="661416" y="91440"/>
                </a:lnTo>
                <a:lnTo>
                  <a:pt x="664464" y="88392"/>
                </a:lnTo>
                <a:lnTo>
                  <a:pt x="667512" y="85344"/>
                </a:lnTo>
                <a:lnTo>
                  <a:pt x="670560" y="80772"/>
                </a:lnTo>
                <a:lnTo>
                  <a:pt x="670560" y="82296"/>
                </a:lnTo>
                <a:lnTo>
                  <a:pt x="673608" y="79248"/>
                </a:lnTo>
                <a:lnTo>
                  <a:pt x="672083" y="79248"/>
                </a:lnTo>
                <a:lnTo>
                  <a:pt x="673608" y="76200"/>
                </a:lnTo>
                <a:lnTo>
                  <a:pt x="673608" y="76200"/>
                </a:lnTo>
                <a:lnTo>
                  <a:pt x="673608" y="73152"/>
                </a:lnTo>
                <a:lnTo>
                  <a:pt x="673608" y="74676"/>
                </a:lnTo>
                <a:lnTo>
                  <a:pt x="673608" y="70104"/>
                </a:lnTo>
                <a:lnTo>
                  <a:pt x="673608" y="71628"/>
                </a:lnTo>
                <a:lnTo>
                  <a:pt x="672083" y="68580"/>
                </a:lnTo>
                <a:lnTo>
                  <a:pt x="673608" y="68580"/>
                </a:lnTo>
                <a:lnTo>
                  <a:pt x="670560" y="65532"/>
                </a:lnTo>
                <a:lnTo>
                  <a:pt x="670560" y="65532"/>
                </a:lnTo>
                <a:lnTo>
                  <a:pt x="669036" y="62484"/>
                </a:lnTo>
                <a:lnTo>
                  <a:pt x="665988" y="59436"/>
                </a:lnTo>
                <a:lnTo>
                  <a:pt x="661416" y="56388"/>
                </a:lnTo>
                <a:lnTo>
                  <a:pt x="655320" y="53340"/>
                </a:lnTo>
                <a:lnTo>
                  <a:pt x="650748" y="50292"/>
                </a:lnTo>
                <a:lnTo>
                  <a:pt x="643127" y="47244"/>
                </a:lnTo>
                <a:lnTo>
                  <a:pt x="637032" y="44196"/>
                </a:lnTo>
                <a:lnTo>
                  <a:pt x="627888" y="42672"/>
                </a:lnTo>
                <a:lnTo>
                  <a:pt x="620268" y="39624"/>
                </a:lnTo>
                <a:lnTo>
                  <a:pt x="611124" y="36576"/>
                </a:lnTo>
                <a:lnTo>
                  <a:pt x="600455" y="33528"/>
                </a:lnTo>
                <a:lnTo>
                  <a:pt x="589788" y="32004"/>
                </a:lnTo>
                <a:lnTo>
                  <a:pt x="579120" y="28956"/>
                </a:lnTo>
                <a:lnTo>
                  <a:pt x="554736" y="24384"/>
                </a:lnTo>
                <a:lnTo>
                  <a:pt x="528828" y="19812"/>
                </a:lnTo>
                <a:lnTo>
                  <a:pt x="501396" y="16764"/>
                </a:lnTo>
                <a:lnTo>
                  <a:pt x="472440" y="13716"/>
                </a:lnTo>
                <a:lnTo>
                  <a:pt x="441960" y="12192"/>
                </a:lnTo>
                <a:lnTo>
                  <a:pt x="409956" y="10668"/>
                </a:lnTo>
                <a:lnTo>
                  <a:pt x="376428" y="9144"/>
                </a:lnTo>
                <a:lnTo>
                  <a:pt x="341376" y="9144"/>
                </a:lnTo>
                <a:lnTo>
                  <a:pt x="307848" y="9144"/>
                </a:lnTo>
                <a:lnTo>
                  <a:pt x="274320" y="10668"/>
                </a:lnTo>
                <a:lnTo>
                  <a:pt x="242316" y="12192"/>
                </a:lnTo>
                <a:lnTo>
                  <a:pt x="210312" y="13716"/>
                </a:lnTo>
                <a:lnTo>
                  <a:pt x="181356" y="16764"/>
                </a:lnTo>
                <a:lnTo>
                  <a:pt x="153924" y="19812"/>
                </a:lnTo>
                <a:lnTo>
                  <a:pt x="128016" y="24384"/>
                </a:lnTo>
                <a:lnTo>
                  <a:pt x="105156" y="28956"/>
                </a:lnTo>
                <a:lnTo>
                  <a:pt x="92964" y="32004"/>
                </a:lnTo>
                <a:lnTo>
                  <a:pt x="82296" y="33528"/>
                </a:lnTo>
                <a:lnTo>
                  <a:pt x="73152" y="36576"/>
                </a:lnTo>
                <a:lnTo>
                  <a:pt x="64008" y="39624"/>
                </a:lnTo>
                <a:lnTo>
                  <a:pt x="54864" y="42672"/>
                </a:lnTo>
                <a:lnTo>
                  <a:pt x="47244" y="44196"/>
                </a:lnTo>
                <a:lnTo>
                  <a:pt x="39624" y="47244"/>
                </a:lnTo>
                <a:lnTo>
                  <a:pt x="33528" y="50292"/>
                </a:lnTo>
                <a:lnTo>
                  <a:pt x="27432" y="53340"/>
                </a:lnTo>
                <a:lnTo>
                  <a:pt x="22860" y="56388"/>
                </a:lnTo>
                <a:lnTo>
                  <a:pt x="18287" y="59436"/>
                </a:lnTo>
                <a:lnTo>
                  <a:pt x="15240" y="62484"/>
                </a:lnTo>
                <a:lnTo>
                  <a:pt x="12192" y="65532"/>
                </a:lnTo>
                <a:lnTo>
                  <a:pt x="12192" y="65532"/>
                </a:lnTo>
                <a:lnTo>
                  <a:pt x="10668" y="68580"/>
                </a:lnTo>
                <a:lnTo>
                  <a:pt x="10668" y="68580"/>
                </a:lnTo>
                <a:lnTo>
                  <a:pt x="9144" y="71628"/>
                </a:lnTo>
                <a:lnTo>
                  <a:pt x="9144" y="70104"/>
                </a:lnTo>
                <a:lnTo>
                  <a:pt x="9144" y="74676"/>
                </a:lnTo>
                <a:lnTo>
                  <a:pt x="9144" y="7315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84932" y="6379464"/>
            <a:ext cx="615696" cy="147828"/>
          </a:xfrm>
          <a:custGeom>
            <a:avLst/>
            <a:gdLst/>
            <a:ahLst/>
            <a:cxnLst/>
            <a:rect l="l" t="t" r="r" b="b"/>
            <a:pathLst>
              <a:path w="615696" h="147828">
                <a:moveTo>
                  <a:pt x="0" y="74676"/>
                </a:moveTo>
                <a:cubicBezTo>
                  <a:pt x="0" y="74676"/>
                  <a:pt x="0" y="74676"/>
                  <a:pt x="0" y="73152"/>
                </a:cubicBezTo>
                <a:lnTo>
                  <a:pt x="0" y="70104"/>
                </a:lnTo>
                <a:cubicBezTo>
                  <a:pt x="0" y="70104"/>
                  <a:pt x="0" y="70104"/>
                  <a:pt x="0" y="68580"/>
                </a:cubicBezTo>
                <a:lnTo>
                  <a:pt x="1524" y="65532"/>
                </a:lnTo>
                <a:cubicBezTo>
                  <a:pt x="1524" y="65532"/>
                  <a:pt x="1524" y="65532"/>
                  <a:pt x="1524" y="65532"/>
                </a:cubicBezTo>
                <a:lnTo>
                  <a:pt x="3048" y="60960"/>
                </a:lnTo>
                <a:cubicBezTo>
                  <a:pt x="3048" y="60960"/>
                  <a:pt x="3048" y="60960"/>
                  <a:pt x="3048" y="60960"/>
                </a:cubicBezTo>
                <a:lnTo>
                  <a:pt x="6096" y="57912"/>
                </a:lnTo>
                <a:lnTo>
                  <a:pt x="10668" y="53340"/>
                </a:lnTo>
                <a:lnTo>
                  <a:pt x="15240" y="50292"/>
                </a:lnTo>
                <a:lnTo>
                  <a:pt x="19812" y="47244"/>
                </a:lnTo>
                <a:lnTo>
                  <a:pt x="25908" y="42672"/>
                </a:lnTo>
                <a:lnTo>
                  <a:pt x="32004" y="39624"/>
                </a:lnTo>
                <a:lnTo>
                  <a:pt x="38100" y="36576"/>
                </a:lnTo>
                <a:lnTo>
                  <a:pt x="45720" y="33528"/>
                </a:lnTo>
                <a:lnTo>
                  <a:pt x="54864" y="30480"/>
                </a:lnTo>
                <a:lnTo>
                  <a:pt x="71628" y="25908"/>
                </a:lnTo>
                <a:lnTo>
                  <a:pt x="91440" y="21336"/>
                </a:lnTo>
                <a:lnTo>
                  <a:pt x="112776" y="16764"/>
                </a:lnTo>
                <a:lnTo>
                  <a:pt x="137160" y="12192"/>
                </a:lnTo>
                <a:lnTo>
                  <a:pt x="161544" y="9144"/>
                </a:lnTo>
                <a:lnTo>
                  <a:pt x="188976" y="6096"/>
                </a:lnTo>
                <a:lnTo>
                  <a:pt x="216408" y="3048"/>
                </a:lnTo>
                <a:lnTo>
                  <a:pt x="246888" y="1524"/>
                </a:lnTo>
                <a:lnTo>
                  <a:pt x="275844" y="0"/>
                </a:lnTo>
                <a:lnTo>
                  <a:pt x="307848" y="0"/>
                </a:lnTo>
                <a:lnTo>
                  <a:pt x="338328" y="0"/>
                </a:lnTo>
                <a:lnTo>
                  <a:pt x="368808" y="1524"/>
                </a:lnTo>
                <a:lnTo>
                  <a:pt x="397764" y="3048"/>
                </a:lnTo>
                <a:lnTo>
                  <a:pt x="426720" y="6096"/>
                </a:lnTo>
                <a:lnTo>
                  <a:pt x="452627" y="9144"/>
                </a:lnTo>
                <a:lnTo>
                  <a:pt x="478536" y="12192"/>
                </a:lnTo>
                <a:lnTo>
                  <a:pt x="501396" y="16764"/>
                </a:lnTo>
                <a:lnTo>
                  <a:pt x="524256" y="21336"/>
                </a:lnTo>
                <a:lnTo>
                  <a:pt x="542544" y="25908"/>
                </a:lnTo>
                <a:lnTo>
                  <a:pt x="560832" y="30480"/>
                </a:lnTo>
                <a:lnTo>
                  <a:pt x="568452" y="33528"/>
                </a:lnTo>
                <a:lnTo>
                  <a:pt x="576071" y="36576"/>
                </a:lnTo>
                <a:lnTo>
                  <a:pt x="583692" y="39624"/>
                </a:lnTo>
                <a:lnTo>
                  <a:pt x="589788" y="42672"/>
                </a:lnTo>
                <a:lnTo>
                  <a:pt x="595883" y="47244"/>
                </a:lnTo>
                <a:lnTo>
                  <a:pt x="600456" y="50292"/>
                </a:lnTo>
                <a:lnTo>
                  <a:pt x="605027" y="53340"/>
                </a:lnTo>
                <a:lnTo>
                  <a:pt x="608076" y="56388"/>
                </a:lnTo>
                <a:lnTo>
                  <a:pt x="611124" y="60960"/>
                </a:lnTo>
                <a:cubicBezTo>
                  <a:pt x="611124" y="60960"/>
                  <a:pt x="611124" y="60960"/>
                  <a:pt x="612648" y="60960"/>
                </a:cubicBezTo>
                <a:lnTo>
                  <a:pt x="614171" y="65532"/>
                </a:lnTo>
                <a:cubicBezTo>
                  <a:pt x="614171" y="65532"/>
                  <a:pt x="614171" y="65532"/>
                  <a:pt x="614171" y="65532"/>
                </a:cubicBezTo>
                <a:lnTo>
                  <a:pt x="615696" y="68580"/>
                </a:lnTo>
                <a:cubicBezTo>
                  <a:pt x="615696" y="70104"/>
                  <a:pt x="615696" y="70104"/>
                  <a:pt x="615696" y="70104"/>
                </a:cubicBezTo>
                <a:lnTo>
                  <a:pt x="615696" y="73152"/>
                </a:lnTo>
                <a:cubicBezTo>
                  <a:pt x="615696" y="74676"/>
                  <a:pt x="615696" y="74676"/>
                  <a:pt x="615696" y="74676"/>
                </a:cubicBezTo>
                <a:lnTo>
                  <a:pt x="615696" y="77724"/>
                </a:lnTo>
                <a:cubicBezTo>
                  <a:pt x="615696" y="79248"/>
                  <a:pt x="615696" y="79248"/>
                  <a:pt x="615696" y="79248"/>
                </a:cubicBezTo>
                <a:lnTo>
                  <a:pt x="614171" y="82296"/>
                </a:lnTo>
                <a:cubicBezTo>
                  <a:pt x="614171" y="83820"/>
                  <a:pt x="614171" y="83820"/>
                  <a:pt x="614171" y="83820"/>
                </a:cubicBezTo>
                <a:lnTo>
                  <a:pt x="612648" y="86868"/>
                </a:lnTo>
                <a:lnTo>
                  <a:pt x="609600" y="91440"/>
                </a:lnTo>
                <a:lnTo>
                  <a:pt x="605027" y="94488"/>
                </a:lnTo>
                <a:lnTo>
                  <a:pt x="600456" y="99060"/>
                </a:lnTo>
                <a:lnTo>
                  <a:pt x="595883" y="102108"/>
                </a:lnTo>
                <a:lnTo>
                  <a:pt x="589788" y="105156"/>
                </a:lnTo>
                <a:lnTo>
                  <a:pt x="583692" y="108204"/>
                </a:lnTo>
                <a:lnTo>
                  <a:pt x="576071" y="111252"/>
                </a:lnTo>
                <a:lnTo>
                  <a:pt x="569976" y="114300"/>
                </a:lnTo>
                <a:lnTo>
                  <a:pt x="560832" y="117348"/>
                </a:lnTo>
                <a:lnTo>
                  <a:pt x="544068" y="123444"/>
                </a:lnTo>
                <a:lnTo>
                  <a:pt x="524256" y="128016"/>
                </a:lnTo>
                <a:lnTo>
                  <a:pt x="501396" y="132588"/>
                </a:lnTo>
                <a:lnTo>
                  <a:pt x="478536" y="137160"/>
                </a:lnTo>
                <a:lnTo>
                  <a:pt x="452627" y="140208"/>
                </a:lnTo>
                <a:lnTo>
                  <a:pt x="426720" y="143256"/>
                </a:lnTo>
                <a:lnTo>
                  <a:pt x="397764" y="144780"/>
                </a:lnTo>
                <a:lnTo>
                  <a:pt x="368808" y="146304"/>
                </a:lnTo>
                <a:lnTo>
                  <a:pt x="338328" y="147828"/>
                </a:lnTo>
                <a:lnTo>
                  <a:pt x="307848" y="147828"/>
                </a:lnTo>
                <a:lnTo>
                  <a:pt x="277368" y="147828"/>
                </a:lnTo>
                <a:lnTo>
                  <a:pt x="246888" y="146304"/>
                </a:lnTo>
                <a:lnTo>
                  <a:pt x="216408" y="144780"/>
                </a:lnTo>
                <a:lnTo>
                  <a:pt x="188976" y="143256"/>
                </a:lnTo>
                <a:lnTo>
                  <a:pt x="161544" y="140208"/>
                </a:lnTo>
                <a:lnTo>
                  <a:pt x="137160" y="137160"/>
                </a:lnTo>
                <a:lnTo>
                  <a:pt x="114300" y="132588"/>
                </a:lnTo>
                <a:lnTo>
                  <a:pt x="91440" y="128016"/>
                </a:lnTo>
                <a:lnTo>
                  <a:pt x="71628" y="123444"/>
                </a:lnTo>
                <a:lnTo>
                  <a:pt x="54864" y="117348"/>
                </a:lnTo>
                <a:lnTo>
                  <a:pt x="45720" y="114300"/>
                </a:lnTo>
                <a:lnTo>
                  <a:pt x="38100" y="111252"/>
                </a:lnTo>
                <a:lnTo>
                  <a:pt x="32004" y="108204"/>
                </a:lnTo>
                <a:lnTo>
                  <a:pt x="25908" y="105156"/>
                </a:lnTo>
                <a:lnTo>
                  <a:pt x="19812" y="102108"/>
                </a:lnTo>
                <a:lnTo>
                  <a:pt x="15240" y="99060"/>
                </a:lnTo>
                <a:lnTo>
                  <a:pt x="10668" y="94488"/>
                </a:lnTo>
                <a:lnTo>
                  <a:pt x="6096" y="91440"/>
                </a:lnTo>
                <a:lnTo>
                  <a:pt x="3048" y="86868"/>
                </a:lnTo>
                <a:lnTo>
                  <a:pt x="1524" y="83820"/>
                </a:lnTo>
                <a:cubicBezTo>
                  <a:pt x="1524" y="83820"/>
                  <a:pt x="1524" y="83820"/>
                  <a:pt x="1524" y="82296"/>
                </a:cubicBezTo>
                <a:lnTo>
                  <a:pt x="0" y="79248"/>
                </a:lnTo>
                <a:cubicBezTo>
                  <a:pt x="0" y="79248"/>
                  <a:pt x="0" y="79248"/>
                  <a:pt x="0" y="77724"/>
                </a:cubicBezTo>
                <a:close/>
                <a:moveTo>
                  <a:pt x="9144" y="77724"/>
                </a:moveTo>
                <a:lnTo>
                  <a:pt x="7620" y="76200"/>
                </a:lnTo>
                <a:lnTo>
                  <a:pt x="9144" y="80772"/>
                </a:lnTo>
                <a:lnTo>
                  <a:pt x="9144" y="79248"/>
                </a:lnTo>
                <a:lnTo>
                  <a:pt x="10668" y="82296"/>
                </a:lnTo>
                <a:lnTo>
                  <a:pt x="13716" y="85344"/>
                </a:lnTo>
                <a:lnTo>
                  <a:pt x="15240" y="88392"/>
                </a:lnTo>
                <a:lnTo>
                  <a:pt x="19812" y="91440"/>
                </a:lnTo>
                <a:lnTo>
                  <a:pt x="24384" y="94488"/>
                </a:lnTo>
                <a:lnTo>
                  <a:pt x="28956" y="97536"/>
                </a:lnTo>
                <a:lnTo>
                  <a:pt x="35052" y="100584"/>
                </a:lnTo>
                <a:lnTo>
                  <a:pt x="42672" y="103632"/>
                </a:lnTo>
                <a:lnTo>
                  <a:pt x="48768" y="106680"/>
                </a:lnTo>
                <a:lnTo>
                  <a:pt x="56388" y="109728"/>
                </a:lnTo>
                <a:lnTo>
                  <a:pt x="74676" y="114300"/>
                </a:lnTo>
                <a:lnTo>
                  <a:pt x="92964" y="118872"/>
                </a:lnTo>
                <a:lnTo>
                  <a:pt x="115824" y="123444"/>
                </a:lnTo>
                <a:lnTo>
                  <a:pt x="138684" y="128016"/>
                </a:lnTo>
                <a:lnTo>
                  <a:pt x="163068" y="131064"/>
                </a:lnTo>
                <a:lnTo>
                  <a:pt x="188976" y="134112"/>
                </a:lnTo>
                <a:lnTo>
                  <a:pt x="217932" y="137160"/>
                </a:lnTo>
                <a:lnTo>
                  <a:pt x="246888" y="138684"/>
                </a:lnTo>
                <a:lnTo>
                  <a:pt x="277368" y="138684"/>
                </a:lnTo>
                <a:lnTo>
                  <a:pt x="307848" y="140208"/>
                </a:lnTo>
                <a:lnTo>
                  <a:pt x="338328" y="138684"/>
                </a:lnTo>
                <a:lnTo>
                  <a:pt x="368808" y="138684"/>
                </a:lnTo>
                <a:lnTo>
                  <a:pt x="397764" y="137160"/>
                </a:lnTo>
                <a:lnTo>
                  <a:pt x="425196" y="134112"/>
                </a:lnTo>
                <a:lnTo>
                  <a:pt x="452627" y="131064"/>
                </a:lnTo>
                <a:lnTo>
                  <a:pt x="477012" y="128016"/>
                </a:lnTo>
                <a:lnTo>
                  <a:pt x="499871" y="123444"/>
                </a:lnTo>
                <a:lnTo>
                  <a:pt x="521208" y="118872"/>
                </a:lnTo>
                <a:lnTo>
                  <a:pt x="541020" y="114300"/>
                </a:lnTo>
                <a:lnTo>
                  <a:pt x="557783" y="109728"/>
                </a:lnTo>
                <a:lnTo>
                  <a:pt x="565404" y="106680"/>
                </a:lnTo>
                <a:lnTo>
                  <a:pt x="573024" y="103632"/>
                </a:lnTo>
                <a:lnTo>
                  <a:pt x="579120" y="100584"/>
                </a:lnTo>
                <a:lnTo>
                  <a:pt x="585216" y="97536"/>
                </a:lnTo>
                <a:lnTo>
                  <a:pt x="591312" y="94488"/>
                </a:lnTo>
                <a:lnTo>
                  <a:pt x="595883" y="91440"/>
                </a:lnTo>
                <a:lnTo>
                  <a:pt x="598932" y="88392"/>
                </a:lnTo>
                <a:lnTo>
                  <a:pt x="601980" y="85344"/>
                </a:lnTo>
                <a:lnTo>
                  <a:pt x="605027" y="82296"/>
                </a:lnTo>
                <a:lnTo>
                  <a:pt x="606552" y="79248"/>
                </a:lnTo>
                <a:lnTo>
                  <a:pt x="606552" y="80772"/>
                </a:lnTo>
                <a:lnTo>
                  <a:pt x="606552" y="76200"/>
                </a:lnTo>
                <a:lnTo>
                  <a:pt x="606552" y="77724"/>
                </a:lnTo>
                <a:lnTo>
                  <a:pt x="606552" y="73152"/>
                </a:lnTo>
                <a:lnTo>
                  <a:pt x="606552" y="74676"/>
                </a:lnTo>
                <a:lnTo>
                  <a:pt x="606552" y="71628"/>
                </a:lnTo>
                <a:lnTo>
                  <a:pt x="606552" y="71628"/>
                </a:lnTo>
                <a:lnTo>
                  <a:pt x="606552" y="68580"/>
                </a:lnTo>
                <a:lnTo>
                  <a:pt x="606552" y="68580"/>
                </a:lnTo>
                <a:lnTo>
                  <a:pt x="605027" y="65532"/>
                </a:lnTo>
                <a:lnTo>
                  <a:pt x="605027" y="67056"/>
                </a:lnTo>
                <a:lnTo>
                  <a:pt x="601980" y="64008"/>
                </a:lnTo>
                <a:lnTo>
                  <a:pt x="598932" y="60960"/>
                </a:lnTo>
                <a:lnTo>
                  <a:pt x="595883" y="57912"/>
                </a:lnTo>
                <a:lnTo>
                  <a:pt x="591312" y="53340"/>
                </a:lnTo>
                <a:lnTo>
                  <a:pt x="585216" y="50292"/>
                </a:lnTo>
                <a:lnTo>
                  <a:pt x="580644" y="47244"/>
                </a:lnTo>
                <a:lnTo>
                  <a:pt x="573024" y="45720"/>
                </a:lnTo>
                <a:lnTo>
                  <a:pt x="566927" y="42672"/>
                </a:lnTo>
                <a:lnTo>
                  <a:pt x="557783" y="39624"/>
                </a:lnTo>
                <a:lnTo>
                  <a:pt x="541020" y="33528"/>
                </a:lnTo>
                <a:lnTo>
                  <a:pt x="521208" y="28956"/>
                </a:lnTo>
                <a:lnTo>
                  <a:pt x="499871" y="24384"/>
                </a:lnTo>
                <a:lnTo>
                  <a:pt x="477012" y="21336"/>
                </a:lnTo>
                <a:lnTo>
                  <a:pt x="452627" y="16764"/>
                </a:lnTo>
                <a:lnTo>
                  <a:pt x="425196" y="13716"/>
                </a:lnTo>
                <a:lnTo>
                  <a:pt x="397764" y="12192"/>
                </a:lnTo>
                <a:lnTo>
                  <a:pt x="368808" y="10668"/>
                </a:lnTo>
                <a:lnTo>
                  <a:pt x="338328" y="9144"/>
                </a:lnTo>
                <a:lnTo>
                  <a:pt x="307848" y="9144"/>
                </a:lnTo>
                <a:lnTo>
                  <a:pt x="277368" y="9144"/>
                </a:lnTo>
                <a:lnTo>
                  <a:pt x="246888" y="10668"/>
                </a:lnTo>
                <a:lnTo>
                  <a:pt x="217932" y="12192"/>
                </a:lnTo>
                <a:lnTo>
                  <a:pt x="190500" y="13716"/>
                </a:lnTo>
                <a:lnTo>
                  <a:pt x="163068" y="16764"/>
                </a:lnTo>
                <a:lnTo>
                  <a:pt x="138684" y="21336"/>
                </a:lnTo>
                <a:lnTo>
                  <a:pt x="115824" y="24384"/>
                </a:lnTo>
                <a:lnTo>
                  <a:pt x="94488" y="28956"/>
                </a:lnTo>
                <a:lnTo>
                  <a:pt x="74676" y="33528"/>
                </a:lnTo>
                <a:lnTo>
                  <a:pt x="56388" y="39624"/>
                </a:lnTo>
                <a:lnTo>
                  <a:pt x="48768" y="42672"/>
                </a:lnTo>
                <a:lnTo>
                  <a:pt x="42672" y="45720"/>
                </a:lnTo>
                <a:lnTo>
                  <a:pt x="35052" y="47244"/>
                </a:lnTo>
                <a:lnTo>
                  <a:pt x="30480" y="50292"/>
                </a:lnTo>
                <a:lnTo>
                  <a:pt x="24384" y="53340"/>
                </a:lnTo>
                <a:lnTo>
                  <a:pt x="19812" y="56388"/>
                </a:lnTo>
                <a:lnTo>
                  <a:pt x="16764" y="59436"/>
                </a:lnTo>
                <a:lnTo>
                  <a:pt x="13716" y="62484"/>
                </a:lnTo>
                <a:lnTo>
                  <a:pt x="10668" y="67056"/>
                </a:lnTo>
                <a:lnTo>
                  <a:pt x="10668" y="65532"/>
                </a:lnTo>
                <a:lnTo>
                  <a:pt x="9144" y="68580"/>
                </a:lnTo>
                <a:lnTo>
                  <a:pt x="9144" y="68580"/>
                </a:lnTo>
                <a:lnTo>
                  <a:pt x="7620" y="71628"/>
                </a:lnTo>
                <a:lnTo>
                  <a:pt x="9144" y="71628"/>
                </a:lnTo>
                <a:lnTo>
                  <a:pt x="7620" y="74676"/>
                </a:lnTo>
                <a:lnTo>
                  <a:pt x="7620" y="7315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88564" y="1360932"/>
            <a:ext cx="669036" cy="288036"/>
          </a:xfrm>
          <a:custGeom>
            <a:avLst/>
            <a:gdLst/>
            <a:ahLst/>
            <a:cxnLst/>
            <a:rect l="l" t="t" r="r" b="b"/>
            <a:pathLst>
              <a:path w="669036" h="288036">
                <a:moveTo>
                  <a:pt x="0" y="144780"/>
                </a:moveTo>
                <a:lnTo>
                  <a:pt x="0" y="137160"/>
                </a:lnTo>
                <a:lnTo>
                  <a:pt x="1524" y="129540"/>
                </a:lnTo>
                <a:lnTo>
                  <a:pt x="4572" y="121920"/>
                </a:lnTo>
                <a:lnTo>
                  <a:pt x="7620" y="114300"/>
                </a:lnTo>
                <a:lnTo>
                  <a:pt x="10668" y="106680"/>
                </a:lnTo>
                <a:lnTo>
                  <a:pt x="15240" y="100584"/>
                </a:lnTo>
                <a:lnTo>
                  <a:pt x="21336" y="92964"/>
                </a:lnTo>
                <a:lnTo>
                  <a:pt x="27432" y="86868"/>
                </a:lnTo>
                <a:lnTo>
                  <a:pt x="33528" y="80772"/>
                </a:lnTo>
                <a:lnTo>
                  <a:pt x="41148" y="74676"/>
                </a:lnTo>
                <a:lnTo>
                  <a:pt x="50292" y="68580"/>
                </a:lnTo>
                <a:lnTo>
                  <a:pt x="57912" y="62484"/>
                </a:lnTo>
                <a:lnTo>
                  <a:pt x="67056" y="56388"/>
                </a:lnTo>
                <a:lnTo>
                  <a:pt x="77724" y="51816"/>
                </a:lnTo>
                <a:lnTo>
                  <a:pt x="88392" y="45720"/>
                </a:lnTo>
                <a:lnTo>
                  <a:pt x="99060" y="41148"/>
                </a:lnTo>
                <a:lnTo>
                  <a:pt x="123444" y="32004"/>
                </a:lnTo>
                <a:lnTo>
                  <a:pt x="149352" y="24384"/>
                </a:lnTo>
                <a:lnTo>
                  <a:pt x="176784" y="16764"/>
                </a:lnTo>
                <a:lnTo>
                  <a:pt x="205740" y="10668"/>
                </a:lnTo>
                <a:lnTo>
                  <a:pt x="236220" y="6096"/>
                </a:lnTo>
                <a:lnTo>
                  <a:pt x="268224" y="3048"/>
                </a:lnTo>
                <a:lnTo>
                  <a:pt x="300228" y="0"/>
                </a:lnTo>
                <a:lnTo>
                  <a:pt x="335280" y="0"/>
                </a:lnTo>
                <a:lnTo>
                  <a:pt x="368807" y="0"/>
                </a:lnTo>
                <a:lnTo>
                  <a:pt x="400812" y="3048"/>
                </a:lnTo>
                <a:lnTo>
                  <a:pt x="432816" y="6096"/>
                </a:lnTo>
                <a:lnTo>
                  <a:pt x="463295" y="10668"/>
                </a:lnTo>
                <a:lnTo>
                  <a:pt x="492251" y="16764"/>
                </a:lnTo>
                <a:lnTo>
                  <a:pt x="521207" y="24384"/>
                </a:lnTo>
                <a:lnTo>
                  <a:pt x="545592" y="32004"/>
                </a:lnTo>
                <a:lnTo>
                  <a:pt x="569976" y="41148"/>
                </a:lnTo>
                <a:lnTo>
                  <a:pt x="580644" y="45720"/>
                </a:lnTo>
                <a:lnTo>
                  <a:pt x="591312" y="51816"/>
                </a:lnTo>
                <a:lnTo>
                  <a:pt x="601980" y="56388"/>
                </a:lnTo>
                <a:lnTo>
                  <a:pt x="611124" y="62484"/>
                </a:lnTo>
                <a:lnTo>
                  <a:pt x="620268" y="68580"/>
                </a:lnTo>
                <a:lnTo>
                  <a:pt x="627888" y="74676"/>
                </a:lnTo>
                <a:lnTo>
                  <a:pt x="635507" y="80772"/>
                </a:lnTo>
                <a:lnTo>
                  <a:pt x="641604" y="86868"/>
                </a:lnTo>
                <a:lnTo>
                  <a:pt x="647700" y="92964"/>
                </a:lnTo>
                <a:lnTo>
                  <a:pt x="653795" y="100584"/>
                </a:lnTo>
                <a:lnTo>
                  <a:pt x="658368" y="106680"/>
                </a:lnTo>
                <a:lnTo>
                  <a:pt x="662939" y="114300"/>
                </a:lnTo>
                <a:lnTo>
                  <a:pt x="665988" y="121920"/>
                </a:lnTo>
                <a:lnTo>
                  <a:pt x="667512" y="128016"/>
                </a:lnTo>
                <a:lnTo>
                  <a:pt x="669036" y="135636"/>
                </a:lnTo>
                <a:lnTo>
                  <a:pt x="669036" y="144780"/>
                </a:lnTo>
                <a:lnTo>
                  <a:pt x="669036" y="152400"/>
                </a:lnTo>
                <a:lnTo>
                  <a:pt x="667512" y="160020"/>
                </a:lnTo>
                <a:lnTo>
                  <a:pt x="665988" y="167640"/>
                </a:lnTo>
                <a:lnTo>
                  <a:pt x="662939" y="173736"/>
                </a:lnTo>
                <a:lnTo>
                  <a:pt x="658368" y="181356"/>
                </a:lnTo>
                <a:lnTo>
                  <a:pt x="653795" y="188976"/>
                </a:lnTo>
                <a:lnTo>
                  <a:pt x="647700" y="195072"/>
                </a:lnTo>
                <a:lnTo>
                  <a:pt x="641604" y="201168"/>
                </a:lnTo>
                <a:lnTo>
                  <a:pt x="635507" y="208788"/>
                </a:lnTo>
                <a:lnTo>
                  <a:pt x="627888" y="214884"/>
                </a:lnTo>
                <a:lnTo>
                  <a:pt x="620268" y="220980"/>
                </a:lnTo>
                <a:lnTo>
                  <a:pt x="611124" y="225552"/>
                </a:lnTo>
                <a:lnTo>
                  <a:pt x="601980" y="231648"/>
                </a:lnTo>
                <a:lnTo>
                  <a:pt x="591312" y="237744"/>
                </a:lnTo>
                <a:lnTo>
                  <a:pt x="580644" y="242316"/>
                </a:lnTo>
                <a:lnTo>
                  <a:pt x="569976" y="246888"/>
                </a:lnTo>
                <a:lnTo>
                  <a:pt x="547116" y="256032"/>
                </a:lnTo>
                <a:lnTo>
                  <a:pt x="521207" y="265176"/>
                </a:lnTo>
                <a:lnTo>
                  <a:pt x="493776" y="271272"/>
                </a:lnTo>
                <a:lnTo>
                  <a:pt x="464820" y="277368"/>
                </a:lnTo>
                <a:lnTo>
                  <a:pt x="432816" y="281940"/>
                </a:lnTo>
                <a:lnTo>
                  <a:pt x="402336" y="284988"/>
                </a:lnTo>
                <a:lnTo>
                  <a:pt x="368807" y="288036"/>
                </a:lnTo>
                <a:lnTo>
                  <a:pt x="335280" y="288036"/>
                </a:lnTo>
                <a:lnTo>
                  <a:pt x="300228" y="288036"/>
                </a:lnTo>
                <a:lnTo>
                  <a:pt x="268224" y="284988"/>
                </a:lnTo>
                <a:lnTo>
                  <a:pt x="236220" y="281940"/>
                </a:lnTo>
                <a:lnTo>
                  <a:pt x="205740" y="277368"/>
                </a:lnTo>
                <a:lnTo>
                  <a:pt x="176784" y="271272"/>
                </a:lnTo>
                <a:lnTo>
                  <a:pt x="149352" y="265176"/>
                </a:lnTo>
                <a:lnTo>
                  <a:pt x="123444" y="256032"/>
                </a:lnTo>
                <a:lnTo>
                  <a:pt x="99060" y="246888"/>
                </a:lnTo>
                <a:lnTo>
                  <a:pt x="88392" y="242316"/>
                </a:lnTo>
                <a:lnTo>
                  <a:pt x="77724" y="237744"/>
                </a:lnTo>
                <a:lnTo>
                  <a:pt x="68580" y="231648"/>
                </a:lnTo>
                <a:lnTo>
                  <a:pt x="57912" y="225552"/>
                </a:lnTo>
                <a:lnTo>
                  <a:pt x="50292" y="220980"/>
                </a:lnTo>
                <a:lnTo>
                  <a:pt x="41148" y="214884"/>
                </a:lnTo>
                <a:lnTo>
                  <a:pt x="33528" y="208788"/>
                </a:lnTo>
                <a:lnTo>
                  <a:pt x="27432" y="202692"/>
                </a:lnTo>
                <a:lnTo>
                  <a:pt x="21336" y="195072"/>
                </a:lnTo>
                <a:lnTo>
                  <a:pt x="15240" y="188976"/>
                </a:lnTo>
                <a:lnTo>
                  <a:pt x="10668" y="181356"/>
                </a:lnTo>
                <a:lnTo>
                  <a:pt x="7620" y="175260"/>
                </a:lnTo>
                <a:lnTo>
                  <a:pt x="4572" y="167640"/>
                </a:lnTo>
                <a:lnTo>
                  <a:pt x="1524" y="160020"/>
                </a:lnTo>
                <a:lnTo>
                  <a:pt x="0" y="152400"/>
                </a:lnTo>
                <a:lnTo>
                  <a:pt x="0" y="144780"/>
                </a:lnTo>
                <a:close/>
                <a:moveTo>
                  <a:pt x="9144" y="150876"/>
                </a:moveTo>
                <a:lnTo>
                  <a:pt x="10668" y="156972"/>
                </a:lnTo>
                <a:lnTo>
                  <a:pt x="12192" y="164592"/>
                </a:lnTo>
                <a:lnTo>
                  <a:pt x="15240" y="170688"/>
                </a:lnTo>
                <a:lnTo>
                  <a:pt x="18288" y="176784"/>
                </a:lnTo>
                <a:lnTo>
                  <a:pt x="22860" y="182880"/>
                </a:lnTo>
                <a:lnTo>
                  <a:pt x="27432" y="188976"/>
                </a:lnTo>
                <a:lnTo>
                  <a:pt x="33528" y="195072"/>
                </a:lnTo>
                <a:lnTo>
                  <a:pt x="39624" y="201168"/>
                </a:lnTo>
                <a:lnTo>
                  <a:pt x="47244" y="207264"/>
                </a:lnTo>
                <a:lnTo>
                  <a:pt x="54864" y="213360"/>
                </a:lnTo>
                <a:lnTo>
                  <a:pt x="62484" y="219456"/>
                </a:lnTo>
                <a:lnTo>
                  <a:pt x="71628" y="224028"/>
                </a:lnTo>
                <a:lnTo>
                  <a:pt x="82296" y="228600"/>
                </a:lnTo>
                <a:lnTo>
                  <a:pt x="91440" y="234696"/>
                </a:lnTo>
                <a:lnTo>
                  <a:pt x="102108" y="239268"/>
                </a:lnTo>
                <a:lnTo>
                  <a:pt x="126492" y="248412"/>
                </a:lnTo>
                <a:lnTo>
                  <a:pt x="150876" y="256032"/>
                </a:lnTo>
                <a:lnTo>
                  <a:pt x="178308" y="263652"/>
                </a:lnTo>
                <a:lnTo>
                  <a:pt x="207264" y="268224"/>
                </a:lnTo>
                <a:lnTo>
                  <a:pt x="236220" y="274320"/>
                </a:lnTo>
                <a:lnTo>
                  <a:pt x="268224" y="277368"/>
                </a:lnTo>
                <a:lnTo>
                  <a:pt x="300228" y="278892"/>
                </a:lnTo>
                <a:lnTo>
                  <a:pt x="335280" y="280416"/>
                </a:lnTo>
                <a:lnTo>
                  <a:pt x="368807" y="278892"/>
                </a:lnTo>
                <a:lnTo>
                  <a:pt x="400812" y="277368"/>
                </a:lnTo>
                <a:lnTo>
                  <a:pt x="432816" y="274320"/>
                </a:lnTo>
                <a:lnTo>
                  <a:pt x="461772" y="268224"/>
                </a:lnTo>
                <a:lnTo>
                  <a:pt x="490728" y="263652"/>
                </a:lnTo>
                <a:lnTo>
                  <a:pt x="518160" y="256032"/>
                </a:lnTo>
                <a:lnTo>
                  <a:pt x="542544" y="248412"/>
                </a:lnTo>
                <a:lnTo>
                  <a:pt x="566928" y="239268"/>
                </a:lnTo>
                <a:lnTo>
                  <a:pt x="577595" y="234696"/>
                </a:lnTo>
                <a:lnTo>
                  <a:pt x="588264" y="230124"/>
                </a:lnTo>
                <a:lnTo>
                  <a:pt x="597407" y="224028"/>
                </a:lnTo>
                <a:lnTo>
                  <a:pt x="606551" y="219456"/>
                </a:lnTo>
                <a:lnTo>
                  <a:pt x="614172" y="213360"/>
                </a:lnTo>
                <a:lnTo>
                  <a:pt x="621792" y="207264"/>
                </a:lnTo>
                <a:lnTo>
                  <a:pt x="629412" y="201168"/>
                </a:lnTo>
                <a:lnTo>
                  <a:pt x="635507" y="195072"/>
                </a:lnTo>
                <a:lnTo>
                  <a:pt x="641604" y="188976"/>
                </a:lnTo>
                <a:lnTo>
                  <a:pt x="646176" y="182880"/>
                </a:lnTo>
                <a:lnTo>
                  <a:pt x="650748" y="176784"/>
                </a:lnTo>
                <a:lnTo>
                  <a:pt x="653795" y="170688"/>
                </a:lnTo>
                <a:lnTo>
                  <a:pt x="656844" y="164592"/>
                </a:lnTo>
                <a:lnTo>
                  <a:pt x="658368" y="158496"/>
                </a:lnTo>
                <a:lnTo>
                  <a:pt x="659892" y="150876"/>
                </a:lnTo>
                <a:lnTo>
                  <a:pt x="659892" y="144780"/>
                </a:lnTo>
                <a:lnTo>
                  <a:pt x="659892" y="137160"/>
                </a:lnTo>
                <a:lnTo>
                  <a:pt x="658368" y="131064"/>
                </a:lnTo>
                <a:lnTo>
                  <a:pt x="656844" y="124968"/>
                </a:lnTo>
                <a:lnTo>
                  <a:pt x="653795" y="118872"/>
                </a:lnTo>
                <a:lnTo>
                  <a:pt x="650748" y="111252"/>
                </a:lnTo>
                <a:lnTo>
                  <a:pt x="646176" y="105156"/>
                </a:lnTo>
                <a:lnTo>
                  <a:pt x="641604" y="99060"/>
                </a:lnTo>
                <a:lnTo>
                  <a:pt x="635507" y="92964"/>
                </a:lnTo>
                <a:lnTo>
                  <a:pt x="629412" y="86868"/>
                </a:lnTo>
                <a:lnTo>
                  <a:pt x="621792" y="80772"/>
                </a:lnTo>
                <a:lnTo>
                  <a:pt x="614172" y="74676"/>
                </a:lnTo>
                <a:lnTo>
                  <a:pt x="606551" y="70104"/>
                </a:lnTo>
                <a:lnTo>
                  <a:pt x="597407" y="64008"/>
                </a:lnTo>
                <a:lnTo>
                  <a:pt x="588264" y="59436"/>
                </a:lnTo>
                <a:lnTo>
                  <a:pt x="577595" y="54864"/>
                </a:lnTo>
                <a:lnTo>
                  <a:pt x="566928" y="48768"/>
                </a:lnTo>
                <a:lnTo>
                  <a:pt x="544068" y="41148"/>
                </a:lnTo>
                <a:lnTo>
                  <a:pt x="518160" y="32004"/>
                </a:lnTo>
                <a:lnTo>
                  <a:pt x="490728" y="25908"/>
                </a:lnTo>
                <a:lnTo>
                  <a:pt x="463295" y="19812"/>
                </a:lnTo>
                <a:lnTo>
                  <a:pt x="432816" y="15240"/>
                </a:lnTo>
                <a:lnTo>
                  <a:pt x="400812" y="12192"/>
                </a:lnTo>
                <a:lnTo>
                  <a:pt x="368807" y="9144"/>
                </a:lnTo>
                <a:lnTo>
                  <a:pt x="335280" y="9144"/>
                </a:lnTo>
                <a:lnTo>
                  <a:pt x="301751" y="9144"/>
                </a:lnTo>
                <a:lnTo>
                  <a:pt x="268224" y="12192"/>
                </a:lnTo>
                <a:lnTo>
                  <a:pt x="237744" y="15240"/>
                </a:lnTo>
                <a:lnTo>
                  <a:pt x="207264" y="19812"/>
                </a:lnTo>
                <a:lnTo>
                  <a:pt x="178308" y="25908"/>
                </a:lnTo>
                <a:lnTo>
                  <a:pt x="150876" y="32004"/>
                </a:lnTo>
                <a:lnTo>
                  <a:pt x="126492" y="41148"/>
                </a:lnTo>
                <a:lnTo>
                  <a:pt x="103632" y="48768"/>
                </a:lnTo>
                <a:lnTo>
                  <a:pt x="91440" y="54864"/>
                </a:lnTo>
                <a:lnTo>
                  <a:pt x="82296" y="59436"/>
                </a:lnTo>
                <a:lnTo>
                  <a:pt x="71628" y="64008"/>
                </a:lnTo>
                <a:lnTo>
                  <a:pt x="62484" y="70104"/>
                </a:lnTo>
                <a:lnTo>
                  <a:pt x="54864" y="74676"/>
                </a:lnTo>
                <a:lnTo>
                  <a:pt x="47244" y="80772"/>
                </a:lnTo>
                <a:lnTo>
                  <a:pt x="39624" y="86868"/>
                </a:lnTo>
                <a:lnTo>
                  <a:pt x="33528" y="92964"/>
                </a:lnTo>
                <a:lnTo>
                  <a:pt x="27432" y="99060"/>
                </a:lnTo>
                <a:lnTo>
                  <a:pt x="22860" y="105156"/>
                </a:lnTo>
                <a:lnTo>
                  <a:pt x="18288" y="111252"/>
                </a:lnTo>
                <a:lnTo>
                  <a:pt x="15240" y="117348"/>
                </a:lnTo>
                <a:lnTo>
                  <a:pt x="12192" y="124968"/>
                </a:lnTo>
                <a:lnTo>
                  <a:pt x="10668" y="131064"/>
                </a:lnTo>
                <a:lnTo>
                  <a:pt x="9144" y="137160"/>
                </a:lnTo>
                <a:lnTo>
                  <a:pt x="9144" y="144780"/>
                </a:lnTo>
                <a:lnTo>
                  <a:pt x="9144" y="1508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948930" y="6812275"/>
            <a:ext cx="809900" cy="603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152903" y="6857736"/>
            <a:ext cx="1456765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567938" y="6987849"/>
            <a:ext cx="759663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8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48322" y="7176095"/>
            <a:ext cx="2470262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Hume Coal Hydrograph - Rosedale Bore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25780" y="905256"/>
            <a:ext cx="10668" cy="6515100"/>
          </a:xfrm>
          <a:custGeom>
            <a:avLst/>
            <a:gdLst/>
            <a:ahLst/>
            <a:cxnLst/>
            <a:rect l="l" t="t" r="r" b="b"/>
            <a:pathLst>
              <a:path w="10668" h="6515100">
                <a:moveTo>
                  <a:pt x="0" y="6515100"/>
                </a:moveTo>
                <a:lnTo>
                  <a:pt x="0" y="0"/>
                </a:lnTo>
                <a:lnTo>
                  <a:pt x="10668" y="0"/>
                </a:lnTo>
                <a:lnTo>
                  <a:pt x="10668" y="6515100"/>
                </a:lnTo>
                <a:lnTo>
                  <a:pt x="0" y="6515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509760" y="915924"/>
            <a:ext cx="10668" cy="6504431"/>
          </a:xfrm>
          <a:custGeom>
            <a:avLst/>
            <a:gdLst/>
            <a:ahLst/>
            <a:cxnLst/>
            <a:rect l="l" t="t" r="r" b="b"/>
            <a:pathLst>
              <a:path w="10668" h="6504431">
                <a:moveTo>
                  <a:pt x="0" y="6504431"/>
                </a:moveTo>
                <a:lnTo>
                  <a:pt x="0" y="0"/>
                </a:lnTo>
                <a:lnTo>
                  <a:pt x="10668" y="0"/>
                </a:lnTo>
                <a:lnTo>
                  <a:pt x="10668" y="6504431"/>
                </a:lnTo>
                <a:lnTo>
                  <a:pt x="0" y="6504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921508" y="6829044"/>
            <a:ext cx="10667" cy="591312"/>
          </a:xfrm>
          <a:custGeom>
            <a:avLst/>
            <a:gdLst/>
            <a:ahLst/>
            <a:cxnLst/>
            <a:rect l="l" t="t" r="r" b="b"/>
            <a:pathLst>
              <a:path w="10667" h="591312">
                <a:moveTo>
                  <a:pt x="0" y="591312"/>
                </a:moveTo>
                <a:lnTo>
                  <a:pt x="0" y="0"/>
                </a:lnTo>
                <a:lnTo>
                  <a:pt x="10667" y="0"/>
                </a:lnTo>
                <a:lnTo>
                  <a:pt x="10667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19371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311896" y="6829044"/>
            <a:ext cx="10668" cy="591312"/>
          </a:xfrm>
          <a:custGeom>
            <a:avLst/>
            <a:gdLst/>
            <a:ahLst/>
            <a:cxnLst/>
            <a:rect l="l" t="t" r="r" b="b"/>
            <a:pathLst>
              <a:path w="10668" h="591312">
                <a:moveTo>
                  <a:pt x="0" y="591312"/>
                </a:moveTo>
                <a:lnTo>
                  <a:pt x="0" y="0"/>
                </a:lnTo>
                <a:lnTo>
                  <a:pt x="10668" y="0"/>
                </a:lnTo>
                <a:lnTo>
                  <a:pt x="10668" y="591312"/>
                </a:lnTo>
                <a:lnTo>
                  <a:pt x="0" y="5913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6448" y="90525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6448" y="6818376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32176" y="6966204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32176" y="7114032"/>
            <a:ext cx="5390388" cy="10668"/>
          </a:xfrm>
          <a:custGeom>
            <a:avLst/>
            <a:gdLst/>
            <a:ahLst/>
            <a:cxnLst/>
            <a:rect l="l" t="t" r="r" b="b"/>
            <a:pathLst>
              <a:path w="5390388" h="10668">
                <a:moveTo>
                  <a:pt x="0" y="10668"/>
                </a:moveTo>
                <a:lnTo>
                  <a:pt x="0" y="0"/>
                </a:lnTo>
                <a:lnTo>
                  <a:pt x="5390388" y="0"/>
                </a:lnTo>
                <a:lnTo>
                  <a:pt x="539038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32176" y="7261860"/>
            <a:ext cx="1197864" cy="10668"/>
          </a:xfrm>
          <a:custGeom>
            <a:avLst/>
            <a:gdLst/>
            <a:ahLst/>
            <a:cxnLst/>
            <a:rect l="l" t="t" r="r" b="b"/>
            <a:pathLst>
              <a:path w="1197864" h="10668">
                <a:moveTo>
                  <a:pt x="0" y="10668"/>
                </a:moveTo>
                <a:lnTo>
                  <a:pt x="0" y="0"/>
                </a:lnTo>
                <a:lnTo>
                  <a:pt x="1197864" y="0"/>
                </a:lnTo>
                <a:lnTo>
                  <a:pt x="119786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6448" y="7409688"/>
            <a:ext cx="8983980" cy="10668"/>
          </a:xfrm>
          <a:custGeom>
            <a:avLst/>
            <a:gdLst/>
            <a:ahLst/>
            <a:cxnLst/>
            <a:rect l="l" t="t" r="r" b="b"/>
            <a:pathLst>
              <a:path w="8983980" h="10668">
                <a:moveTo>
                  <a:pt x="0" y="10668"/>
                </a:moveTo>
                <a:lnTo>
                  <a:pt x="0" y="0"/>
                </a:lnTo>
                <a:lnTo>
                  <a:pt x="8983980" y="0"/>
                </a:lnTo>
                <a:lnTo>
                  <a:pt x="898398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3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" y="6835140"/>
            <a:ext cx="364236" cy="557784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152144" y="6963151"/>
            <a:ext cx="1044514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9060180" y="6476104"/>
            <a:ext cx="140208" cy="1911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00" b="1" spc="1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9227820" y="5993892"/>
            <a:ext cx="25907" cy="755904"/>
          </a:xfrm>
          <a:custGeom>
            <a:avLst/>
            <a:gdLst/>
            <a:ahLst/>
            <a:cxnLst/>
            <a:rect l="l" t="t" r="r" b="b"/>
            <a:pathLst>
              <a:path w="25907" h="755904">
                <a:moveTo>
                  <a:pt x="0" y="755904"/>
                </a:moveTo>
                <a:lnTo>
                  <a:pt x="0" y="0"/>
                </a:lnTo>
                <a:lnTo>
                  <a:pt x="25907" y="0"/>
                </a:lnTo>
                <a:lnTo>
                  <a:pt x="25907" y="755904"/>
                </a:lnTo>
                <a:lnTo>
                  <a:pt x="0" y="755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134856" y="5990844"/>
            <a:ext cx="118872" cy="338328"/>
          </a:xfrm>
          <a:custGeom>
            <a:avLst/>
            <a:gdLst/>
            <a:ahLst/>
            <a:cxnLst/>
            <a:rect l="l" t="t" r="r" b="b"/>
            <a:pathLst>
              <a:path w="118872" h="338328">
                <a:moveTo>
                  <a:pt x="92964" y="0"/>
                </a:moveTo>
                <a:lnTo>
                  <a:pt x="0" y="330708"/>
                </a:lnTo>
                <a:lnTo>
                  <a:pt x="25908" y="338328"/>
                </a:lnTo>
                <a:lnTo>
                  <a:pt x="118872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137904" y="6315456"/>
            <a:ext cx="205740" cy="188976"/>
          </a:xfrm>
          <a:custGeom>
            <a:avLst/>
            <a:gdLst/>
            <a:ahLst/>
            <a:cxnLst/>
            <a:rect l="l" t="t" r="r" b="b"/>
            <a:pathLst>
              <a:path w="205740" h="188976">
                <a:moveTo>
                  <a:pt x="18288" y="0"/>
                </a:moveTo>
                <a:lnTo>
                  <a:pt x="205740" y="169164"/>
                </a:lnTo>
                <a:lnTo>
                  <a:pt x="187452" y="188976"/>
                </a:lnTo>
                <a:lnTo>
                  <a:pt x="0" y="198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8" y="979931"/>
            <a:ext cx="7943088" cy="5739384"/>
          </a:xfrm>
          <a:prstGeom prst="rect">
            <a:avLst/>
          </a:prstGeom>
        </p:spPr>
      </p:pic>
      <p:sp>
        <p:nvSpPr>
          <p:cNvPr id="187" name="object 187"/>
          <p:cNvSpPr/>
          <p:nvPr/>
        </p:nvSpPr>
        <p:spPr>
          <a:xfrm>
            <a:off x="1496568" y="1840992"/>
            <a:ext cx="560832" cy="18288"/>
          </a:xfrm>
          <a:custGeom>
            <a:avLst/>
            <a:gdLst/>
            <a:ahLst/>
            <a:cxnLst/>
            <a:rect l="l" t="t" r="r" b="b"/>
            <a:pathLst>
              <a:path w="560832" h="18288">
                <a:moveTo>
                  <a:pt x="0" y="0"/>
                </a:moveTo>
                <a:lnTo>
                  <a:pt x="70104" y="1524"/>
                </a:lnTo>
                <a:lnTo>
                  <a:pt x="70104" y="18288"/>
                </a:lnTo>
                <a:lnTo>
                  <a:pt x="0" y="18288"/>
                </a:lnTo>
                <a:lnTo>
                  <a:pt x="0" y="0"/>
                </a:lnTo>
                <a:close/>
                <a:moveTo>
                  <a:pt x="123444" y="1524"/>
                </a:moveTo>
                <a:lnTo>
                  <a:pt x="193548" y="1524"/>
                </a:lnTo>
                <a:lnTo>
                  <a:pt x="193548" y="18288"/>
                </a:lnTo>
                <a:lnTo>
                  <a:pt x="123444" y="18288"/>
                </a:lnTo>
                <a:lnTo>
                  <a:pt x="123444" y="1524"/>
                </a:lnTo>
                <a:close/>
                <a:moveTo>
                  <a:pt x="245364" y="1524"/>
                </a:moveTo>
                <a:lnTo>
                  <a:pt x="315467" y="1524"/>
                </a:lnTo>
                <a:lnTo>
                  <a:pt x="315467" y="18288"/>
                </a:lnTo>
                <a:lnTo>
                  <a:pt x="245364" y="18288"/>
                </a:lnTo>
                <a:lnTo>
                  <a:pt x="245364" y="1524"/>
                </a:lnTo>
                <a:close/>
                <a:moveTo>
                  <a:pt x="368808" y="1524"/>
                </a:moveTo>
                <a:lnTo>
                  <a:pt x="438911" y="1524"/>
                </a:lnTo>
                <a:lnTo>
                  <a:pt x="438911" y="18288"/>
                </a:lnTo>
                <a:lnTo>
                  <a:pt x="368808" y="18288"/>
                </a:lnTo>
                <a:lnTo>
                  <a:pt x="368808" y="1524"/>
                </a:lnTo>
                <a:close/>
                <a:moveTo>
                  <a:pt x="490728" y="1524"/>
                </a:moveTo>
                <a:lnTo>
                  <a:pt x="560832" y="1524"/>
                </a:lnTo>
                <a:lnTo>
                  <a:pt x="560832" y="18288"/>
                </a:lnTo>
                <a:lnTo>
                  <a:pt x="490728" y="18288"/>
                </a:lnTo>
                <a:lnTo>
                  <a:pt x="49072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10740" y="1842516"/>
            <a:ext cx="560832" cy="18288"/>
          </a:xfrm>
          <a:custGeom>
            <a:avLst/>
            <a:gdLst/>
            <a:ahLst/>
            <a:cxnLst/>
            <a:rect l="l" t="t" r="r" b="b"/>
            <a:pathLst>
              <a:path w="560832" h="18288">
                <a:moveTo>
                  <a:pt x="0" y="0"/>
                </a:moveTo>
                <a:lnTo>
                  <a:pt x="70104" y="0"/>
                </a:lnTo>
                <a:lnTo>
                  <a:pt x="70104" y="18288"/>
                </a:lnTo>
                <a:lnTo>
                  <a:pt x="0" y="18288"/>
                </a:lnTo>
                <a:lnTo>
                  <a:pt x="0" y="0"/>
                </a:lnTo>
                <a:close/>
                <a:moveTo>
                  <a:pt x="121920" y="0"/>
                </a:moveTo>
                <a:lnTo>
                  <a:pt x="192024" y="0"/>
                </a:lnTo>
                <a:lnTo>
                  <a:pt x="192024" y="18288"/>
                </a:lnTo>
                <a:lnTo>
                  <a:pt x="121920" y="18288"/>
                </a:lnTo>
                <a:lnTo>
                  <a:pt x="121920" y="0"/>
                </a:lnTo>
                <a:close/>
                <a:moveTo>
                  <a:pt x="245364" y="0"/>
                </a:moveTo>
                <a:lnTo>
                  <a:pt x="315468" y="0"/>
                </a:lnTo>
                <a:lnTo>
                  <a:pt x="315468" y="18288"/>
                </a:lnTo>
                <a:lnTo>
                  <a:pt x="245364" y="18288"/>
                </a:lnTo>
                <a:lnTo>
                  <a:pt x="245364" y="0"/>
                </a:lnTo>
                <a:close/>
                <a:moveTo>
                  <a:pt x="367284" y="0"/>
                </a:moveTo>
                <a:lnTo>
                  <a:pt x="437388" y="0"/>
                </a:lnTo>
                <a:lnTo>
                  <a:pt x="437388" y="18288"/>
                </a:lnTo>
                <a:lnTo>
                  <a:pt x="367284" y="18288"/>
                </a:lnTo>
                <a:lnTo>
                  <a:pt x="367284" y="0"/>
                </a:lnTo>
                <a:close/>
                <a:moveTo>
                  <a:pt x="490728" y="1524"/>
                </a:moveTo>
                <a:lnTo>
                  <a:pt x="560832" y="1524"/>
                </a:lnTo>
                <a:lnTo>
                  <a:pt x="560832" y="18288"/>
                </a:lnTo>
                <a:lnTo>
                  <a:pt x="490728" y="18288"/>
                </a:lnTo>
                <a:lnTo>
                  <a:pt x="49072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723388" y="1844040"/>
            <a:ext cx="560832" cy="18288"/>
          </a:xfrm>
          <a:custGeom>
            <a:avLst/>
            <a:gdLst/>
            <a:ahLst/>
            <a:cxnLst/>
            <a:rect l="l" t="t" r="r" b="b"/>
            <a:pathLst>
              <a:path w="560832" h="18288">
                <a:moveTo>
                  <a:pt x="0" y="0"/>
                </a:moveTo>
                <a:lnTo>
                  <a:pt x="70104" y="0"/>
                </a:lnTo>
                <a:lnTo>
                  <a:pt x="70104" y="16764"/>
                </a:lnTo>
                <a:lnTo>
                  <a:pt x="0" y="16764"/>
                </a:lnTo>
                <a:lnTo>
                  <a:pt x="0" y="0"/>
                </a:lnTo>
                <a:close/>
                <a:moveTo>
                  <a:pt x="123444" y="0"/>
                </a:moveTo>
                <a:lnTo>
                  <a:pt x="193548" y="0"/>
                </a:lnTo>
                <a:lnTo>
                  <a:pt x="193548" y="16764"/>
                </a:lnTo>
                <a:lnTo>
                  <a:pt x="123444" y="16764"/>
                </a:lnTo>
                <a:lnTo>
                  <a:pt x="123444" y="0"/>
                </a:lnTo>
                <a:close/>
                <a:moveTo>
                  <a:pt x="245364" y="0"/>
                </a:moveTo>
                <a:lnTo>
                  <a:pt x="315468" y="0"/>
                </a:lnTo>
                <a:lnTo>
                  <a:pt x="315468" y="16764"/>
                </a:lnTo>
                <a:lnTo>
                  <a:pt x="245364" y="16764"/>
                </a:lnTo>
                <a:lnTo>
                  <a:pt x="245364" y="0"/>
                </a:lnTo>
                <a:close/>
                <a:moveTo>
                  <a:pt x="368808" y="0"/>
                </a:moveTo>
                <a:lnTo>
                  <a:pt x="438912" y="0"/>
                </a:lnTo>
                <a:lnTo>
                  <a:pt x="438912" y="18288"/>
                </a:lnTo>
                <a:lnTo>
                  <a:pt x="368808" y="18288"/>
                </a:lnTo>
                <a:lnTo>
                  <a:pt x="368808" y="0"/>
                </a:lnTo>
                <a:close/>
                <a:moveTo>
                  <a:pt x="490728" y="0"/>
                </a:moveTo>
                <a:lnTo>
                  <a:pt x="560832" y="0"/>
                </a:lnTo>
                <a:lnTo>
                  <a:pt x="560832" y="18288"/>
                </a:lnTo>
                <a:lnTo>
                  <a:pt x="490728" y="18288"/>
                </a:lnTo>
                <a:lnTo>
                  <a:pt x="49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337559" y="1844040"/>
            <a:ext cx="560832" cy="18288"/>
          </a:xfrm>
          <a:custGeom>
            <a:avLst/>
            <a:gdLst/>
            <a:ahLst/>
            <a:cxnLst/>
            <a:rect l="l" t="t" r="r" b="b"/>
            <a:pathLst>
              <a:path w="560832" h="18288">
                <a:moveTo>
                  <a:pt x="0" y="0"/>
                </a:moveTo>
                <a:lnTo>
                  <a:pt x="70105" y="0"/>
                </a:lnTo>
                <a:lnTo>
                  <a:pt x="70105" y="18288"/>
                </a:lnTo>
                <a:lnTo>
                  <a:pt x="0" y="18288"/>
                </a:lnTo>
                <a:lnTo>
                  <a:pt x="0" y="0"/>
                </a:lnTo>
                <a:close/>
                <a:moveTo>
                  <a:pt x="121921" y="0"/>
                </a:moveTo>
                <a:lnTo>
                  <a:pt x="192025" y="0"/>
                </a:lnTo>
                <a:lnTo>
                  <a:pt x="192025" y="18288"/>
                </a:lnTo>
                <a:lnTo>
                  <a:pt x="121921" y="18288"/>
                </a:lnTo>
                <a:lnTo>
                  <a:pt x="121921" y="0"/>
                </a:lnTo>
                <a:close/>
                <a:moveTo>
                  <a:pt x="245365" y="1524"/>
                </a:moveTo>
                <a:lnTo>
                  <a:pt x="315469" y="1524"/>
                </a:lnTo>
                <a:lnTo>
                  <a:pt x="315469" y="18288"/>
                </a:lnTo>
                <a:lnTo>
                  <a:pt x="245365" y="18288"/>
                </a:lnTo>
                <a:lnTo>
                  <a:pt x="245365" y="1524"/>
                </a:lnTo>
                <a:close/>
                <a:moveTo>
                  <a:pt x="367285" y="1524"/>
                </a:moveTo>
                <a:lnTo>
                  <a:pt x="437389" y="1524"/>
                </a:lnTo>
                <a:lnTo>
                  <a:pt x="437389" y="18288"/>
                </a:lnTo>
                <a:lnTo>
                  <a:pt x="367285" y="18288"/>
                </a:lnTo>
                <a:lnTo>
                  <a:pt x="367285" y="1524"/>
                </a:lnTo>
                <a:close/>
                <a:moveTo>
                  <a:pt x="490729" y="1524"/>
                </a:moveTo>
                <a:lnTo>
                  <a:pt x="560833" y="1524"/>
                </a:lnTo>
                <a:lnTo>
                  <a:pt x="560833" y="18288"/>
                </a:lnTo>
                <a:lnTo>
                  <a:pt x="490729" y="18288"/>
                </a:lnTo>
                <a:lnTo>
                  <a:pt x="490729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950208" y="1845564"/>
            <a:ext cx="560832" cy="18288"/>
          </a:xfrm>
          <a:custGeom>
            <a:avLst/>
            <a:gdLst/>
            <a:ahLst/>
            <a:cxnLst/>
            <a:rect l="l" t="t" r="r" b="b"/>
            <a:pathLst>
              <a:path w="560832" h="18288">
                <a:moveTo>
                  <a:pt x="0" y="0"/>
                </a:moveTo>
                <a:lnTo>
                  <a:pt x="70104" y="0"/>
                </a:lnTo>
                <a:lnTo>
                  <a:pt x="70104" y="16764"/>
                </a:lnTo>
                <a:lnTo>
                  <a:pt x="0" y="16764"/>
                </a:lnTo>
                <a:lnTo>
                  <a:pt x="0" y="0"/>
                </a:lnTo>
                <a:close/>
                <a:moveTo>
                  <a:pt x="123444" y="0"/>
                </a:moveTo>
                <a:lnTo>
                  <a:pt x="193548" y="0"/>
                </a:lnTo>
                <a:lnTo>
                  <a:pt x="193548" y="18288"/>
                </a:lnTo>
                <a:lnTo>
                  <a:pt x="123444" y="18288"/>
                </a:lnTo>
                <a:lnTo>
                  <a:pt x="123444" y="0"/>
                </a:lnTo>
                <a:close/>
                <a:moveTo>
                  <a:pt x="245364" y="0"/>
                </a:moveTo>
                <a:lnTo>
                  <a:pt x="315468" y="0"/>
                </a:lnTo>
                <a:lnTo>
                  <a:pt x="315468" y="18288"/>
                </a:lnTo>
                <a:lnTo>
                  <a:pt x="245364" y="18288"/>
                </a:lnTo>
                <a:lnTo>
                  <a:pt x="245364" y="0"/>
                </a:lnTo>
                <a:close/>
                <a:moveTo>
                  <a:pt x="368808" y="0"/>
                </a:moveTo>
                <a:lnTo>
                  <a:pt x="438912" y="0"/>
                </a:lnTo>
                <a:lnTo>
                  <a:pt x="438912" y="18288"/>
                </a:lnTo>
                <a:lnTo>
                  <a:pt x="368808" y="18288"/>
                </a:lnTo>
                <a:lnTo>
                  <a:pt x="368808" y="0"/>
                </a:lnTo>
                <a:close/>
                <a:moveTo>
                  <a:pt x="490728" y="0"/>
                </a:moveTo>
                <a:lnTo>
                  <a:pt x="560832" y="0"/>
                </a:lnTo>
                <a:lnTo>
                  <a:pt x="560832" y="18288"/>
                </a:lnTo>
                <a:lnTo>
                  <a:pt x="490728" y="18288"/>
                </a:lnTo>
                <a:lnTo>
                  <a:pt x="4907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4380" y="1845564"/>
            <a:ext cx="560832" cy="19812"/>
          </a:xfrm>
          <a:custGeom>
            <a:avLst/>
            <a:gdLst/>
            <a:ahLst/>
            <a:cxnLst/>
            <a:rect l="l" t="t" r="r" b="b"/>
            <a:pathLst>
              <a:path w="560832" h="19812">
                <a:moveTo>
                  <a:pt x="0" y="0"/>
                </a:moveTo>
                <a:lnTo>
                  <a:pt x="70104" y="1524"/>
                </a:lnTo>
                <a:lnTo>
                  <a:pt x="70104" y="18288"/>
                </a:lnTo>
                <a:lnTo>
                  <a:pt x="0" y="18288"/>
                </a:lnTo>
                <a:lnTo>
                  <a:pt x="0" y="0"/>
                </a:lnTo>
                <a:close/>
                <a:moveTo>
                  <a:pt x="121920" y="1524"/>
                </a:moveTo>
                <a:lnTo>
                  <a:pt x="192024" y="1524"/>
                </a:lnTo>
                <a:lnTo>
                  <a:pt x="192024" y="18288"/>
                </a:lnTo>
                <a:lnTo>
                  <a:pt x="121920" y="18288"/>
                </a:lnTo>
                <a:lnTo>
                  <a:pt x="121920" y="1524"/>
                </a:lnTo>
                <a:close/>
                <a:moveTo>
                  <a:pt x="245364" y="1524"/>
                </a:moveTo>
                <a:lnTo>
                  <a:pt x="315468" y="1524"/>
                </a:lnTo>
                <a:lnTo>
                  <a:pt x="315468" y="18288"/>
                </a:lnTo>
                <a:lnTo>
                  <a:pt x="245364" y="18288"/>
                </a:lnTo>
                <a:lnTo>
                  <a:pt x="245364" y="1524"/>
                </a:lnTo>
                <a:close/>
                <a:moveTo>
                  <a:pt x="367284" y="1524"/>
                </a:moveTo>
                <a:lnTo>
                  <a:pt x="437388" y="1524"/>
                </a:lnTo>
                <a:lnTo>
                  <a:pt x="437388" y="18288"/>
                </a:lnTo>
                <a:lnTo>
                  <a:pt x="367284" y="18288"/>
                </a:lnTo>
                <a:lnTo>
                  <a:pt x="367284" y="1524"/>
                </a:lnTo>
                <a:close/>
                <a:moveTo>
                  <a:pt x="490728" y="1524"/>
                </a:moveTo>
                <a:lnTo>
                  <a:pt x="560832" y="1524"/>
                </a:lnTo>
                <a:lnTo>
                  <a:pt x="560832" y="19812"/>
                </a:lnTo>
                <a:lnTo>
                  <a:pt x="490728" y="18288"/>
                </a:lnTo>
                <a:lnTo>
                  <a:pt x="49072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77028" y="1847088"/>
            <a:ext cx="560832" cy="18288"/>
          </a:xfrm>
          <a:custGeom>
            <a:avLst/>
            <a:gdLst/>
            <a:ahLst/>
            <a:cxnLst/>
            <a:rect l="l" t="t" r="r" b="b"/>
            <a:pathLst>
              <a:path w="560832" h="18288">
                <a:moveTo>
                  <a:pt x="0" y="0"/>
                </a:moveTo>
                <a:lnTo>
                  <a:pt x="70104" y="0"/>
                </a:lnTo>
                <a:lnTo>
                  <a:pt x="70104" y="18288"/>
                </a:lnTo>
                <a:lnTo>
                  <a:pt x="0" y="18288"/>
                </a:lnTo>
                <a:lnTo>
                  <a:pt x="0" y="0"/>
                </a:lnTo>
                <a:close/>
                <a:moveTo>
                  <a:pt x="123444" y="0"/>
                </a:moveTo>
                <a:lnTo>
                  <a:pt x="193548" y="0"/>
                </a:lnTo>
                <a:lnTo>
                  <a:pt x="193548" y="18288"/>
                </a:lnTo>
                <a:lnTo>
                  <a:pt x="123444" y="18288"/>
                </a:lnTo>
                <a:lnTo>
                  <a:pt x="123444" y="0"/>
                </a:lnTo>
                <a:close/>
                <a:moveTo>
                  <a:pt x="245364" y="0"/>
                </a:moveTo>
                <a:lnTo>
                  <a:pt x="315468" y="0"/>
                </a:lnTo>
                <a:lnTo>
                  <a:pt x="315468" y="18288"/>
                </a:lnTo>
                <a:lnTo>
                  <a:pt x="245364" y="18288"/>
                </a:lnTo>
                <a:lnTo>
                  <a:pt x="245364" y="0"/>
                </a:lnTo>
                <a:close/>
                <a:moveTo>
                  <a:pt x="368808" y="0"/>
                </a:moveTo>
                <a:lnTo>
                  <a:pt x="438912" y="1524"/>
                </a:lnTo>
                <a:lnTo>
                  <a:pt x="438912" y="18288"/>
                </a:lnTo>
                <a:lnTo>
                  <a:pt x="368808" y="18288"/>
                </a:lnTo>
                <a:lnTo>
                  <a:pt x="368808" y="0"/>
                </a:lnTo>
                <a:close/>
                <a:moveTo>
                  <a:pt x="490728" y="1524"/>
                </a:moveTo>
                <a:lnTo>
                  <a:pt x="560832" y="1524"/>
                </a:lnTo>
                <a:lnTo>
                  <a:pt x="560832" y="18288"/>
                </a:lnTo>
                <a:lnTo>
                  <a:pt x="490728" y="18288"/>
                </a:lnTo>
                <a:lnTo>
                  <a:pt x="490728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791200" y="1848612"/>
            <a:ext cx="1411224" cy="19812"/>
          </a:xfrm>
          <a:custGeom>
            <a:avLst/>
            <a:gdLst/>
            <a:ahLst/>
            <a:cxnLst/>
            <a:rect l="l" t="t" r="r" b="b"/>
            <a:pathLst>
              <a:path w="1411224" h="19812">
                <a:moveTo>
                  <a:pt x="0" y="0"/>
                </a:moveTo>
                <a:lnTo>
                  <a:pt x="70104" y="0"/>
                </a:lnTo>
                <a:lnTo>
                  <a:pt x="70104" y="16764"/>
                </a:lnTo>
                <a:lnTo>
                  <a:pt x="0" y="16764"/>
                </a:lnTo>
                <a:lnTo>
                  <a:pt x="0" y="0"/>
                </a:lnTo>
                <a:close/>
                <a:moveTo>
                  <a:pt x="121920" y="0"/>
                </a:moveTo>
                <a:lnTo>
                  <a:pt x="192024" y="0"/>
                </a:lnTo>
                <a:lnTo>
                  <a:pt x="192024" y="16764"/>
                </a:lnTo>
                <a:lnTo>
                  <a:pt x="121920" y="16764"/>
                </a:lnTo>
                <a:lnTo>
                  <a:pt x="121920" y="0"/>
                </a:lnTo>
                <a:close/>
                <a:moveTo>
                  <a:pt x="245364" y="0"/>
                </a:moveTo>
                <a:lnTo>
                  <a:pt x="315468" y="0"/>
                </a:lnTo>
                <a:lnTo>
                  <a:pt x="315468" y="18288"/>
                </a:lnTo>
                <a:lnTo>
                  <a:pt x="245364" y="16764"/>
                </a:lnTo>
                <a:lnTo>
                  <a:pt x="245364" y="0"/>
                </a:lnTo>
                <a:close/>
                <a:moveTo>
                  <a:pt x="367284" y="0"/>
                </a:moveTo>
                <a:lnTo>
                  <a:pt x="437388" y="0"/>
                </a:lnTo>
                <a:lnTo>
                  <a:pt x="437388" y="18288"/>
                </a:lnTo>
                <a:lnTo>
                  <a:pt x="367284" y="18288"/>
                </a:lnTo>
                <a:lnTo>
                  <a:pt x="367284" y="0"/>
                </a:lnTo>
                <a:close/>
                <a:moveTo>
                  <a:pt x="490728" y="0"/>
                </a:moveTo>
                <a:lnTo>
                  <a:pt x="560832" y="0"/>
                </a:lnTo>
                <a:lnTo>
                  <a:pt x="560832" y="18288"/>
                </a:lnTo>
                <a:lnTo>
                  <a:pt x="490728" y="18288"/>
                </a:lnTo>
                <a:lnTo>
                  <a:pt x="490728" y="0"/>
                </a:lnTo>
                <a:close/>
                <a:moveTo>
                  <a:pt x="612648" y="0"/>
                </a:moveTo>
                <a:lnTo>
                  <a:pt x="682752" y="0"/>
                </a:lnTo>
                <a:lnTo>
                  <a:pt x="682752" y="18288"/>
                </a:lnTo>
                <a:lnTo>
                  <a:pt x="612648" y="18288"/>
                </a:lnTo>
                <a:lnTo>
                  <a:pt x="612648" y="0"/>
                </a:lnTo>
                <a:close/>
                <a:moveTo>
                  <a:pt x="736092" y="0"/>
                </a:moveTo>
                <a:lnTo>
                  <a:pt x="806196" y="1524"/>
                </a:lnTo>
                <a:lnTo>
                  <a:pt x="806196" y="18288"/>
                </a:lnTo>
                <a:lnTo>
                  <a:pt x="736092" y="18288"/>
                </a:lnTo>
                <a:lnTo>
                  <a:pt x="736092" y="0"/>
                </a:lnTo>
                <a:close/>
                <a:moveTo>
                  <a:pt x="858012" y="1524"/>
                </a:moveTo>
                <a:lnTo>
                  <a:pt x="928116" y="1524"/>
                </a:lnTo>
                <a:lnTo>
                  <a:pt x="928116" y="18288"/>
                </a:lnTo>
                <a:lnTo>
                  <a:pt x="858012" y="18288"/>
                </a:lnTo>
                <a:lnTo>
                  <a:pt x="858012" y="1524"/>
                </a:lnTo>
                <a:close/>
                <a:moveTo>
                  <a:pt x="981456" y="1524"/>
                </a:moveTo>
                <a:lnTo>
                  <a:pt x="1051560" y="1524"/>
                </a:lnTo>
                <a:lnTo>
                  <a:pt x="1051560" y="18288"/>
                </a:lnTo>
                <a:lnTo>
                  <a:pt x="981456" y="18288"/>
                </a:lnTo>
                <a:lnTo>
                  <a:pt x="981456" y="1524"/>
                </a:lnTo>
                <a:close/>
                <a:moveTo>
                  <a:pt x="1103376" y="1524"/>
                </a:moveTo>
                <a:lnTo>
                  <a:pt x="1173480" y="1524"/>
                </a:lnTo>
                <a:lnTo>
                  <a:pt x="1173480" y="18288"/>
                </a:lnTo>
                <a:lnTo>
                  <a:pt x="1103376" y="18288"/>
                </a:lnTo>
                <a:lnTo>
                  <a:pt x="1103376" y="1524"/>
                </a:lnTo>
                <a:close/>
                <a:moveTo>
                  <a:pt x="1226819" y="1524"/>
                </a:moveTo>
                <a:lnTo>
                  <a:pt x="1296924" y="1524"/>
                </a:lnTo>
                <a:lnTo>
                  <a:pt x="1296924" y="19812"/>
                </a:lnTo>
                <a:lnTo>
                  <a:pt x="1226819" y="18288"/>
                </a:lnTo>
                <a:lnTo>
                  <a:pt x="1226819" y="1524"/>
                </a:lnTo>
                <a:close/>
                <a:moveTo>
                  <a:pt x="1348740" y="1524"/>
                </a:moveTo>
                <a:lnTo>
                  <a:pt x="1411224" y="1524"/>
                </a:lnTo>
                <a:lnTo>
                  <a:pt x="1411224" y="19812"/>
                </a:lnTo>
                <a:lnTo>
                  <a:pt x="1348740" y="19812"/>
                </a:lnTo>
                <a:lnTo>
                  <a:pt x="1348740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208532" y="1750796"/>
            <a:ext cx="256672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12.8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977640" y="1627352"/>
            <a:ext cx="769468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0000"/>
                </a:solidFill>
                <a:latin typeface="Calibri"/>
                <a:cs typeface="Calibri"/>
              </a:rPr>
              <a:t>SWL - ACTUAL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1592580" y="1837944"/>
            <a:ext cx="5609844" cy="493776"/>
          </a:xfrm>
          <a:custGeom>
            <a:avLst/>
            <a:gdLst/>
            <a:ahLst/>
            <a:cxnLst/>
            <a:rect l="l" t="t" r="r" b="b"/>
            <a:pathLst>
              <a:path w="5609844" h="493776">
                <a:moveTo>
                  <a:pt x="1524" y="0"/>
                </a:moveTo>
                <a:lnTo>
                  <a:pt x="79248" y="1524"/>
                </a:lnTo>
                <a:lnTo>
                  <a:pt x="79248" y="27432"/>
                </a:lnTo>
                <a:lnTo>
                  <a:pt x="0" y="25908"/>
                </a:lnTo>
                <a:close/>
                <a:moveTo>
                  <a:pt x="106680" y="3048"/>
                </a:moveTo>
                <a:lnTo>
                  <a:pt x="184404" y="4572"/>
                </a:lnTo>
                <a:lnTo>
                  <a:pt x="184404" y="32004"/>
                </a:lnTo>
                <a:lnTo>
                  <a:pt x="105155" y="28956"/>
                </a:lnTo>
                <a:close/>
                <a:moveTo>
                  <a:pt x="211836" y="6096"/>
                </a:moveTo>
                <a:lnTo>
                  <a:pt x="256032" y="7620"/>
                </a:lnTo>
                <a:lnTo>
                  <a:pt x="291084" y="9144"/>
                </a:lnTo>
                <a:lnTo>
                  <a:pt x="289560" y="35052"/>
                </a:lnTo>
                <a:lnTo>
                  <a:pt x="256032" y="33528"/>
                </a:lnTo>
                <a:lnTo>
                  <a:pt x="210312" y="32004"/>
                </a:lnTo>
                <a:close/>
                <a:moveTo>
                  <a:pt x="316992" y="10668"/>
                </a:moveTo>
                <a:lnTo>
                  <a:pt x="394716" y="13716"/>
                </a:lnTo>
                <a:lnTo>
                  <a:pt x="394716" y="39624"/>
                </a:lnTo>
                <a:lnTo>
                  <a:pt x="315468" y="36576"/>
                </a:lnTo>
                <a:close/>
                <a:moveTo>
                  <a:pt x="422148" y="15240"/>
                </a:moveTo>
                <a:lnTo>
                  <a:pt x="432816" y="15240"/>
                </a:lnTo>
                <a:lnTo>
                  <a:pt x="499871" y="19812"/>
                </a:lnTo>
                <a:lnTo>
                  <a:pt x="498348" y="47244"/>
                </a:lnTo>
                <a:lnTo>
                  <a:pt x="431292" y="42672"/>
                </a:lnTo>
                <a:lnTo>
                  <a:pt x="420624" y="41148"/>
                </a:lnTo>
                <a:close/>
                <a:moveTo>
                  <a:pt x="527304" y="22860"/>
                </a:moveTo>
                <a:lnTo>
                  <a:pt x="605028" y="27432"/>
                </a:lnTo>
                <a:lnTo>
                  <a:pt x="603504" y="53340"/>
                </a:lnTo>
                <a:lnTo>
                  <a:pt x="525780" y="48768"/>
                </a:lnTo>
                <a:close/>
                <a:moveTo>
                  <a:pt x="632460" y="28956"/>
                </a:moveTo>
                <a:lnTo>
                  <a:pt x="670560" y="32004"/>
                </a:lnTo>
                <a:lnTo>
                  <a:pt x="710184" y="33528"/>
                </a:lnTo>
                <a:lnTo>
                  <a:pt x="708660" y="60960"/>
                </a:lnTo>
                <a:lnTo>
                  <a:pt x="669036" y="57912"/>
                </a:lnTo>
                <a:lnTo>
                  <a:pt x="629412" y="56388"/>
                </a:lnTo>
                <a:close/>
                <a:moveTo>
                  <a:pt x="736092" y="35052"/>
                </a:moveTo>
                <a:lnTo>
                  <a:pt x="815340" y="39624"/>
                </a:lnTo>
                <a:lnTo>
                  <a:pt x="813816" y="65532"/>
                </a:lnTo>
                <a:lnTo>
                  <a:pt x="734568" y="62484"/>
                </a:lnTo>
                <a:close/>
                <a:moveTo>
                  <a:pt x="842772" y="41148"/>
                </a:moveTo>
                <a:lnTo>
                  <a:pt x="900684" y="48768"/>
                </a:lnTo>
                <a:cubicBezTo>
                  <a:pt x="902208" y="48768"/>
                  <a:pt x="903732" y="48768"/>
                  <a:pt x="905256" y="50292"/>
                </a:cubicBezTo>
                <a:lnTo>
                  <a:pt x="923544" y="59436"/>
                </a:lnTo>
                <a:lnTo>
                  <a:pt x="911352" y="82296"/>
                </a:lnTo>
                <a:lnTo>
                  <a:pt x="893064" y="73152"/>
                </a:lnTo>
                <a:lnTo>
                  <a:pt x="897636" y="74676"/>
                </a:lnTo>
                <a:lnTo>
                  <a:pt x="839724" y="68580"/>
                </a:lnTo>
                <a:close/>
                <a:moveTo>
                  <a:pt x="946404" y="71628"/>
                </a:moveTo>
                <a:lnTo>
                  <a:pt x="984504" y="91440"/>
                </a:lnTo>
                <a:lnTo>
                  <a:pt x="981456" y="89916"/>
                </a:lnTo>
                <a:lnTo>
                  <a:pt x="1016508" y="100584"/>
                </a:lnTo>
                <a:lnTo>
                  <a:pt x="1008888" y="124968"/>
                </a:lnTo>
                <a:lnTo>
                  <a:pt x="973836" y="115824"/>
                </a:lnTo>
                <a:cubicBezTo>
                  <a:pt x="973836" y="115824"/>
                  <a:pt x="972312" y="114300"/>
                  <a:pt x="972312" y="114300"/>
                </a:cubicBezTo>
                <a:lnTo>
                  <a:pt x="934212" y="94488"/>
                </a:lnTo>
                <a:close/>
                <a:moveTo>
                  <a:pt x="1042416" y="106680"/>
                </a:moveTo>
                <a:lnTo>
                  <a:pt x="1069848" y="114300"/>
                </a:lnTo>
                <a:lnTo>
                  <a:pt x="1066800" y="114300"/>
                </a:lnTo>
                <a:lnTo>
                  <a:pt x="1115568" y="114300"/>
                </a:lnTo>
                <a:lnTo>
                  <a:pt x="1115568" y="140208"/>
                </a:lnTo>
                <a:lnTo>
                  <a:pt x="1066800" y="140208"/>
                </a:lnTo>
                <a:cubicBezTo>
                  <a:pt x="1065276" y="140208"/>
                  <a:pt x="1063752" y="140208"/>
                  <a:pt x="1062228" y="140208"/>
                </a:cubicBezTo>
                <a:lnTo>
                  <a:pt x="1034796" y="132588"/>
                </a:lnTo>
                <a:close/>
                <a:moveTo>
                  <a:pt x="1143000" y="114300"/>
                </a:moveTo>
                <a:lnTo>
                  <a:pt x="1181100" y="114300"/>
                </a:lnTo>
                <a:cubicBezTo>
                  <a:pt x="1181100" y="114300"/>
                  <a:pt x="1182624" y="114300"/>
                  <a:pt x="1182624" y="114300"/>
                </a:cubicBezTo>
                <a:lnTo>
                  <a:pt x="1223772" y="123444"/>
                </a:lnTo>
                <a:lnTo>
                  <a:pt x="1217676" y="147828"/>
                </a:lnTo>
                <a:lnTo>
                  <a:pt x="1178052" y="140208"/>
                </a:lnTo>
                <a:lnTo>
                  <a:pt x="1181100" y="140208"/>
                </a:lnTo>
                <a:lnTo>
                  <a:pt x="1143000" y="140208"/>
                </a:lnTo>
                <a:close/>
                <a:moveTo>
                  <a:pt x="1249680" y="128016"/>
                </a:moveTo>
                <a:lnTo>
                  <a:pt x="1325880" y="143256"/>
                </a:lnTo>
                <a:lnTo>
                  <a:pt x="1321308" y="169164"/>
                </a:lnTo>
                <a:lnTo>
                  <a:pt x="1243584" y="153924"/>
                </a:lnTo>
                <a:close/>
                <a:moveTo>
                  <a:pt x="1354836" y="153924"/>
                </a:moveTo>
                <a:lnTo>
                  <a:pt x="1421892" y="195072"/>
                </a:lnTo>
                <a:lnTo>
                  <a:pt x="1408176" y="217932"/>
                </a:lnTo>
                <a:lnTo>
                  <a:pt x="1341120" y="176784"/>
                </a:lnTo>
                <a:close/>
                <a:moveTo>
                  <a:pt x="1444752" y="208788"/>
                </a:moveTo>
                <a:lnTo>
                  <a:pt x="1469136" y="222504"/>
                </a:lnTo>
                <a:cubicBezTo>
                  <a:pt x="1470660" y="224028"/>
                  <a:pt x="1472184" y="225552"/>
                  <a:pt x="1473708" y="227076"/>
                </a:cubicBezTo>
                <a:lnTo>
                  <a:pt x="1499616" y="271272"/>
                </a:lnTo>
                <a:lnTo>
                  <a:pt x="1476756" y="284988"/>
                </a:lnTo>
                <a:lnTo>
                  <a:pt x="1450848" y="240792"/>
                </a:lnTo>
                <a:lnTo>
                  <a:pt x="1455420" y="245364"/>
                </a:lnTo>
                <a:lnTo>
                  <a:pt x="1431036" y="230124"/>
                </a:lnTo>
                <a:close/>
                <a:moveTo>
                  <a:pt x="1513332" y="294132"/>
                </a:moveTo>
                <a:lnTo>
                  <a:pt x="1527048" y="316992"/>
                </a:lnTo>
                <a:cubicBezTo>
                  <a:pt x="1527048" y="318516"/>
                  <a:pt x="1527048" y="318516"/>
                  <a:pt x="1527048" y="318516"/>
                </a:cubicBezTo>
                <a:lnTo>
                  <a:pt x="1546860" y="367284"/>
                </a:lnTo>
                <a:lnTo>
                  <a:pt x="1522476" y="376428"/>
                </a:lnTo>
                <a:lnTo>
                  <a:pt x="1502664" y="329184"/>
                </a:lnTo>
                <a:lnTo>
                  <a:pt x="1504188" y="330708"/>
                </a:lnTo>
                <a:lnTo>
                  <a:pt x="1490472" y="306324"/>
                </a:lnTo>
                <a:close/>
                <a:moveTo>
                  <a:pt x="1556004" y="388620"/>
                </a:moveTo>
                <a:lnTo>
                  <a:pt x="1588008" y="440436"/>
                </a:lnTo>
                <a:lnTo>
                  <a:pt x="1584960" y="437388"/>
                </a:lnTo>
                <a:lnTo>
                  <a:pt x="1598676" y="448056"/>
                </a:lnTo>
                <a:lnTo>
                  <a:pt x="1583436" y="469392"/>
                </a:lnTo>
                <a:lnTo>
                  <a:pt x="1569720" y="457200"/>
                </a:lnTo>
                <a:cubicBezTo>
                  <a:pt x="1568196" y="457200"/>
                  <a:pt x="1566672" y="455676"/>
                  <a:pt x="1565148" y="454152"/>
                </a:cubicBezTo>
                <a:lnTo>
                  <a:pt x="1534668" y="402336"/>
                </a:lnTo>
                <a:close/>
                <a:moveTo>
                  <a:pt x="1620012" y="463296"/>
                </a:moveTo>
                <a:lnTo>
                  <a:pt x="1629156" y="469392"/>
                </a:lnTo>
                <a:lnTo>
                  <a:pt x="1618488" y="466344"/>
                </a:lnTo>
                <a:lnTo>
                  <a:pt x="1687068" y="457200"/>
                </a:lnTo>
                <a:lnTo>
                  <a:pt x="1690116" y="483108"/>
                </a:lnTo>
                <a:lnTo>
                  <a:pt x="1623060" y="492252"/>
                </a:lnTo>
                <a:cubicBezTo>
                  <a:pt x="1620012" y="493776"/>
                  <a:pt x="1615440" y="492252"/>
                  <a:pt x="1612392" y="490728"/>
                </a:cubicBezTo>
                <a:lnTo>
                  <a:pt x="1604772" y="484632"/>
                </a:lnTo>
                <a:close/>
                <a:moveTo>
                  <a:pt x="1712976" y="452628"/>
                </a:moveTo>
                <a:lnTo>
                  <a:pt x="1776984" y="441960"/>
                </a:lnTo>
                <a:lnTo>
                  <a:pt x="1769364" y="446532"/>
                </a:lnTo>
                <a:lnTo>
                  <a:pt x="1780032" y="437388"/>
                </a:lnTo>
                <a:lnTo>
                  <a:pt x="1798320" y="455676"/>
                </a:lnTo>
                <a:lnTo>
                  <a:pt x="1789176" y="464820"/>
                </a:lnTo>
                <a:cubicBezTo>
                  <a:pt x="1786128" y="466344"/>
                  <a:pt x="1784604" y="467868"/>
                  <a:pt x="1781556" y="467868"/>
                </a:cubicBezTo>
                <a:lnTo>
                  <a:pt x="1716023" y="478536"/>
                </a:lnTo>
                <a:close/>
                <a:moveTo>
                  <a:pt x="1798320" y="417576"/>
                </a:moveTo>
                <a:lnTo>
                  <a:pt x="1853184" y="361188"/>
                </a:lnTo>
                <a:lnTo>
                  <a:pt x="1871472" y="379476"/>
                </a:lnTo>
                <a:lnTo>
                  <a:pt x="1816608" y="435864"/>
                </a:lnTo>
                <a:close/>
                <a:moveTo>
                  <a:pt x="1882140" y="347472"/>
                </a:moveTo>
                <a:lnTo>
                  <a:pt x="1956816" y="323088"/>
                </a:lnTo>
                <a:lnTo>
                  <a:pt x="1964435" y="348996"/>
                </a:lnTo>
                <a:lnTo>
                  <a:pt x="1889760" y="371856"/>
                </a:lnTo>
                <a:close/>
                <a:moveTo>
                  <a:pt x="1979676" y="313944"/>
                </a:moveTo>
                <a:lnTo>
                  <a:pt x="2049779" y="278892"/>
                </a:lnTo>
                <a:lnTo>
                  <a:pt x="2061972" y="303276"/>
                </a:lnTo>
                <a:lnTo>
                  <a:pt x="1990344" y="338328"/>
                </a:lnTo>
                <a:close/>
                <a:moveTo>
                  <a:pt x="2072640" y="268224"/>
                </a:moveTo>
                <a:lnTo>
                  <a:pt x="2081784" y="263652"/>
                </a:lnTo>
                <a:cubicBezTo>
                  <a:pt x="2081784" y="262128"/>
                  <a:pt x="2083308" y="262128"/>
                  <a:pt x="2084832" y="262128"/>
                </a:cubicBezTo>
                <a:lnTo>
                  <a:pt x="2151888" y="245364"/>
                </a:lnTo>
                <a:lnTo>
                  <a:pt x="2157984" y="271272"/>
                </a:lnTo>
                <a:lnTo>
                  <a:pt x="2090928" y="288036"/>
                </a:lnTo>
                <a:lnTo>
                  <a:pt x="2093976" y="286512"/>
                </a:lnTo>
                <a:lnTo>
                  <a:pt x="2084832" y="291084"/>
                </a:lnTo>
                <a:close/>
                <a:moveTo>
                  <a:pt x="2177796" y="239268"/>
                </a:moveTo>
                <a:lnTo>
                  <a:pt x="2215896" y="230124"/>
                </a:lnTo>
                <a:lnTo>
                  <a:pt x="2253996" y="220980"/>
                </a:lnTo>
                <a:lnTo>
                  <a:pt x="2260091" y="246888"/>
                </a:lnTo>
                <a:lnTo>
                  <a:pt x="2223516" y="254508"/>
                </a:lnTo>
                <a:lnTo>
                  <a:pt x="2183891" y="265176"/>
                </a:lnTo>
                <a:close/>
                <a:moveTo>
                  <a:pt x="2279904" y="214884"/>
                </a:moveTo>
                <a:lnTo>
                  <a:pt x="2357628" y="198120"/>
                </a:lnTo>
                <a:lnTo>
                  <a:pt x="2362200" y="224028"/>
                </a:lnTo>
                <a:lnTo>
                  <a:pt x="2286000" y="240792"/>
                </a:lnTo>
                <a:close/>
                <a:moveTo>
                  <a:pt x="2385060" y="195072"/>
                </a:moveTo>
                <a:lnTo>
                  <a:pt x="2462784" y="185928"/>
                </a:lnTo>
                <a:lnTo>
                  <a:pt x="2465832" y="211836"/>
                </a:lnTo>
                <a:lnTo>
                  <a:pt x="2386584" y="220980"/>
                </a:lnTo>
                <a:close/>
                <a:moveTo>
                  <a:pt x="2488691" y="184404"/>
                </a:moveTo>
                <a:lnTo>
                  <a:pt x="2567940" y="175260"/>
                </a:lnTo>
                <a:lnTo>
                  <a:pt x="2569464" y="201168"/>
                </a:lnTo>
                <a:lnTo>
                  <a:pt x="2491740" y="210312"/>
                </a:lnTo>
                <a:close/>
                <a:moveTo>
                  <a:pt x="2593848" y="172212"/>
                </a:moveTo>
                <a:lnTo>
                  <a:pt x="2606040" y="172212"/>
                </a:lnTo>
                <a:lnTo>
                  <a:pt x="2670048" y="160020"/>
                </a:lnTo>
                <a:lnTo>
                  <a:pt x="2674620" y="185928"/>
                </a:lnTo>
                <a:lnTo>
                  <a:pt x="2609088" y="198120"/>
                </a:lnTo>
                <a:lnTo>
                  <a:pt x="2596896" y="199644"/>
                </a:lnTo>
                <a:close/>
                <a:moveTo>
                  <a:pt x="2695956" y="156972"/>
                </a:moveTo>
                <a:lnTo>
                  <a:pt x="2773680" y="143256"/>
                </a:lnTo>
                <a:lnTo>
                  <a:pt x="2778252" y="169164"/>
                </a:lnTo>
                <a:lnTo>
                  <a:pt x="2700528" y="182880"/>
                </a:lnTo>
                <a:close/>
                <a:moveTo>
                  <a:pt x="2801112" y="138684"/>
                </a:moveTo>
                <a:lnTo>
                  <a:pt x="2880360" y="134112"/>
                </a:lnTo>
                <a:lnTo>
                  <a:pt x="2881884" y="160020"/>
                </a:lnTo>
                <a:lnTo>
                  <a:pt x="2802636" y="164592"/>
                </a:lnTo>
                <a:close/>
                <a:moveTo>
                  <a:pt x="2906268" y="132588"/>
                </a:moveTo>
                <a:lnTo>
                  <a:pt x="2985516" y="128016"/>
                </a:lnTo>
                <a:lnTo>
                  <a:pt x="2987040" y="153924"/>
                </a:lnTo>
                <a:lnTo>
                  <a:pt x="2907792" y="158496"/>
                </a:lnTo>
                <a:close/>
                <a:moveTo>
                  <a:pt x="3011424" y="126492"/>
                </a:moveTo>
                <a:lnTo>
                  <a:pt x="3072384" y="121920"/>
                </a:lnTo>
                <a:lnTo>
                  <a:pt x="3090672" y="120396"/>
                </a:lnTo>
                <a:lnTo>
                  <a:pt x="3092196" y="147828"/>
                </a:lnTo>
                <a:lnTo>
                  <a:pt x="3073908" y="149352"/>
                </a:lnTo>
                <a:lnTo>
                  <a:pt x="3012948" y="152400"/>
                </a:lnTo>
                <a:close/>
                <a:moveTo>
                  <a:pt x="3116580" y="118872"/>
                </a:moveTo>
                <a:lnTo>
                  <a:pt x="3194304" y="112776"/>
                </a:lnTo>
                <a:lnTo>
                  <a:pt x="3197352" y="138684"/>
                </a:lnTo>
                <a:lnTo>
                  <a:pt x="3118104" y="144780"/>
                </a:lnTo>
                <a:close/>
                <a:moveTo>
                  <a:pt x="3221736" y="109728"/>
                </a:moveTo>
                <a:lnTo>
                  <a:pt x="3299460" y="103632"/>
                </a:lnTo>
                <a:lnTo>
                  <a:pt x="3300984" y="129540"/>
                </a:lnTo>
                <a:lnTo>
                  <a:pt x="3223260" y="137160"/>
                </a:lnTo>
                <a:close/>
                <a:moveTo>
                  <a:pt x="3325368" y="102108"/>
                </a:moveTo>
                <a:lnTo>
                  <a:pt x="3404616" y="96012"/>
                </a:lnTo>
                <a:lnTo>
                  <a:pt x="3406140" y="121920"/>
                </a:lnTo>
                <a:lnTo>
                  <a:pt x="3328416" y="128016"/>
                </a:lnTo>
                <a:close/>
                <a:moveTo>
                  <a:pt x="3430524" y="92964"/>
                </a:moveTo>
                <a:lnTo>
                  <a:pt x="3477768" y="89916"/>
                </a:lnTo>
                <a:lnTo>
                  <a:pt x="3509772" y="88392"/>
                </a:lnTo>
                <a:lnTo>
                  <a:pt x="3511296" y="114300"/>
                </a:lnTo>
                <a:lnTo>
                  <a:pt x="3479292" y="115824"/>
                </a:lnTo>
                <a:lnTo>
                  <a:pt x="3432048" y="118872"/>
                </a:lnTo>
                <a:close/>
                <a:moveTo>
                  <a:pt x="3535680" y="86868"/>
                </a:moveTo>
                <a:lnTo>
                  <a:pt x="3614928" y="83820"/>
                </a:lnTo>
                <a:lnTo>
                  <a:pt x="3616452" y="109728"/>
                </a:lnTo>
                <a:lnTo>
                  <a:pt x="3537204" y="112776"/>
                </a:lnTo>
                <a:close/>
                <a:moveTo>
                  <a:pt x="3640836" y="82296"/>
                </a:moveTo>
                <a:lnTo>
                  <a:pt x="3680460" y="80772"/>
                </a:lnTo>
                <a:lnTo>
                  <a:pt x="3718560" y="77724"/>
                </a:lnTo>
                <a:lnTo>
                  <a:pt x="3721608" y="103632"/>
                </a:lnTo>
                <a:lnTo>
                  <a:pt x="3681984" y="108204"/>
                </a:lnTo>
                <a:lnTo>
                  <a:pt x="3642360" y="109728"/>
                </a:lnTo>
                <a:close/>
                <a:moveTo>
                  <a:pt x="3744468" y="74676"/>
                </a:moveTo>
                <a:lnTo>
                  <a:pt x="3823716" y="65532"/>
                </a:lnTo>
                <a:lnTo>
                  <a:pt x="3826764" y="91440"/>
                </a:lnTo>
                <a:lnTo>
                  <a:pt x="3747516" y="100584"/>
                </a:lnTo>
                <a:close/>
                <a:moveTo>
                  <a:pt x="3849624" y="62484"/>
                </a:moveTo>
                <a:lnTo>
                  <a:pt x="3927348" y="54864"/>
                </a:lnTo>
                <a:lnTo>
                  <a:pt x="3930396" y="80772"/>
                </a:lnTo>
                <a:lnTo>
                  <a:pt x="3852672" y="88392"/>
                </a:lnTo>
                <a:close/>
                <a:moveTo>
                  <a:pt x="3954780" y="51816"/>
                </a:moveTo>
                <a:lnTo>
                  <a:pt x="3979164" y="48768"/>
                </a:lnTo>
                <a:lnTo>
                  <a:pt x="4034028" y="50292"/>
                </a:lnTo>
                <a:lnTo>
                  <a:pt x="4034028" y="76200"/>
                </a:lnTo>
                <a:lnTo>
                  <a:pt x="3982212" y="74676"/>
                </a:lnTo>
                <a:lnTo>
                  <a:pt x="3956304" y="77724"/>
                </a:lnTo>
                <a:close/>
                <a:moveTo>
                  <a:pt x="4061460" y="50292"/>
                </a:moveTo>
                <a:lnTo>
                  <a:pt x="4139184" y="51816"/>
                </a:lnTo>
                <a:lnTo>
                  <a:pt x="4139184" y="77724"/>
                </a:lnTo>
                <a:lnTo>
                  <a:pt x="4059936" y="76200"/>
                </a:lnTo>
                <a:close/>
                <a:moveTo>
                  <a:pt x="4166616" y="53340"/>
                </a:moveTo>
                <a:lnTo>
                  <a:pt x="4244340" y="54864"/>
                </a:lnTo>
                <a:lnTo>
                  <a:pt x="4244340" y="80772"/>
                </a:lnTo>
                <a:lnTo>
                  <a:pt x="4165092" y="79248"/>
                </a:lnTo>
                <a:close/>
                <a:moveTo>
                  <a:pt x="4271772" y="54864"/>
                </a:moveTo>
                <a:lnTo>
                  <a:pt x="4341876" y="56388"/>
                </a:lnTo>
                <a:lnTo>
                  <a:pt x="4347972" y="56388"/>
                </a:lnTo>
                <a:lnTo>
                  <a:pt x="4351020" y="82296"/>
                </a:lnTo>
                <a:lnTo>
                  <a:pt x="4341876" y="82296"/>
                </a:lnTo>
                <a:lnTo>
                  <a:pt x="4270248" y="80772"/>
                </a:lnTo>
                <a:close/>
                <a:moveTo>
                  <a:pt x="4373880" y="53340"/>
                </a:moveTo>
                <a:lnTo>
                  <a:pt x="4453128" y="47244"/>
                </a:lnTo>
                <a:lnTo>
                  <a:pt x="4456176" y="73152"/>
                </a:lnTo>
                <a:lnTo>
                  <a:pt x="4376928" y="79248"/>
                </a:lnTo>
                <a:close/>
                <a:moveTo>
                  <a:pt x="4479036" y="44196"/>
                </a:moveTo>
                <a:lnTo>
                  <a:pt x="4558284" y="36576"/>
                </a:lnTo>
                <a:lnTo>
                  <a:pt x="4559808" y="64008"/>
                </a:lnTo>
                <a:lnTo>
                  <a:pt x="4482084" y="70104"/>
                </a:lnTo>
                <a:close/>
                <a:moveTo>
                  <a:pt x="4584192" y="35052"/>
                </a:moveTo>
                <a:lnTo>
                  <a:pt x="4613148" y="32004"/>
                </a:lnTo>
                <a:lnTo>
                  <a:pt x="4663440" y="30480"/>
                </a:lnTo>
                <a:lnTo>
                  <a:pt x="4664964" y="56388"/>
                </a:lnTo>
                <a:lnTo>
                  <a:pt x="4616196" y="57912"/>
                </a:lnTo>
                <a:lnTo>
                  <a:pt x="4585716" y="60960"/>
                </a:lnTo>
                <a:close/>
                <a:moveTo>
                  <a:pt x="4689348" y="28956"/>
                </a:moveTo>
                <a:lnTo>
                  <a:pt x="4768596" y="27432"/>
                </a:lnTo>
                <a:lnTo>
                  <a:pt x="4770120" y="53340"/>
                </a:lnTo>
                <a:lnTo>
                  <a:pt x="4690872" y="56388"/>
                </a:lnTo>
                <a:close/>
                <a:moveTo>
                  <a:pt x="4794504" y="25908"/>
                </a:moveTo>
                <a:lnTo>
                  <a:pt x="4860036" y="24384"/>
                </a:lnTo>
                <a:lnTo>
                  <a:pt x="4873752" y="22860"/>
                </a:lnTo>
                <a:lnTo>
                  <a:pt x="4875276" y="50292"/>
                </a:lnTo>
                <a:lnTo>
                  <a:pt x="4861560" y="50292"/>
                </a:lnTo>
                <a:lnTo>
                  <a:pt x="4796028" y="51816"/>
                </a:lnTo>
                <a:close/>
                <a:moveTo>
                  <a:pt x="4899660" y="21336"/>
                </a:moveTo>
                <a:lnTo>
                  <a:pt x="4978908" y="18288"/>
                </a:lnTo>
                <a:lnTo>
                  <a:pt x="4980432" y="44196"/>
                </a:lnTo>
                <a:lnTo>
                  <a:pt x="4901184" y="48768"/>
                </a:lnTo>
                <a:close/>
                <a:moveTo>
                  <a:pt x="5004816" y="16764"/>
                </a:moveTo>
                <a:lnTo>
                  <a:pt x="5084063" y="12192"/>
                </a:lnTo>
                <a:lnTo>
                  <a:pt x="5084063" y="39624"/>
                </a:lnTo>
                <a:lnTo>
                  <a:pt x="5006339" y="42672"/>
                </a:lnTo>
                <a:close/>
                <a:moveTo>
                  <a:pt x="5109972" y="10668"/>
                </a:moveTo>
                <a:lnTo>
                  <a:pt x="5186172" y="7620"/>
                </a:lnTo>
                <a:lnTo>
                  <a:pt x="5189220" y="7620"/>
                </a:lnTo>
                <a:lnTo>
                  <a:pt x="5189220" y="33528"/>
                </a:lnTo>
                <a:lnTo>
                  <a:pt x="5187696" y="33528"/>
                </a:lnTo>
                <a:lnTo>
                  <a:pt x="5111496" y="38100"/>
                </a:lnTo>
                <a:close/>
                <a:moveTo>
                  <a:pt x="5216651" y="9144"/>
                </a:moveTo>
                <a:lnTo>
                  <a:pt x="5294376" y="12192"/>
                </a:lnTo>
                <a:lnTo>
                  <a:pt x="5294376" y="38100"/>
                </a:lnTo>
                <a:lnTo>
                  <a:pt x="5215127" y="35052"/>
                </a:lnTo>
                <a:close/>
                <a:moveTo>
                  <a:pt x="5320284" y="12192"/>
                </a:moveTo>
                <a:lnTo>
                  <a:pt x="5399532" y="15240"/>
                </a:lnTo>
                <a:lnTo>
                  <a:pt x="5399532" y="15240"/>
                </a:lnTo>
                <a:lnTo>
                  <a:pt x="5399532" y="42672"/>
                </a:lnTo>
                <a:lnTo>
                  <a:pt x="5398008" y="42672"/>
                </a:lnTo>
                <a:lnTo>
                  <a:pt x="5320284" y="39624"/>
                </a:lnTo>
                <a:close/>
                <a:moveTo>
                  <a:pt x="5425439" y="15240"/>
                </a:moveTo>
                <a:lnTo>
                  <a:pt x="5503163" y="12192"/>
                </a:lnTo>
                <a:lnTo>
                  <a:pt x="5504688" y="38100"/>
                </a:lnTo>
                <a:lnTo>
                  <a:pt x="5425439" y="41148"/>
                </a:lnTo>
                <a:close/>
                <a:moveTo>
                  <a:pt x="5530596" y="10668"/>
                </a:moveTo>
                <a:lnTo>
                  <a:pt x="5608320" y="7620"/>
                </a:lnTo>
                <a:lnTo>
                  <a:pt x="5609844" y="33528"/>
                </a:lnTo>
                <a:lnTo>
                  <a:pt x="5530596" y="365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520952" y="1837944"/>
            <a:ext cx="5666232" cy="1069848"/>
          </a:xfrm>
          <a:custGeom>
            <a:avLst/>
            <a:gdLst/>
            <a:ahLst/>
            <a:cxnLst/>
            <a:rect l="l" t="t" r="r" b="b"/>
            <a:pathLst>
              <a:path w="5666232" h="1069848">
                <a:moveTo>
                  <a:pt x="3048" y="0"/>
                </a:moveTo>
                <a:lnTo>
                  <a:pt x="28956" y="1524"/>
                </a:lnTo>
                <a:lnTo>
                  <a:pt x="27432" y="27432"/>
                </a:lnTo>
                <a:lnTo>
                  <a:pt x="0" y="25908"/>
                </a:lnTo>
                <a:close/>
                <a:moveTo>
                  <a:pt x="54864" y="3048"/>
                </a:moveTo>
                <a:lnTo>
                  <a:pt x="80772" y="4572"/>
                </a:lnTo>
                <a:lnTo>
                  <a:pt x="79248" y="30480"/>
                </a:lnTo>
                <a:lnTo>
                  <a:pt x="53340" y="28956"/>
                </a:lnTo>
                <a:close/>
                <a:moveTo>
                  <a:pt x="108204" y="6096"/>
                </a:moveTo>
                <a:lnTo>
                  <a:pt x="134112" y="9144"/>
                </a:lnTo>
                <a:lnTo>
                  <a:pt x="131064" y="35052"/>
                </a:lnTo>
                <a:lnTo>
                  <a:pt x="105155" y="33528"/>
                </a:lnTo>
                <a:close/>
                <a:moveTo>
                  <a:pt x="160020" y="10668"/>
                </a:moveTo>
                <a:lnTo>
                  <a:pt x="185927" y="12192"/>
                </a:lnTo>
                <a:lnTo>
                  <a:pt x="184404" y="38100"/>
                </a:lnTo>
                <a:lnTo>
                  <a:pt x="158496" y="36576"/>
                </a:lnTo>
                <a:close/>
                <a:moveTo>
                  <a:pt x="211836" y="13716"/>
                </a:moveTo>
                <a:lnTo>
                  <a:pt x="239268" y="16764"/>
                </a:lnTo>
                <a:lnTo>
                  <a:pt x="236220" y="42672"/>
                </a:lnTo>
                <a:lnTo>
                  <a:pt x="210312" y="41148"/>
                </a:lnTo>
                <a:close/>
                <a:moveTo>
                  <a:pt x="265176" y="18288"/>
                </a:moveTo>
                <a:lnTo>
                  <a:pt x="291083" y="21336"/>
                </a:lnTo>
                <a:lnTo>
                  <a:pt x="288036" y="47244"/>
                </a:lnTo>
                <a:lnTo>
                  <a:pt x="262127" y="44196"/>
                </a:lnTo>
                <a:close/>
                <a:moveTo>
                  <a:pt x="316992" y="22860"/>
                </a:moveTo>
                <a:lnTo>
                  <a:pt x="342899" y="25908"/>
                </a:lnTo>
                <a:lnTo>
                  <a:pt x="341376" y="51816"/>
                </a:lnTo>
                <a:lnTo>
                  <a:pt x="315468" y="50292"/>
                </a:lnTo>
                <a:close/>
                <a:moveTo>
                  <a:pt x="370332" y="28956"/>
                </a:moveTo>
                <a:lnTo>
                  <a:pt x="396240" y="32004"/>
                </a:lnTo>
                <a:lnTo>
                  <a:pt x="393192" y="57912"/>
                </a:lnTo>
                <a:lnTo>
                  <a:pt x="367283" y="54864"/>
                </a:lnTo>
                <a:close/>
                <a:moveTo>
                  <a:pt x="422148" y="35052"/>
                </a:moveTo>
                <a:lnTo>
                  <a:pt x="438912" y="36576"/>
                </a:lnTo>
                <a:lnTo>
                  <a:pt x="449580" y="38100"/>
                </a:lnTo>
                <a:lnTo>
                  <a:pt x="445008" y="64008"/>
                </a:lnTo>
                <a:lnTo>
                  <a:pt x="435864" y="62484"/>
                </a:lnTo>
                <a:lnTo>
                  <a:pt x="419099" y="60960"/>
                </a:lnTo>
                <a:close/>
                <a:moveTo>
                  <a:pt x="475488" y="41148"/>
                </a:moveTo>
                <a:lnTo>
                  <a:pt x="501396" y="45720"/>
                </a:lnTo>
                <a:lnTo>
                  <a:pt x="496824" y="71628"/>
                </a:lnTo>
                <a:lnTo>
                  <a:pt x="470916" y="67056"/>
                </a:lnTo>
                <a:close/>
                <a:moveTo>
                  <a:pt x="527304" y="48768"/>
                </a:moveTo>
                <a:lnTo>
                  <a:pt x="553212" y="53340"/>
                </a:lnTo>
                <a:lnTo>
                  <a:pt x="548640" y="79248"/>
                </a:lnTo>
                <a:lnTo>
                  <a:pt x="522732" y="76200"/>
                </a:lnTo>
                <a:close/>
                <a:moveTo>
                  <a:pt x="579120" y="57912"/>
                </a:moveTo>
                <a:lnTo>
                  <a:pt x="605028" y="60960"/>
                </a:lnTo>
                <a:lnTo>
                  <a:pt x="600456" y="86868"/>
                </a:lnTo>
                <a:lnTo>
                  <a:pt x="574548" y="83820"/>
                </a:lnTo>
                <a:close/>
                <a:moveTo>
                  <a:pt x="630936" y="65532"/>
                </a:moveTo>
                <a:lnTo>
                  <a:pt x="656844" y="68580"/>
                </a:lnTo>
                <a:lnTo>
                  <a:pt x="652272" y="96012"/>
                </a:lnTo>
                <a:lnTo>
                  <a:pt x="626364" y="91440"/>
                </a:lnTo>
                <a:close/>
                <a:moveTo>
                  <a:pt x="682752" y="73152"/>
                </a:moveTo>
                <a:lnTo>
                  <a:pt x="708660" y="76200"/>
                </a:lnTo>
                <a:lnTo>
                  <a:pt x="705612" y="102108"/>
                </a:lnTo>
                <a:lnTo>
                  <a:pt x="679704" y="99060"/>
                </a:lnTo>
                <a:close/>
                <a:moveTo>
                  <a:pt x="734568" y="79248"/>
                </a:moveTo>
                <a:lnTo>
                  <a:pt x="760476" y="82296"/>
                </a:lnTo>
                <a:lnTo>
                  <a:pt x="757428" y="108204"/>
                </a:lnTo>
                <a:lnTo>
                  <a:pt x="731520" y="105156"/>
                </a:lnTo>
                <a:close/>
                <a:moveTo>
                  <a:pt x="786384" y="85344"/>
                </a:moveTo>
                <a:lnTo>
                  <a:pt x="812292" y="88392"/>
                </a:lnTo>
                <a:lnTo>
                  <a:pt x="809244" y="114300"/>
                </a:lnTo>
                <a:lnTo>
                  <a:pt x="783336" y="111252"/>
                </a:lnTo>
                <a:close/>
                <a:moveTo>
                  <a:pt x="841248" y="91440"/>
                </a:moveTo>
                <a:lnTo>
                  <a:pt x="865632" y="97536"/>
                </a:lnTo>
                <a:lnTo>
                  <a:pt x="859536" y="123444"/>
                </a:lnTo>
                <a:lnTo>
                  <a:pt x="833628" y="117348"/>
                </a:lnTo>
                <a:close/>
                <a:moveTo>
                  <a:pt x="891540" y="105156"/>
                </a:moveTo>
                <a:lnTo>
                  <a:pt x="911352" y="109728"/>
                </a:lnTo>
                <a:cubicBezTo>
                  <a:pt x="914400" y="109728"/>
                  <a:pt x="915924" y="111252"/>
                  <a:pt x="917448" y="114300"/>
                </a:cubicBezTo>
                <a:lnTo>
                  <a:pt x="922020" y="117348"/>
                </a:lnTo>
                <a:lnTo>
                  <a:pt x="902208" y="135636"/>
                </a:lnTo>
                <a:lnTo>
                  <a:pt x="899160" y="131064"/>
                </a:lnTo>
                <a:lnTo>
                  <a:pt x="905256" y="135636"/>
                </a:lnTo>
                <a:lnTo>
                  <a:pt x="885444" y="129540"/>
                </a:lnTo>
                <a:close/>
                <a:moveTo>
                  <a:pt x="938784" y="137160"/>
                </a:moveTo>
                <a:lnTo>
                  <a:pt x="957072" y="156972"/>
                </a:lnTo>
                <a:lnTo>
                  <a:pt x="937260" y="175260"/>
                </a:lnTo>
                <a:lnTo>
                  <a:pt x="918972" y="155448"/>
                </a:lnTo>
                <a:close/>
                <a:moveTo>
                  <a:pt x="973836" y="176784"/>
                </a:moveTo>
                <a:lnTo>
                  <a:pt x="990600" y="196596"/>
                </a:lnTo>
                <a:lnTo>
                  <a:pt x="970788" y="214884"/>
                </a:lnTo>
                <a:lnTo>
                  <a:pt x="954024" y="195072"/>
                </a:lnTo>
                <a:close/>
                <a:moveTo>
                  <a:pt x="1008888" y="210312"/>
                </a:moveTo>
                <a:lnTo>
                  <a:pt x="1030224" y="224028"/>
                </a:lnTo>
                <a:lnTo>
                  <a:pt x="1016508" y="246888"/>
                </a:lnTo>
                <a:lnTo>
                  <a:pt x="995172" y="233172"/>
                </a:lnTo>
                <a:close/>
                <a:moveTo>
                  <a:pt x="1053084" y="237744"/>
                </a:moveTo>
                <a:lnTo>
                  <a:pt x="1075944" y="252984"/>
                </a:lnTo>
                <a:lnTo>
                  <a:pt x="1062228" y="274320"/>
                </a:lnTo>
                <a:lnTo>
                  <a:pt x="1039368" y="260604"/>
                </a:lnTo>
                <a:close/>
                <a:moveTo>
                  <a:pt x="1092708" y="256032"/>
                </a:moveTo>
                <a:lnTo>
                  <a:pt x="1120140" y="256032"/>
                </a:lnTo>
                <a:lnTo>
                  <a:pt x="1120140" y="281940"/>
                </a:lnTo>
                <a:lnTo>
                  <a:pt x="1092708" y="281940"/>
                </a:lnTo>
                <a:close/>
                <a:moveTo>
                  <a:pt x="1146048" y="256032"/>
                </a:moveTo>
                <a:lnTo>
                  <a:pt x="1171956" y="256032"/>
                </a:lnTo>
                <a:lnTo>
                  <a:pt x="1171956" y="281940"/>
                </a:lnTo>
                <a:lnTo>
                  <a:pt x="1146048" y="281940"/>
                </a:lnTo>
                <a:close/>
                <a:moveTo>
                  <a:pt x="1203960" y="259080"/>
                </a:moveTo>
                <a:lnTo>
                  <a:pt x="1226820" y="269748"/>
                </a:lnTo>
                <a:lnTo>
                  <a:pt x="1216152" y="294132"/>
                </a:lnTo>
                <a:lnTo>
                  <a:pt x="1193292" y="283464"/>
                </a:lnTo>
                <a:close/>
                <a:moveTo>
                  <a:pt x="1251204" y="280416"/>
                </a:moveTo>
                <a:lnTo>
                  <a:pt x="1275588" y="292608"/>
                </a:lnTo>
                <a:lnTo>
                  <a:pt x="1264920" y="315468"/>
                </a:lnTo>
                <a:lnTo>
                  <a:pt x="1240536" y="304800"/>
                </a:lnTo>
                <a:close/>
                <a:moveTo>
                  <a:pt x="1298448" y="303276"/>
                </a:moveTo>
                <a:lnTo>
                  <a:pt x="1322832" y="313944"/>
                </a:lnTo>
                <a:lnTo>
                  <a:pt x="1312164" y="338328"/>
                </a:lnTo>
                <a:lnTo>
                  <a:pt x="1287780" y="327660"/>
                </a:lnTo>
                <a:close/>
                <a:moveTo>
                  <a:pt x="1347216" y="324612"/>
                </a:moveTo>
                <a:lnTo>
                  <a:pt x="1357884" y="330708"/>
                </a:lnTo>
                <a:cubicBezTo>
                  <a:pt x="1360932" y="330708"/>
                  <a:pt x="1362456" y="332232"/>
                  <a:pt x="1363980" y="333756"/>
                </a:cubicBezTo>
                <a:lnTo>
                  <a:pt x="1371600" y="344424"/>
                </a:lnTo>
                <a:lnTo>
                  <a:pt x="1350264" y="361188"/>
                </a:lnTo>
                <a:lnTo>
                  <a:pt x="1342644" y="350520"/>
                </a:lnTo>
                <a:lnTo>
                  <a:pt x="1347216" y="353568"/>
                </a:lnTo>
                <a:lnTo>
                  <a:pt x="1336548" y="348996"/>
                </a:lnTo>
                <a:close/>
                <a:moveTo>
                  <a:pt x="1386840" y="365760"/>
                </a:moveTo>
                <a:lnTo>
                  <a:pt x="1403604" y="387096"/>
                </a:lnTo>
                <a:lnTo>
                  <a:pt x="1382268" y="402336"/>
                </a:lnTo>
                <a:lnTo>
                  <a:pt x="1367028" y="382524"/>
                </a:lnTo>
                <a:close/>
                <a:moveTo>
                  <a:pt x="1418844" y="408432"/>
                </a:moveTo>
                <a:lnTo>
                  <a:pt x="1435608" y="429768"/>
                </a:lnTo>
                <a:lnTo>
                  <a:pt x="1414272" y="445008"/>
                </a:lnTo>
                <a:lnTo>
                  <a:pt x="1397508" y="423672"/>
                </a:lnTo>
                <a:close/>
                <a:moveTo>
                  <a:pt x="1450848" y="449580"/>
                </a:moveTo>
                <a:lnTo>
                  <a:pt x="1466088" y="470916"/>
                </a:lnTo>
                <a:lnTo>
                  <a:pt x="1446276" y="486156"/>
                </a:lnTo>
                <a:lnTo>
                  <a:pt x="1429512" y="466344"/>
                </a:lnTo>
                <a:close/>
                <a:moveTo>
                  <a:pt x="1482852" y="492252"/>
                </a:moveTo>
                <a:lnTo>
                  <a:pt x="1487424" y="498348"/>
                </a:lnTo>
                <a:cubicBezTo>
                  <a:pt x="1488948" y="499872"/>
                  <a:pt x="1488948" y="501396"/>
                  <a:pt x="1490472" y="502920"/>
                </a:cubicBezTo>
                <a:lnTo>
                  <a:pt x="1495044" y="521208"/>
                </a:lnTo>
                <a:lnTo>
                  <a:pt x="1469136" y="527304"/>
                </a:lnTo>
                <a:lnTo>
                  <a:pt x="1464564" y="510540"/>
                </a:lnTo>
                <a:lnTo>
                  <a:pt x="1466088" y="515112"/>
                </a:lnTo>
                <a:lnTo>
                  <a:pt x="1461516" y="507492"/>
                </a:lnTo>
                <a:close/>
                <a:moveTo>
                  <a:pt x="1501140" y="545592"/>
                </a:moveTo>
                <a:lnTo>
                  <a:pt x="1507236" y="571500"/>
                </a:lnTo>
                <a:lnTo>
                  <a:pt x="1482852" y="577596"/>
                </a:lnTo>
                <a:lnTo>
                  <a:pt x="1475232" y="553212"/>
                </a:lnTo>
                <a:close/>
                <a:moveTo>
                  <a:pt x="1514856" y="597408"/>
                </a:moveTo>
                <a:lnTo>
                  <a:pt x="1520952" y="621792"/>
                </a:lnTo>
                <a:lnTo>
                  <a:pt x="1496568" y="629412"/>
                </a:lnTo>
                <a:lnTo>
                  <a:pt x="1488948" y="603504"/>
                </a:lnTo>
                <a:close/>
                <a:moveTo>
                  <a:pt x="1528572" y="647700"/>
                </a:moveTo>
                <a:lnTo>
                  <a:pt x="1534668" y="673608"/>
                </a:lnTo>
                <a:lnTo>
                  <a:pt x="1508760" y="679704"/>
                </a:lnTo>
                <a:lnTo>
                  <a:pt x="1502664" y="653796"/>
                </a:lnTo>
                <a:close/>
                <a:moveTo>
                  <a:pt x="1542288" y="697992"/>
                </a:moveTo>
                <a:lnTo>
                  <a:pt x="1543812" y="704088"/>
                </a:lnTo>
                <a:lnTo>
                  <a:pt x="1546860" y="725424"/>
                </a:lnTo>
                <a:lnTo>
                  <a:pt x="1520952" y="729996"/>
                </a:lnTo>
                <a:lnTo>
                  <a:pt x="1517904" y="711708"/>
                </a:lnTo>
                <a:lnTo>
                  <a:pt x="1516380" y="705612"/>
                </a:lnTo>
                <a:close/>
                <a:moveTo>
                  <a:pt x="1551432" y="751332"/>
                </a:moveTo>
                <a:lnTo>
                  <a:pt x="1556004" y="777240"/>
                </a:lnTo>
                <a:lnTo>
                  <a:pt x="1530096" y="781812"/>
                </a:lnTo>
                <a:lnTo>
                  <a:pt x="1525524" y="755904"/>
                </a:lnTo>
                <a:close/>
                <a:moveTo>
                  <a:pt x="1560576" y="803148"/>
                </a:moveTo>
                <a:lnTo>
                  <a:pt x="1565148" y="829056"/>
                </a:lnTo>
                <a:lnTo>
                  <a:pt x="1539240" y="833628"/>
                </a:lnTo>
                <a:lnTo>
                  <a:pt x="1534668" y="807720"/>
                </a:lnTo>
                <a:close/>
                <a:moveTo>
                  <a:pt x="1571244" y="853440"/>
                </a:moveTo>
                <a:lnTo>
                  <a:pt x="1577340" y="879348"/>
                </a:lnTo>
                <a:lnTo>
                  <a:pt x="1551432" y="885444"/>
                </a:lnTo>
                <a:lnTo>
                  <a:pt x="1545336" y="861060"/>
                </a:lnTo>
                <a:close/>
                <a:moveTo>
                  <a:pt x="1584960" y="903732"/>
                </a:moveTo>
                <a:lnTo>
                  <a:pt x="1591056" y="929640"/>
                </a:lnTo>
                <a:lnTo>
                  <a:pt x="1566672" y="935736"/>
                </a:lnTo>
                <a:lnTo>
                  <a:pt x="1559052" y="911352"/>
                </a:lnTo>
                <a:close/>
                <a:moveTo>
                  <a:pt x="1598676" y="954024"/>
                </a:moveTo>
                <a:lnTo>
                  <a:pt x="1604772" y="979932"/>
                </a:lnTo>
                <a:lnTo>
                  <a:pt x="1603248" y="975360"/>
                </a:lnTo>
                <a:lnTo>
                  <a:pt x="1604772" y="976884"/>
                </a:lnTo>
                <a:lnTo>
                  <a:pt x="1581912" y="990600"/>
                </a:lnTo>
                <a:lnTo>
                  <a:pt x="1581912" y="989076"/>
                </a:lnTo>
                <a:cubicBezTo>
                  <a:pt x="1580388" y="989076"/>
                  <a:pt x="1580388" y="987552"/>
                  <a:pt x="1580388" y="986028"/>
                </a:cubicBezTo>
                <a:lnTo>
                  <a:pt x="1572768" y="961644"/>
                </a:lnTo>
                <a:close/>
                <a:moveTo>
                  <a:pt x="1618488" y="999744"/>
                </a:moveTo>
                <a:lnTo>
                  <a:pt x="1632204" y="1021080"/>
                </a:lnTo>
                <a:lnTo>
                  <a:pt x="1609344" y="1034796"/>
                </a:lnTo>
                <a:lnTo>
                  <a:pt x="1595628" y="1013460"/>
                </a:lnTo>
                <a:close/>
                <a:moveTo>
                  <a:pt x="1645920" y="1043940"/>
                </a:moveTo>
                <a:lnTo>
                  <a:pt x="1648968" y="1048512"/>
                </a:lnTo>
                <a:lnTo>
                  <a:pt x="1632204" y="1043940"/>
                </a:lnTo>
                <a:lnTo>
                  <a:pt x="1652016" y="1036320"/>
                </a:lnTo>
                <a:lnTo>
                  <a:pt x="1661160" y="1062228"/>
                </a:lnTo>
                <a:lnTo>
                  <a:pt x="1641348" y="1068324"/>
                </a:lnTo>
                <a:cubicBezTo>
                  <a:pt x="1635252" y="1069848"/>
                  <a:pt x="1629156" y="1068324"/>
                  <a:pt x="1626108" y="1062228"/>
                </a:cubicBezTo>
                <a:lnTo>
                  <a:pt x="1623060" y="1057656"/>
                </a:lnTo>
                <a:close/>
                <a:moveTo>
                  <a:pt x="1676400" y="1028700"/>
                </a:moveTo>
                <a:lnTo>
                  <a:pt x="1702308" y="1019556"/>
                </a:lnTo>
                <a:lnTo>
                  <a:pt x="1709928" y="1043940"/>
                </a:lnTo>
                <a:lnTo>
                  <a:pt x="1685544" y="1053084"/>
                </a:lnTo>
                <a:close/>
                <a:moveTo>
                  <a:pt x="1726692" y="1011936"/>
                </a:moveTo>
                <a:lnTo>
                  <a:pt x="1751076" y="1002792"/>
                </a:lnTo>
                <a:lnTo>
                  <a:pt x="1760219" y="1027176"/>
                </a:lnTo>
                <a:lnTo>
                  <a:pt x="1735836" y="1036320"/>
                </a:lnTo>
                <a:close/>
                <a:moveTo>
                  <a:pt x="1776984" y="993648"/>
                </a:moveTo>
                <a:lnTo>
                  <a:pt x="1792224" y="989076"/>
                </a:lnTo>
                <a:lnTo>
                  <a:pt x="1784604" y="995172"/>
                </a:lnTo>
                <a:lnTo>
                  <a:pt x="1789176" y="987552"/>
                </a:lnTo>
                <a:lnTo>
                  <a:pt x="1813560" y="998220"/>
                </a:lnTo>
                <a:lnTo>
                  <a:pt x="1808988" y="1005840"/>
                </a:lnTo>
                <a:cubicBezTo>
                  <a:pt x="1807463" y="1010412"/>
                  <a:pt x="1804416" y="1011936"/>
                  <a:pt x="1801368" y="1013460"/>
                </a:cubicBezTo>
                <a:lnTo>
                  <a:pt x="1784604" y="1019556"/>
                </a:lnTo>
                <a:close/>
                <a:moveTo>
                  <a:pt x="1799844" y="963168"/>
                </a:moveTo>
                <a:lnTo>
                  <a:pt x="1810512" y="938784"/>
                </a:lnTo>
                <a:lnTo>
                  <a:pt x="1833372" y="949452"/>
                </a:lnTo>
                <a:lnTo>
                  <a:pt x="1822704" y="973836"/>
                </a:lnTo>
                <a:close/>
                <a:moveTo>
                  <a:pt x="1821180" y="915924"/>
                </a:moveTo>
                <a:lnTo>
                  <a:pt x="1831848" y="891540"/>
                </a:lnTo>
                <a:lnTo>
                  <a:pt x="1854707" y="902208"/>
                </a:lnTo>
                <a:lnTo>
                  <a:pt x="1844040" y="926592"/>
                </a:lnTo>
                <a:close/>
                <a:moveTo>
                  <a:pt x="1842516" y="867156"/>
                </a:moveTo>
                <a:lnTo>
                  <a:pt x="1853184" y="842772"/>
                </a:lnTo>
                <a:lnTo>
                  <a:pt x="1876044" y="853440"/>
                </a:lnTo>
                <a:lnTo>
                  <a:pt x="1865376" y="877824"/>
                </a:lnTo>
                <a:close/>
                <a:moveTo>
                  <a:pt x="1862328" y="819912"/>
                </a:moveTo>
                <a:lnTo>
                  <a:pt x="1872996" y="795528"/>
                </a:lnTo>
                <a:lnTo>
                  <a:pt x="1897380" y="806196"/>
                </a:lnTo>
                <a:lnTo>
                  <a:pt x="1886712" y="830580"/>
                </a:lnTo>
                <a:close/>
                <a:moveTo>
                  <a:pt x="1898904" y="774192"/>
                </a:moveTo>
                <a:lnTo>
                  <a:pt x="1921763" y="758952"/>
                </a:lnTo>
                <a:lnTo>
                  <a:pt x="1935480" y="781812"/>
                </a:lnTo>
                <a:lnTo>
                  <a:pt x="1914144" y="795528"/>
                </a:lnTo>
                <a:close/>
                <a:moveTo>
                  <a:pt x="1943100" y="745236"/>
                </a:moveTo>
                <a:lnTo>
                  <a:pt x="1964436" y="729996"/>
                </a:lnTo>
                <a:lnTo>
                  <a:pt x="1979676" y="751332"/>
                </a:lnTo>
                <a:lnTo>
                  <a:pt x="1958340" y="766572"/>
                </a:lnTo>
                <a:close/>
                <a:moveTo>
                  <a:pt x="1984248" y="716280"/>
                </a:moveTo>
                <a:lnTo>
                  <a:pt x="2001012" y="697992"/>
                </a:lnTo>
                <a:lnTo>
                  <a:pt x="2020824" y="714756"/>
                </a:lnTo>
                <a:lnTo>
                  <a:pt x="2002536" y="734568"/>
                </a:lnTo>
                <a:close/>
                <a:moveTo>
                  <a:pt x="2019300" y="678180"/>
                </a:moveTo>
                <a:lnTo>
                  <a:pt x="2036063" y="658368"/>
                </a:lnTo>
                <a:lnTo>
                  <a:pt x="2055876" y="675132"/>
                </a:lnTo>
                <a:lnTo>
                  <a:pt x="2039112" y="694944"/>
                </a:lnTo>
                <a:close/>
                <a:moveTo>
                  <a:pt x="2054351" y="638556"/>
                </a:moveTo>
                <a:lnTo>
                  <a:pt x="2071116" y="618744"/>
                </a:lnTo>
                <a:lnTo>
                  <a:pt x="2090928" y="637032"/>
                </a:lnTo>
                <a:lnTo>
                  <a:pt x="2074163" y="656844"/>
                </a:lnTo>
                <a:close/>
                <a:moveTo>
                  <a:pt x="2089404" y="598932"/>
                </a:moveTo>
                <a:lnTo>
                  <a:pt x="2098548" y="589788"/>
                </a:lnTo>
                <a:cubicBezTo>
                  <a:pt x="2100072" y="588264"/>
                  <a:pt x="2100072" y="586740"/>
                  <a:pt x="2101596" y="586740"/>
                </a:cubicBezTo>
                <a:lnTo>
                  <a:pt x="2113788" y="580644"/>
                </a:lnTo>
                <a:lnTo>
                  <a:pt x="2125980" y="603504"/>
                </a:lnTo>
                <a:lnTo>
                  <a:pt x="2115312" y="609600"/>
                </a:lnTo>
                <a:lnTo>
                  <a:pt x="2118360" y="606552"/>
                </a:lnTo>
                <a:lnTo>
                  <a:pt x="2109216" y="617220"/>
                </a:lnTo>
                <a:close/>
                <a:moveTo>
                  <a:pt x="2136648" y="568452"/>
                </a:moveTo>
                <a:lnTo>
                  <a:pt x="2159507" y="554736"/>
                </a:lnTo>
                <a:lnTo>
                  <a:pt x="2171700" y="579120"/>
                </a:lnTo>
                <a:lnTo>
                  <a:pt x="2148840" y="591312"/>
                </a:lnTo>
                <a:close/>
                <a:moveTo>
                  <a:pt x="2182368" y="542544"/>
                </a:moveTo>
                <a:lnTo>
                  <a:pt x="2205228" y="530352"/>
                </a:lnTo>
                <a:lnTo>
                  <a:pt x="2217419" y="553212"/>
                </a:lnTo>
                <a:lnTo>
                  <a:pt x="2194560" y="565404"/>
                </a:lnTo>
                <a:close/>
                <a:moveTo>
                  <a:pt x="2228088" y="518160"/>
                </a:moveTo>
                <a:lnTo>
                  <a:pt x="2235707" y="513588"/>
                </a:lnTo>
                <a:lnTo>
                  <a:pt x="2252472" y="505968"/>
                </a:lnTo>
                <a:lnTo>
                  <a:pt x="2263140" y="528828"/>
                </a:lnTo>
                <a:lnTo>
                  <a:pt x="2247900" y="536448"/>
                </a:lnTo>
                <a:lnTo>
                  <a:pt x="2240280" y="541020"/>
                </a:lnTo>
                <a:close/>
                <a:moveTo>
                  <a:pt x="2275332" y="493776"/>
                </a:moveTo>
                <a:lnTo>
                  <a:pt x="2299716" y="481584"/>
                </a:lnTo>
                <a:lnTo>
                  <a:pt x="2310384" y="505968"/>
                </a:lnTo>
                <a:lnTo>
                  <a:pt x="2287524" y="518160"/>
                </a:lnTo>
                <a:close/>
                <a:moveTo>
                  <a:pt x="2322576" y="470916"/>
                </a:moveTo>
                <a:lnTo>
                  <a:pt x="2346960" y="458724"/>
                </a:lnTo>
                <a:lnTo>
                  <a:pt x="2359151" y="483108"/>
                </a:lnTo>
                <a:lnTo>
                  <a:pt x="2334768" y="493776"/>
                </a:lnTo>
                <a:close/>
                <a:moveTo>
                  <a:pt x="2371344" y="448056"/>
                </a:moveTo>
                <a:lnTo>
                  <a:pt x="2386584" y="440436"/>
                </a:lnTo>
                <a:cubicBezTo>
                  <a:pt x="2388107" y="438912"/>
                  <a:pt x="2388107" y="438912"/>
                  <a:pt x="2389632" y="438912"/>
                </a:cubicBezTo>
                <a:lnTo>
                  <a:pt x="2397251" y="437388"/>
                </a:lnTo>
                <a:lnTo>
                  <a:pt x="2403348" y="463296"/>
                </a:lnTo>
                <a:lnTo>
                  <a:pt x="2395728" y="464820"/>
                </a:lnTo>
                <a:lnTo>
                  <a:pt x="2398776" y="463296"/>
                </a:lnTo>
                <a:lnTo>
                  <a:pt x="2382012" y="470916"/>
                </a:lnTo>
                <a:close/>
                <a:moveTo>
                  <a:pt x="2423160" y="431292"/>
                </a:moveTo>
                <a:lnTo>
                  <a:pt x="2449068" y="425196"/>
                </a:lnTo>
                <a:lnTo>
                  <a:pt x="2455163" y="451104"/>
                </a:lnTo>
                <a:lnTo>
                  <a:pt x="2429256" y="457200"/>
                </a:lnTo>
                <a:close/>
                <a:moveTo>
                  <a:pt x="2474976" y="419100"/>
                </a:moveTo>
                <a:lnTo>
                  <a:pt x="2500884" y="413004"/>
                </a:lnTo>
                <a:lnTo>
                  <a:pt x="2505456" y="438912"/>
                </a:lnTo>
                <a:lnTo>
                  <a:pt x="2481072" y="445008"/>
                </a:lnTo>
                <a:close/>
                <a:moveTo>
                  <a:pt x="2525268" y="408432"/>
                </a:moveTo>
                <a:lnTo>
                  <a:pt x="2551176" y="402336"/>
                </a:lnTo>
                <a:lnTo>
                  <a:pt x="2557272" y="428244"/>
                </a:lnTo>
                <a:lnTo>
                  <a:pt x="2531363" y="432816"/>
                </a:lnTo>
                <a:close/>
                <a:moveTo>
                  <a:pt x="2577084" y="396240"/>
                </a:moveTo>
                <a:lnTo>
                  <a:pt x="2602992" y="390144"/>
                </a:lnTo>
                <a:lnTo>
                  <a:pt x="2609088" y="416052"/>
                </a:lnTo>
                <a:lnTo>
                  <a:pt x="2583180" y="422148"/>
                </a:lnTo>
                <a:close/>
                <a:moveTo>
                  <a:pt x="2628900" y="384048"/>
                </a:moveTo>
                <a:lnTo>
                  <a:pt x="2630424" y="384048"/>
                </a:lnTo>
                <a:lnTo>
                  <a:pt x="2651760" y="376428"/>
                </a:lnTo>
                <a:lnTo>
                  <a:pt x="2660904" y="400812"/>
                </a:lnTo>
                <a:lnTo>
                  <a:pt x="2634996" y="409956"/>
                </a:lnTo>
                <a:lnTo>
                  <a:pt x="2633472" y="409956"/>
                </a:lnTo>
                <a:close/>
                <a:moveTo>
                  <a:pt x="2676144" y="367284"/>
                </a:moveTo>
                <a:lnTo>
                  <a:pt x="2700528" y="358140"/>
                </a:lnTo>
                <a:lnTo>
                  <a:pt x="2709672" y="382524"/>
                </a:lnTo>
                <a:lnTo>
                  <a:pt x="2685288" y="391668"/>
                </a:lnTo>
                <a:close/>
                <a:moveTo>
                  <a:pt x="2724912" y="348996"/>
                </a:moveTo>
                <a:lnTo>
                  <a:pt x="2749296" y="338328"/>
                </a:lnTo>
                <a:lnTo>
                  <a:pt x="2758440" y="364236"/>
                </a:lnTo>
                <a:lnTo>
                  <a:pt x="2734056" y="373380"/>
                </a:lnTo>
                <a:close/>
                <a:moveTo>
                  <a:pt x="2773680" y="329184"/>
                </a:moveTo>
                <a:lnTo>
                  <a:pt x="2799588" y="320040"/>
                </a:lnTo>
                <a:lnTo>
                  <a:pt x="2808732" y="345948"/>
                </a:lnTo>
                <a:lnTo>
                  <a:pt x="2784348" y="355092"/>
                </a:lnTo>
                <a:close/>
                <a:moveTo>
                  <a:pt x="2823972" y="310896"/>
                </a:moveTo>
                <a:lnTo>
                  <a:pt x="2823972" y="310896"/>
                </a:lnTo>
                <a:cubicBezTo>
                  <a:pt x="2823972" y="310896"/>
                  <a:pt x="2825496" y="310896"/>
                  <a:pt x="2827020" y="310896"/>
                </a:cubicBezTo>
                <a:lnTo>
                  <a:pt x="2852928" y="307848"/>
                </a:lnTo>
                <a:lnTo>
                  <a:pt x="2855976" y="333756"/>
                </a:lnTo>
                <a:lnTo>
                  <a:pt x="2830068" y="336804"/>
                </a:lnTo>
                <a:lnTo>
                  <a:pt x="2833116" y="335280"/>
                </a:lnTo>
                <a:lnTo>
                  <a:pt x="2833116" y="335280"/>
                </a:lnTo>
                <a:close/>
                <a:moveTo>
                  <a:pt x="2878836" y="303276"/>
                </a:moveTo>
                <a:lnTo>
                  <a:pt x="2904744" y="300228"/>
                </a:lnTo>
                <a:lnTo>
                  <a:pt x="2907792" y="326136"/>
                </a:lnTo>
                <a:lnTo>
                  <a:pt x="2881884" y="329184"/>
                </a:lnTo>
                <a:close/>
                <a:moveTo>
                  <a:pt x="2930652" y="297180"/>
                </a:moveTo>
                <a:lnTo>
                  <a:pt x="2956560" y="292608"/>
                </a:lnTo>
                <a:lnTo>
                  <a:pt x="2959608" y="320040"/>
                </a:lnTo>
                <a:lnTo>
                  <a:pt x="2933700" y="323088"/>
                </a:lnTo>
                <a:close/>
                <a:moveTo>
                  <a:pt x="2982468" y="289560"/>
                </a:moveTo>
                <a:lnTo>
                  <a:pt x="3008376" y="286512"/>
                </a:lnTo>
                <a:lnTo>
                  <a:pt x="3012948" y="312420"/>
                </a:lnTo>
                <a:lnTo>
                  <a:pt x="2987040" y="315468"/>
                </a:lnTo>
                <a:close/>
                <a:moveTo>
                  <a:pt x="3034284" y="283464"/>
                </a:moveTo>
                <a:lnTo>
                  <a:pt x="3061716" y="278892"/>
                </a:lnTo>
                <a:lnTo>
                  <a:pt x="3064764" y="304800"/>
                </a:lnTo>
                <a:lnTo>
                  <a:pt x="3038856" y="309372"/>
                </a:lnTo>
                <a:close/>
                <a:moveTo>
                  <a:pt x="3087624" y="275844"/>
                </a:moveTo>
                <a:lnTo>
                  <a:pt x="3102864" y="274320"/>
                </a:lnTo>
                <a:lnTo>
                  <a:pt x="3112008" y="272796"/>
                </a:lnTo>
                <a:lnTo>
                  <a:pt x="3116580" y="298704"/>
                </a:lnTo>
                <a:lnTo>
                  <a:pt x="3105912" y="300228"/>
                </a:lnTo>
                <a:lnTo>
                  <a:pt x="3090672" y="301752"/>
                </a:lnTo>
                <a:close/>
                <a:moveTo>
                  <a:pt x="3137916" y="268224"/>
                </a:moveTo>
                <a:lnTo>
                  <a:pt x="3163824" y="263652"/>
                </a:lnTo>
                <a:lnTo>
                  <a:pt x="3168396" y="288036"/>
                </a:lnTo>
                <a:lnTo>
                  <a:pt x="3142488" y="294132"/>
                </a:lnTo>
                <a:close/>
                <a:moveTo>
                  <a:pt x="3189732" y="257556"/>
                </a:moveTo>
                <a:lnTo>
                  <a:pt x="3215640" y="252984"/>
                </a:lnTo>
                <a:lnTo>
                  <a:pt x="3220212" y="278892"/>
                </a:lnTo>
                <a:lnTo>
                  <a:pt x="3194304" y="283464"/>
                </a:lnTo>
                <a:close/>
                <a:moveTo>
                  <a:pt x="3241548" y="248412"/>
                </a:moveTo>
                <a:lnTo>
                  <a:pt x="3267456" y="243840"/>
                </a:lnTo>
                <a:lnTo>
                  <a:pt x="3272028" y="269748"/>
                </a:lnTo>
                <a:lnTo>
                  <a:pt x="3246120" y="274320"/>
                </a:lnTo>
                <a:close/>
                <a:moveTo>
                  <a:pt x="3293364" y="239268"/>
                </a:moveTo>
                <a:lnTo>
                  <a:pt x="3319272" y="234696"/>
                </a:lnTo>
                <a:lnTo>
                  <a:pt x="3323844" y="260604"/>
                </a:lnTo>
                <a:lnTo>
                  <a:pt x="3297936" y="265176"/>
                </a:lnTo>
                <a:close/>
                <a:moveTo>
                  <a:pt x="3345180" y="230124"/>
                </a:moveTo>
                <a:lnTo>
                  <a:pt x="3371088" y="225552"/>
                </a:lnTo>
                <a:lnTo>
                  <a:pt x="3375660" y="251460"/>
                </a:lnTo>
                <a:lnTo>
                  <a:pt x="3349752" y="256032"/>
                </a:lnTo>
                <a:close/>
                <a:moveTo>
                  <a:pt x="3396996" y="220980"/>
                </a:moveTo>
                <a:lnTo>
                  <a:pt x="3422904" y="216408"/>
                </a:lnTo>
                <a:lnTo>
                  <a:pt x="3427476" y="242316"/>
                </a:lnTo>
                <a:lnTo>
                  <a:pt x="3401568" y="246888"/>
                </a:lnTo>
                <a:close/>
                <a:moveTo>
                  <a:pt x="3448812" y="211836"/>
                </a:moveTo>
                <a:lnTo>
                  <a:pt x="3474720" y="207264"/>
                </a:lnTo>
                <a:lnTo>
                  <a:pt x="3479292" y="233172"/>
                </a:lnTo>
                <a:lnTo>
                  <a:pt x="3453384" y="237744"/>
                </a:lnTo>
                <a:close/>
                <a:moveTo>
                  <a:pt x="3500628" y="202692"/>
                </a:moveTo>
                <a:lnTo>
                  <a:pt x="3509772" y="201168"/>
                </a:lnTo>
                <a:lnTo>
                  <a:pt x="3528060" y="199644"/>
                </a:lnTo>
                <a:lnTo>
                  <a:pt x="3529584" y="225552"/>
                </a:lnTo>
                <a:lnTo>
                  <a:pt x="3514344" y="227076"/>
                </a:lnTo>
                <a:lnTo>
                  <a:pt x="3505200" y="228600"/>
                </a:lnTo>
                <a:close/>
                <a:moveTo>
                  <a:pt x="3553968" y="196596"/>
                </a:moveTo>
                <a:lnTo>
                  <a:pt x="3579876" y="195072"/>
                </a:lnTo>
                <a:lnTo>
                  <a:pt x="3582924" y="220980"/>
                </a:lnTo>
                <a:lnTo>
                  <a:pt x="3557016" y="222504"/>
                </a:lnTo>
                <a:close/>
                <a:moveTo>
                  <a:pt x="3605784" y="192024"/>
                </a:moveTo>
                <a:lnTo>
                  <a:pt x="3633216" y="190500"/>
                </a:lnTo>
                <a:lnTo>
                  <a:pt x="3634740" y="216408"/>
                </a:lnTo>
                <a:lnTo>
                  <a:pt x="3608832" y="217932"/>
                </a:lnTo>
                <a:close/>
                <a:moveTo>
                  <a:pt x="3659124" y="187452"/>
                </a:moveTo>
                <a:lnTo>
                  <a:pt x="3685032" y="185928"/>
                </a:lnTo>
                <a:lnTo>
                  <a:pt x="3688080" y="211836"/>
                </a:lnTo>
                <a:lnTo>
                  <a:pt x="3660648" y="213360"/>
                </a:lnTo>
                <a:close/>
                <a:moveTo>
                  <a:pt x="3710940" y="182880"/>
                </a:moveTo>
                <a:lnTo>
                  <a:pt x="3715512" y="182880"/>
                </a:lnTo>
                <a:lnTo>
                  <a:pt x="3713988" y="182880"/>
                </a:lnTo>
                <a:lnTo>
                  <a:pt x="3735324" y="178308"/>
                </a:lnTo>
                <a:lnTo>
                  <a:pt x="3741420" y="202692"/>
                </a:lnTo>
                <a:lnTo>
                  <a:pt x="3720084" y="208788"/>
                </a:lnTo>
                <a:cubicBezTo>
                  <a:pt x="3720084" y="208788"/>
                  <a:pt x="3718560" y="208788"/>
                  <a:pt x="3718560" y="208788"/>
                </a:cubicBezTo>
                <a:lnTo>
                  <a:pt x="3713988" y="208788"/>
                </a:lnTo>
                <a:close/>
                <a:moveTo>
                  <a:pt x="3761232" y="172212"/>
                </a:moveTo>
                <a:lnTo>
                  <a:pt x="3785616" y="164592"/>
                </a:lnTo>
                <a:lnTo>
                  <a:pt x="3791712" y="190500"/>
                </a:lnTo>
                <a:lnTo>
                  <a:pt x="3767328" y="196596"/>
                </a:lnTo>
                <a:close/>
                <a:moveTo>
                  <a:pt x="3811524" y="158496"/>
                </a:moveTo>
                <a:lnTo>
                  <a:pt x="3837432" y="152400"/>
                </a:lnTo>
                <a:lnTo>
                  <a:pt x="3843528" y="178308"/>
                </a:lnTo>
                <a:lnTo>
                  <a:pt x="3817620" y="184404"/>
                </a:lnTo>
                <a:close/>
                <a:moveTo>
                  <a:pt x="3863340" y="146304"/>
                </a:moveTo>
                <a:lnTo>
                  <a:pt x="3887724" y="140208"/>
                </a:lnTo>
                <a:lnTo>
                  <a:pt x="3893820" y="166116"/>
                </a:lnTo>
                <a:lnTo>
                  <a:pt x="3869436" y="172212"/>
                </a:lnTo>
                <a:close/>
                <a:moveTo>
                  <a:pt x="3913632" y="134112"/>
                </a:moveTo>
                <a:lnTo>
                  <a:pt x="3939540" y="128016"/>
                </a:lnTo>
                <a:lnTo>
                  <a:pt x="3945636" y="153924"/>
                </a:lnTo>
                <a:lnTo>
                  <a:pt x="3919728" y="160020"/>
                </a:lnTo>
                <a:close/>
                <a:moveTo>
                  <a:pt x="3965448" y="121920"/>
                </a:moveTo>
                <a:lnTo>
                  <a:pt x="3989832" y="115824"/>
                </a:lnTo>
                <a:lnTo>
                  <a:pt x="3995928" y="141732"/>
                </a:lnTo>
                <a:lnTo>
                  <a:pt x="3971544" y="147828"/>
                </a:lnTo>
                <a:close/>
                <a:moveTo>
                  <a:pt x="4015740" y="109728"/>
                </a:moveTo>
                <a:lnTo>
                  <a:pt x="4015740" y="109728"/>
                </a:lnTo>
                <a:cubicBezTo>
                  <a:pt x="4017264" y="109728"/>
                  <a:pt x="4018788" y="109728"/>
                  <a:pt x="4020312" y="109728"/>
                </a:cubicBezTo>
                <a:lnTo>
                  <a:pt x="4046220" y="111252"/>
                </a:lnTo>
                <a:lnTo>
                  <a:pt x="4044696" y="137160"/>
                </a:lnTo>
                <a:lnTo>
                  <a:pt x="4018788" y="135636"/>
                </a:lnTo>
                <a:lnTo>
                  <a:pt x="4021836" y="135636"/>
                </a:lnTo>
                <a:lnTo>
                  <a:pt x="4021836" y="135636"/>
                </a:lnTo>
                <a:close/>
                <a:moveTo>
                  <a:pt x="4072128" y="111252"/>
                </a:moveTo>
                <a:lnTo>
                  <a:pt x="4098036" y="112776"/>
                </a:lnTo>
                <a:lnTo>
                  <a:pt x="4096512" y="138684"/>
                </a:lnTo>
                <a:lnTo>
                  <a:pt x="4070604" y="138684"/>
                </a:lnTo>
                <a:close/>
                <a:moveTo>
                  <a:pt x="4125468" y="114300"/>
                </a:moveTo>
                <a:lnTo>
                  <a:pt x="4151376" y="115824"/>
                </a:lnTo>
                <a:lnTo>
                  <a:pt x="4149852" y="141732"/>
                </a:lnTo>
                <a:lnTo>
                  <a:pt x="4123944" y="140208"/>
                </a:lnTo>
                <a:close/>
                <a:moveTo>
                  <a:pt x="4177284" y="117348"/>
                </a:moveTo>
                <a:lnTo>
                  <a:pt x="4203192" y="118872"/>
                </a:lnTo>
                <a:lnTo>
                  <a:pt x="4201668" y="144780"/>
                </a:lnTo>
                <a:lnTo>
                  <a:pt x="4175760" y="143256"/>
                </a:lnTo>
                <a:close/>
                <a:moveTo>
                  <a:pt x="4229100" y="120396"/>
                </a:moveTo>
                <a:lnTo>
                  <a:pt x="4256532" y="120396"/>
                </a:lnTo>
                <a:lnTo>
                  <a:pt x="4255008" y="147828"/>
                </a:lnTo>
                <a:lnTo>
                  <a:pt x="4229100" y="146304"/>
                </a:lnTo>
                <a:close/>
                <a:moveTo>
                  <a:pt x="4282440" y="121920"/>
                </a:moveTo>
                <a:lnTo>
                  <a:pt x="4308348" y="123444"/>
                </a:lnTo>
                <a:lnTo>
                  <a:pt x="4306824" y="149352"/>
                </a:lnTo>
                <a:lnTo>
                  <a:pt x="4280916" y="149352"/>
                </a:lnTo>
                <a:close/>
                <a:moveTo>
                  <a:pt x="4334256" y="124968"/>
                </a:moveTo>
                <a:lnTo>
                  <a:pt x="4361688" y="126492"/>
                </a:lnTo>
                <a:lnTo>
                  <a:pt x="4360164" y="152400"/>
                </a:lnTo>
                <a:lnTo>
                  <a:pt x="4332732" y="150876"/>
                </a:lnTo>
                <a:close/>
                <a:moveTo>
                  <a:pt x="4384548" y="126492"/>
                </a:moveTo>
                <a:lnTo>
                  <a:pt x="4410456" y="121920"/>
                </a:lnTo>
                <a:lnTo>
                  <a:pt x="4415028" y="147828"/>
                </a:lnTo>
                <a:lnTo>
                  <a:pt x="4389120" y="152400"/>
                </a:lnTo>
                <a:close/>
                <a:moveTo>
                  <a:pt x="4434840" y="117348"/>
                </a:moveTo>
                <a:lnTo>
                  <a:pt x="4460748" y="111252"/>
                </a:lnTo>
                <a:lnTo>
                  <a:pt x="4466844" y="137160"/>
                </a:lnTo>
                <a:lnTo>
                  <a:pt x="4440936" y="143256"/>
                </a:lnTo>
                <a:close/>
                <a:moveTo>
                  <a:pt x="4486656" y="106680"/>
                </a:moveTo>
                <a:lnTo>
                  <a:pt x="4512564" y="102108"/>
                </a:lnTo>
                <a:lnTo>
                  <a:pt x="4518660" y="128016"/>
                </a:lnTo>
                <a:lnTo>
                  <a:pt x="4492752" y="132588"/>
                </a:lnTo>
                <a:close/>
                <a:moveTo>
                  <a:pt x="4538472" y="96012"/>
                </a:moveTo>
                <a:lnTo>
                  <a:pt x="4564380" y="91440"/>
                </a:lnTo>
                <a:lnTo>
                  <a:pt x="4568952" y="117348"/>
                </a:lnTo>
                <a:lnTo>
                  <a:pt x="4544568" y="121920"/>
                </a:lnTo>
                <a:close/>
                <a:moveTo>
                  <a:pt x="4590288" y="85344"/>
                </a:moveTo>
                <a:lnTo>
                  <a:pt x="4616196" y="80772"/>
                </a:lnTo>
                <a:lnTo>
                  <a:pt x="4620768" y="106680"/>
                </a:lnTo>
                <a:lnTo>
                  <a:pt x="4594860" y="111252"/>
                </a:lnTo>
                <a:close/>
                <a:moveTo>
                  <a:pt x="4642104" y="76200"/>
                </a:moveTo>
                <a:lnTo>
                  <a:pt x="4657344" y="73152"/>
                </a:lnTo>
                <a:lnTo>
                  <a:pt x="4669536" y="71628"/>
                </a:lnTo>
                <a:lnTo>
                  <a:pt x="4671060" y="97536"/>
                </a:lnTo>
                <a:lnTo>
                  <a:pt x="4661916" y="99060"/>
                </a:lnTo>
                <a:lnTo>
                  <a:pt x="4646676" y="102108"/>
                </a:lnTo>
                <a:close/>
                <a:moveTo>
                  <a:pt x="4695444" y="70104"/>
                </a:moveTo>
                <a:lnTo>
                  <a:pt x="4721352" y="68580"/>
                </a:lnTo>
                <a:lnTo>
                  <a:pt x="4724400" y="94488"/>
                </a:lnTo>
                <a:lnTo>
                  <a:pt x="4696968" y="96012"/>
                </a:lnTo>
                <a:close/>
                <a:moveTo>
                  <a:pt x="4748784" y="65532"/>
                </a:moveTo>
                <a:lnTo>
                  <a:pt x="4774692" y="64008"/>
                </a:lnTo>
                <a:lnTo>
                  <a:pt x="4776216" y="89916"/>
                </a:lnTo>
                <a:lnTo>
                  <a:pt x="4750308" y="92964"/>
                </a:lnTo>
                <a:close/>
                <a:moveTo>
                  <a:pt x="4800600" y="62484"/>
                </a:moveTo>
                <a:lnTo>
                  <a:pt x="4826508" y="60960"/>
                </a:lnTo>
                <a:lnTo>
                  <a:pt x="4828032" y="86868"/>
                </a:lnTo>
                <a:lnTo>
                  <a:pt x="4802124" y="88392"/>
                </a:lnTo>
                <a:close/>
                <a:moveTo>
                  <a:pt x="4852416" y="57912"/>
                </a:moveTo>
                <a:lnTo>
                  <a:pt x="4879848" y="56388"/>
                </a:lnTo>
                <a:lnTo>
                  <a:pt x="4881372" y="82296"/>
                </a:lnTo>
                <a:lnTo>
                  <a:pt x="4855464" y="83820"/>
                </a:lnTo>
                <a:close/>
                <a:moveTo>
                  <a:pt x="4905756" y="54864"/>
                </a:moveTo>
                <a:lnTo>
                  <a:pt x="4907280" y="54864"/>
                </a:lnTo>
                <a:lnTo>
                  <a:pt x="4931664" y="51816"/>
                </a:lnTo>
                <a:lnTo>
                  <a:pt x="4933188" y="77724"/>
                </a:lnTo>
                <a:lnTo>
                  <a:pt x="4908804" y="80772"/>
                </a:lnTo>
                <a:lnTo>
                  <a:pt x="4907280" y="80772"/>
                </a:lnTo>
                <a:close/>
                <a:moveTo>
                  <a:pt x="4957572" y="48768"/>
                </a:moveTo>
                <a:lnTo>
                  <a:pt x="4983479" y="45720"/>
                </a:lnTo>
                <a:lnTo>
                  <a:pt x="4986528" y="71628"/>
                </a:lnTo>
                <a:lnTo>
                  <a:pt x="4960620" y="74676"/>
                </a:lnTo>
                <a:close/>
                <a:moveTo>
                  <a:pt x="5009388" y="42672"/>
                </a:moveTo>
                <a:lnTo>
                  <a:pt x="5035296" y="39624"/>
                </a:lnTo>
                <a:lnTo>
                  <a:pt x="5038344" y="65532"/>
                </a:lnTo>
                <a:lnTo>
                  <a:pt x="5012436" y="68580"/>
                </a:lnTo>
                <a:close/>
                <a:moveTo>
                  <a:pt x="5061204" y="36576"/>
                </a:moveTo>
                <a:lnTo>
                  <a:pt x="5087112" y="33528"/>
                </a:lnTo>
                <a:lnTo>
                  <a:pt x="5090160" y="60960"/>
                </a:lnTo>
                <a:lnTo>
                  <a:pt x="5064252" y="62484"/>
                </a:lnTo>
                <a:close/>
                <a:moveTo>
                  <a:pt x="5114544" y="32004"/>
                </a:moveTo>
                <a:lnTo>
                  <a:pt x="5140452" y="28956"/>
                </a:lnTo>
                <a:lnTo>
                  <a:pt x="5143500" y="54864"/>
                </a:lnTo>
                <a:lnTo>
                  <a:pt x="5117591" y="57912"/>
                </a:lnTo>
                <a:close/>
                <a:moveTo>
                  <a:pt x="5166360" y="25908"/>
                </a:moveTo>
                <a:lnTo>
                  <a:pt x="5192267" y="22860"/>
                </a:lnTo>
                <a:lnTo>
                  <a:pt x="5195316" y="48768"/>
                </a:lnTo>
                <a:lnTo>
                  <a:pt x="5169408" y="51816"/>
                </a:lnTo>
                <a:close/>
                <a:moveTo>
                  <a:pt x="5218176" y="19812"/>
                </a:moveTo>
                <a:lnTo>
                  <a:pt x="5236464" y="18288"/>
                </a:lnTo>
                <a:cubicBezTo>
                  <a:pt x="5236464" y="18288"/>
                  <a:pt x="5237988" y="18288"/>
                  <a:pt x="5237988" y="18288"/>
                </a:cubicBezTo>
                <a:lnTo>
                  <a:pt x="5247132" y="18288"/>
                </a:lnTo>
                <a:lnTo>
                  <a:pt x="5245608" y="44196"/>
                </a:lnTo>
                <a:lnTo>
                  <a:pt x="5236464" y="44196"/>
                </a:lnTo>
                <a:lnTo>
                  <a:pt x="5237988" y="44196"/>
                </a:lnTo>
                <a:lnTo>
                  <a:pt x="5221224" y="45720"/>
                </a:lnTo>
                <a:close/>
                <a:moveTo>
                  <a:pt x="5273040" y="21336"/>
                </a:moveTo>
                <a:lnTo>
                  <a:pt x="5298948" y="22860"/>
                </a:lnTo>
                <a:lnTo>
                  <a:pt x="5297424" y="48768"/>
                </a:lnTo>
                <a:lnTo>
                  <a:pt x="5271516" y="47244"/>
                </a:lnTo>
                <a:close/>
                <a:moveTo>
                  <a:pt x="5326379" y="25908"/>
                </a:moveTo>
                <a:lnTo>
                  <a:pt x="5352288" y="27432"/>
                </a:lnTo>
                <a:lnTo>
                  <a:pt x="5349240" y="53340"/>
                </a:lnTo>
                <a:lnTo>
                  <a:pt x="5323332" y="51816"/>
                </a:lnTo>
                <a:close/>
                <a:moveTo>
                  <a:pt x="5378196" y="28956"/>
                </a:moveTo>
                <a:lnTo>
                  <a:pt x="5404104" y="32004"/>
                </a:lnTo>
                <a:lnTo>
                  <a:pt x="5402579" y="57912"/>
                </a:lnTo>
                <a:lnTo>
                  <a:pt x="5375148" y="56388"/>
                </a:lnTo>
                <a:close/>
                <a:moveTo>
                  <a:pt x="5430012" y="33528"/>
                </a:moveTo>
                <a:lnTo>
                  <a:pt x="5451348" y="36576"/>
                </a:lnTo>
                <a:lnTo>
                  <a:pt x="5449824" y="36576"/>
                </a:lnTo>
                <a:lnTo>
                  <a:pt x="5454396" y="35052"/>
                </a:lnTo>
                <a:lnTo>
                  <a:pt x="5455920" y="62484"/>
                </a:lnTo>
                <a:lnTo>
                  <a:pt x="5451348" y="62484"/>
                </a:lnTo>
                <a:cubicBezTo>
                  <a:pt x="5451348" y="62484"/>
                  <a:pt x="5449824" y="62484"/>
                  <a:pt x="5449824" y="62484"/>
                </a:cubicBezTo>
                <a:lnTo>
                  <a:pt x="5428488" y="60960"/>
                </a:lnTo>
                <a:close/>
                <a:moveTo>
                  <a:pt x="5480304" y="33528"/>
                </a:moveTo>
                <a:lnTo>
                  <a:pt x="5506212" y="32004"/>
                </a:lnTo>
                <a:lnTo>
                  <a:pt x="5509260" y="57912"/>
                </a:lnTo>
                <a:lnTo>
                  <a:pt x="5483352" y="59436"/>
                </a:lnTo>
                <a:close/>
                <a:moveTo>
                  <a:pt x="5533644" y="28956"/>
                </a:moveTo>
                <a:lnTo>
                  <a:pt x="5559552" y="27432"/>
                </a:lnTo>
                <a:lnTo>
                  <a:pt x="5561076" y="53340"/>
                </a:lnTo>
                <a:lnTo>
                  <a:pt x="5535167" y="54864"/>
                </a:lnTo>
                <a:close/>
                <a:moveTo>
                  <a:pt x="5585460" y="24384"/>
                </a:moveTo>
                <a:lnTo>
                  <a:pt x="5611367" y="22860"/>
                </a:lnTo>
                <a:lnTo>
                  <a:pt x="5614416" y="48768"/>
                </a:lnTo>
                <a:lnTo>
                  <a:pt x="5586984" y="50292"/>
                </a:lnTo>
                <a:close/>
                <a:moveTo>
                  <a:pt x="5637276" y="19812"/>
                </a:moveTo>
                <a:lnTo>
                  <a:pt x="5664708" y="18288"/>
                </a:lnTo>
                <a:lnTo>
                  <a:pt x="5666232" y="44196"/>
                </a:lnTo>
                <a:lnTo>
                  <a:pt x="5640324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3957828" y="2800691"/>
            <a:ext cx="1928433" cy="331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0070C0"/>
                </a:solidFill>
                <a:latin typeface="Arial"/>
                <a:cs typeface="Arial"/>
              </a:rPr>
              <a:t>CURVES GENERATED IN RTS MODEL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0070C0"/>
                </a:solidFill>
                <a:latin typeface="Arial"/>
                <a:cs typeface="Arial"/>
              </a:rPr>
              <a:t>BASED ON A COMPUTED SWL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614672" y="2523744"/>
            <a:ext cx="152400" cy="297180"/>
          </a:xfrm>
          <a:custGeom>
            <a:avLst/>
            <a:gdLst/>
            <a:ahLst/>
            <a:cxnLst/>
            <a:rect l="l" t="t" r="r" b="b"/>
            <a:pathLst>
              <a:path w="152400" h="297180">
                <a:moveTo>
                  <a:pt x="144780" y="297180"/>
                </a:moveTo>
                <a:lnTo>
                  <a:pt x="22860" y="53340"/>
                </a:lnTo>
                <a:lnTo>
                  <a:pt x="30480" y="50292"/>
                </a:lnTo>
                <a:lnTo>
                  <a:pt x="152400" y="292608"/>
                </a:lnTo>
                <a:lnTo>
                  <a:pt x="144780" y="297180"/>
                </a:lnTo>
                <a:close/>
                <a:moveTo>
                  <a:pt x="1524" y="77724"/>
                </a:moveTo>
                <a:lnTo>
                  <a:pt x="0" y="0"/>
                </a:lnTo>
                <a:lnTo>
                  <a:pt x="64008" y="45720"/>
                </a:lnTo>
                <a:lnTo>
                  <a:pt x="1524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206240" y="2433828"/>
            <a:ext cx="156972" cy="403860"/>
          </a:xfrm>
          <a:custGeom>
            <a:avLst/>
            <a:gdLst/>
            <a:ahLst/>
            <a:cxnLst/>
            <a:rect l="l" t="t" r="r" b="b"/>
            <a:pathLst>
              <a:path w="156972" h="403860">
                <a:moveTo>
                  <a:pt x="147828" y="403860"/>
                </a:moveTo>
                <a:lnTo>
                  <a:pt x="25908" y="56388"/>
                </a:lnTo>
                <a:lnTo>
                  <a:pt x="33528" y="53340"/>
                </a:lnTo>
                <a:lnTo>
                  <a:pt x="156972" y="400812"/>
                </a:lnTo>
                <a:lnTo>
                  <a:pt x="147828" y="403860"/>
                </a:lnTo>
                <a:close/>
                <a:moveTo>
                  <a:pt x="0" y="77724"/>
                </a:moveTo>
                <a:lnTo>
                  <a:pt x="10668" y="0"/>
                </a:lnTo>
                <a:lnTo>
                  <a:pt x="67056" y="53340"/>
                </a:lnTo>
                <a:lnTo>
                  <a:pt x="0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782824" y="2441448"/>
            <a:ext cx="156972" cy="452628"/>
          </a:xfrm>
          <a:custGeom>
            <a:avLst/>
            <a:gdLst/>
            <a:ahLst/>
            <a:cxnLst/>
            <a:rect l="l" t="t" r="r" b="b"/>
            <a:pathLst>
              <a:path w="156972" h="452628">
                <a:moveTo>
                  <a:pt x="156972" y="452628"/>
                </a:moveTo>
                <a:cubicBezTo>
                  <a:pt x="112776" y="452628"/>
                  <a:pt x="77724" y="446532"/>
                  <a:pt x="77724" y="438912"/>
                </a:cubicBezTo>
                <a:lnTo>
                  <a:pt x="77724" y="239268"/>
                </a:lnTo>
                <a:cubicBezTo>
                  <a:pt x="77724" y="231648"/>
                  <a:pt x="42672" y="227076"/>
                  <a:pt x="0" y="227076"/>
                </a:cubicBezTo>
                <a:cubicBezTo>
                  <a:pt x="42672" y="227076"/>
                  <a:pt x="77724" y="220980"/>
                  <a:pt x="77724" y="213360"/>
                </a:cubicBezTo>
                <a:lnTo>
                  <a:pt x="77724" y="13716"/>
                </a:lnTo>
                <a:cubicBezTo>
                  <a:pt x="77724" y="6096"/>
                  <a:pt x="112776" y="0"/>
                  <a:pt x="156972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769108" y="2429256"/>
            <a:ext cx="170688" cy="478536"/>
          </a:xfrm>
          <a:custGeom>
            <a:avLst/>
            <a:gdLst/>
            <a:ahLst/>
            <a:cxnLst/>
            <a:rect l="l" t="t" r="r" b="b"/>
            <a:pathLst>
              <a:path w="170688" h="478536">
                <a:moveTo>
                  <a:pt x="170688" y="478536"/>
                </a:moveTo>
                <a:lnTo>
                  <a:pt x="153924" y="477012"/>
                </a:lnTo>
                <a:lnTo>
                  <a:pt x="138684" y="477012"/>
                </a:lnTo>
                <a:lnTo>
                  <a:pt x="124968" y="475488"/>
                </a:lnTo>
                <a:lnTo>
                  <a:pt x="112776" y="473964"/>
                </a:lnTo>
                <a:lnTo>
                  <a:pt x="108204" y="472440"/>
                </a:lnTo>
                <a:lnTo>
                  <a:pt x="102108" y="472440"/>
                </a:lnTo>
                <a:lnTo>
                  <a:pt x="97536" y="470916"/>
                </a:lnTo>
                <a:lnTo>
                  <a:pt x="94488" y="469392"/>
                </a:lnTo>
                <a:lnTo>
                  <a:pt x="89916" y="467868"/>
                </a:lnTo>
                <a:cubicBezTo>
                  <a:pt x="89916" y="467868"/>
                  <a:pt x="88392" y="466344"/>
                  <a:pt x="88392" y="466344"/>
                </a:cubicBezTo>
                <a:lnTo>
                  <a:pt x="86868" y="464820"/>
                </a:lnTo>
                <a:cubicBezTo>
                  <a:pt x="85344" y="464820"/>
                  <a:pt x="85344" y="463296"/>
                  <a:pt x="83820" y="463296"/>
                </a:cubicBezTo>
                <a:lnTo>
                  <a:pt x="82296" y="461772"/>
                </a:lnTo>
                <a:cubicBezTo>
                  <a:pt x="80772" y="460248"/>
                  <a:pt x="80772" y="458724"/>
                  <a:pt x="79248" y="457200"/>
                </a:cubicBezTo>
                <a:lnTo>
                  <a:pt x="79248" y="455676"/>
                </a:lnTo>
                <a:cubicBezTo>
                  <a:pt x="79248" y="454152"/>
                  <a:pt x="79248" y="452628"/>
                  <a:pt x="79248" y="451104"/>
                </a:cubicBezTo>
                <a:lnTo>
                  <a:pt x="79248" y="251460"/>
                </a:lnTo>
                <a:lnTo>
                  <a:pt x="79248" y="254508"/>
                </a:lnTo>
                <a:lnTo>
                  <a:pt x="79248" y="254508"/>
                </a:lnTo>
                <a:lnTo>
                  <a:pt x="82296" y="259080"/>
                </a:lnTo>
                <a:lnTo>
                  <a:pt x="80772" y="257556"/>
                </a:lnTo>
                <a:lnTo>
                  <a:pt x="83820" y="260604"/>
                </a:lnTo>
                <a:lnTo>
                  <a:pt x="80772" y="259080"/>
                </a:lnTo>
                <a:lnTo>
                  <a:pt x="83820" y="259080"/>
                </a:lnTo>
                <a:lnTo>
                  <a:pt x="80772" y="259080"/>
                </a:lnTo>
                <a:lnTo>
                  <a:pt x="77724" y="257556"/>
                </a:lnTo>
                <a:lnTo>
                  <a:pt x="74676" y="257556"/>
                </a:lnTo>
                <a:lnTo>
                  <a:pt x="71628" y="256032"/>
                </a:lnTo>
                <a:lnTo>
                  <a:pt x="67056" y="256032"/>
                </a:lnTo>
                <a:lnTo>
                  <a:pt x="54864" y="254508"/>
                </a:lnTo>
                <a:lnTo>
                  <a:pt x="42672" y="252984"/>
                </a:lnTo>
                <a:lnTo>
                  <a:pt x="28956" y="251460"/>
                </a:lnTo>
                <a:lnTo>
                  <a:pt x="13716" y="251460"/>
                </a:lnTo>
                <a:cubicBezTo>
                  <a:pt x="6096" y="251460"/>
                  <a:pt x="0" y="245364"/>
                  <a:pt x="0" y="239268"/>
                </a:cubicBezTo>
                <a:cubicBezTo>
                  <a:pt x="0" y="231648"/>
                  <a:pt x="6096" y="225552"/>
                  <a:pt x="13716" y="225552"/>
                </a:cubicBezTo>
                <a:lnTo>
                  <a:pt x="28956" y="225552"/>
                </a:lnTo>
                <a:lnTo>
                  <a:pt x="42672" y="224028"/>
                </a:lnTo>
                <a:lnTo>
                  <a:pt x="56388" y="222504"/>
                </a:lnTo>
                <a:lnTo>
                  <a:pt x="67056" y="222504"/>
                </a:lnTo>
                <a:lnTo>
                  <a:pt x="71628" y="220980"/>
                </a:lnTo>
                <a:lnTo>
                  <a:pt x="76200" y="219456"/>
                </a:lnTo>
                <a:lnTo>
                  <a:pt x="79248" y="219456"/>
                </a:lnTo>
                <a:lnTo>
                  <a:pt x="80772" y="217932"/>
                </a:lnTo>
                <a:lnTo>
                  <a:pt x="82296" y="217932"/>
                </a:lnTo>
                <a:lnTo>
                  <a:pt x="80772" y="217932"/>
                </a:lnTo>
                <a:lnTo>
                  <a:pt x="83820" y="216408"/>
                </a:lnTo>
                <a:lnTo>
                  <a:pt x="80772" y="219456"/>
                </a:lnTo>
                <a:lnTo>
                  <a:pt x="82296" y="217932"/>
                </a:lnTo>
                <a:lnTo>
                  <a:pt x="79248" y="224028"/>
                </a:lnTo>
                <a:lnTo>
                  <a:pt x="79248" y="222504"/>
                </a:lnTo>
                <a:lnTo>
                  <a:pt x="79248" y="225552"/>
                </a:lnTo>
                <a:lnTo>
                  <a:pt x="79248" y="25908"/>
                </a:lnTo>
                <a:cubicBezTo>
                  <a:pt x="79248" y="24384"/>
                  <a:pt x="79248" y="22860"/>
                  <a:pt x="79248" y="21336"/>
                </a:cubicBezTo>
                <a:lnTo>
                  <a:pt x="79248" y="21336"/>
                </a:lnTo>
                <a:cubicBezTo>
                  <a:pt x="80772" y="18288"/>
                  <a:pt x="80772" y="16764"/>
                  <a:pt x="82296" y="15240"/>
                </a:cubicBezTo>
                <a:lnTo>
                  <a:pt x="83820" y="13716"/>
                </a:lnTo>
                <a:cubicBezTo>
                  <a:pt x="85344" y="13716"/>
                  <a:pt x="85344" y="12192"/>
                  <a:pt x="86868" y="12192"/>
                </a:cubicBezTo>
                <a:lnTo>
                  <a:pt x="88392" y="10668"/>
                </a:lnTo>
                <a:cubicBezTo>
                  <a:pt x="88392" y="10668"/>
                  <a:pt x="89916" y="10668"/>
                  <a:pt x="89916" y="9144"/>
                </a:cubicBezTo>
                <a:lnTo>
                  <a:pt x="92964" y="9144"/>
                </a:lnTo>
                <a:lnTo>
                  <a:pt x="97536" y="7620"/>
                </a:lnTo>
                <a:lnTo>
                  <a:pt x="102108" y="6096"/>
                </a:lnTo>
                <a:lnTo>
                  <a:pt x="106680" y="4572"/>
                </a:lnTo>
                <a:lnTo>
                  <a:pt x="112776" y="3048"/>
                </a:lnTo>
                <a:lnTo>
                  <a:pt x="124968" y="1524"/>
                </a:lnTo>
                <a:lnTo>
                  <a:pt x="138684" y="0"/>
                </a:lnTo>
                <a:lnTo>
                  <a:pt x="153924" y="0"/>
                </a:lnTo>
                <a:lnTo>
                  <a:pt x="170688" y="0"/>
                </a:lnTo>
                <a:lnTo>
                  <a:pt x="170688" y="25908"/>
                </a:lnTo>
                <a:lnTo>
                  <a:pt x="155448" y="25908"/>
                </a:lnTo>
                <a:lnTo>
                  <a:pt x="141732" y="25908"/>
                </a:lnTo>
                <a:lnTo>
                  <a:pt x="128016" y="27432"/>
                </a:lnTo>
                <a:lnTo>
                  <a:pt x="117348" y="28956"/>
                </a:lnTo>
                <a:lnTo>
                  <a:pt x="112776" y="30480"/>
                </a:lnTo>
                <a:lnTo>
                  <a:pt x="108204" y="30480"/>
                </a:lnTo>
                <a:lnTo>
                  <a:pt x="105156" y="32004"/>
                </a:lnTo>
                <a:lnTo>
                  <a:pt x="103632" y="32004"/>
                </a:lnTo>
                <a:lnTo>
                  <a:pt x="100584" y="33528"/>
                </a:lnTo>
                <a:lnTo>
                  <a:pt x="102108" y="32004"/>
                </a:lnTo>
                <a:lnTo>
                  <a:pt x="100584" y="33528"/>
                </a:lnTo>
                <a:lnTo>
                  <a:pt x="103632" y="32004"/>
                </a:lnTo>
                <a:lnTo>
                  <a:pt x="102108" y="33528"/>
                </a:lnTo>
                <a:lnTo>
                  <a:pt x="105156" y="27432"/>
                </a:lnTo>
                <a:lnTo>
                  <a:pt x="105156" y="28956"/>
                </a:lnTo>
                <a:lnTo>
                  <a:pt x="105156" y="25908"/>
                </a:lnTo>
                <a:lnTo>
                  <a:pt x="105156" y="225552"/>
                </a:lnTo>
                <a:cubicBezTo>
                  <a:pt x="105156" y="227076"/>
                  <a:pt x="105156" y="228600"/>
                  <a:pt x="105156" y="228600"/>
                </a:cubicBezTo>
                <a:lnTo>
                  <a:pt x="103632" y="230124"/>
                </a:lnTo>
                <a:cubicBezTo>
                  <a:pt x="103632" y="233172"/>
                  <a:pt x="102108" y="234696"/>
                  <a:pt x="100584" y="236220"/>
                </a:cubicBezTo>
                <a:lnTo>
                  <a:pt x="99060" y="237744"/>
                </a:lnTo>
                <a:cubicBezTo>
                  <a:pt x="99060" y="237744"/>
                  <a:pt x="97536" y="239268"/>
                  <a:pt x="97536" y="239268"/>
                </a:cubicBezTo>
                <a:lnTo>
                  <a:pt x="96012" y="240792"/>
                </a:lnTo>
                <a:cubicBezTo>
                  <a:pt x="94488" y="240792"/>
                  <a:pt x="94488" y="240792"/>
                  <a:pt x="94488" y="240792"/>
                </a:cubicBezTo>
                <a:lnTo>
                  <a:pt x="89916" y="242316"/>
                </a:lnTo>
                <a:lnTo>
                  <a:pt x="85344" y="243840"/>
                </a:lnTo>
                <a:lnTo>
                  <a:pt x="82296" y="245364"/>
                </a:lnTo>
                <a:lnTo>
                  <a:pt x="76200" y="246888"/>
                </a:lnTo>
                <a:lnTo>
                  <a:pt x="70104" y="248412"/>
                </a:lnTo>
                <a:lnTo>
                  <a:pt x="57912" y="249936"/>
                </a:lnTo>
                <a:lnTo>
                  <a:pt x="44196" y="249936"/>
                </a:lnTo>
                <a:lnTo>
                  <a:pt x="28956" y="251460"/>
                </a:lnTo>
                <a:lnTo>
                  <a:pt x="13716" y="251460"/>
                </a:lnTo>
                <a:lnTo>
                  <a:pt x="13716" y="225552"/>
                </a:lnTo>
                <a:lnTo>
                  <a:pt x="30480" y="225552"/>
                </a:lnTo>
                <a:lnTo>
                  <a:pt x="45720" y="227076"/>
                </a:lnTo>
                <a:lnTo>
                  <a:pt x="59436" y="227076"/>
                </a:lnTo>
                <a:lnTo>
                  <a:pt x="71628" y="230124"/>
                </a:lnTo>
                <a:lnTo>
                  <a:pt x="76200" y="230124"/>
                </a:lnTo>
                <a:lnTo>
                  <a:pt x="82296" y="231648"/>
                </a:lnTo>
                <a:lnTo>
                  <a:pt x="86868" y="233172"/>
                </a:lnTo>
                <a:lnTo>
                  <a:pt x="91440" y="234696"/>
                </a:lnTo>
                <a:lnTo>
                  <a:pt x="92964" y="236220"/>
                </a:lnTo>
                <a:cubicBezTo>
                  <a:pt x="94488" y="236220"/>
                  <a:pt x="94488" y="236220"/>
                  <a:pt x="96012" y="236220"/>
                </a:cubicBezTo>
                <a:lnTo>
                  <a:pt x="97536" y="237744"/>
                </a:lnTo>
                <a:cubicBezTo>
                  <a:pt x="99060" y="239268"/>
                  <a:pt x="99060" y="239268"/>
                  <a:pt x="100584" y="240792"/>
                </a:cubicBezTo>
                <a:lnTo>
                  <a:pt x="100584" y="240792"/>
                </a:lnTo>
                <a:cubicBezTo>
                  <a:pt x="102108" y="242316"/>
                  <a:pt x="103632" y="245364"/>
                  <a:pt x="103632" y="246888"/>
                </a:cubicBezTo>
                <a:lnTo>
                  <a:pt x="105156" y="248412"/>
                </a:lnTo>
                <a:cubicBezTo>
                  <a:pt x="105156" y="249936"/>
                  <a:pt x="105156" y="249936"/>
                  <a:pt x="105156" y="251460"/>
                </a:cubicBezTo>
                <a:lnTo>
                  <a:pt x="105156" y="451104"/>
                </a:lnTo>
                <a:lnTo>
                  <a:pt x="105156" y="448056"/>
                </a:lnTo>
                <a:lnTo>
                  <a:pt x="105156" y="449580"/>
                </a:lnTo>
                <a:lnTo>
                  <a:pt x="102108" y="443484"/>
                </a:lnTo>
                <a:lnTo>
                  <a:pt x="103632" y="445008"/>
                </a:lnTo>
                <a:lnTo>
                  <a:pt x="100584" y="443484"/>
                </a:lnTo>
                <a:lnTo>
                  <a:pt x="102108" y="445008"/>
                </a:lnTo>
                <a:lnTo>
                  <a:pt x="100584" y="443484"/>
                </a:lnTo>
                <a:lnTo>
                  <a:pt x="102108" y="443484"/>
                </a:lnTo>
                <a:lnTo>
                  <a:pt x="105156" y="445008"/>
                </a:lnTo>
                <a:lnTo>
                  <a:pt x="108204" y="446532"/>
                </a:lnTo>
                <a:lnTo>
                  <a:pt x="112776" y="446532"/>
                </a:lnTo>
                <a:lnTo>
                  <a:pt x="117348" y="448056"/>
                </a:lnTo>
                <a:lnTo>
                  <a:pt x="128016" y="449580"/>
                </a:lnTo>
                <a:lnTo>
                  <a:pt x="140208" y="451104"/>
                </a:lnTo>
                <a:lnTo>
                  <a:pt x="155448" y="451104"/>
                </a:lnTo>
                <a:lnTo>
                  <a:pt x="170688" y="451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2478024" y="2564611"/>
            <a:ext cx="262048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29m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36" y="1941576"/>
            <a:ext cx="466344" cy="251460"/>
          </a:xfrm>
          <a:prstGeom prst="rect">
            <a:avLst/>
          </a:prstGeom>
        </p:spPr>
      </p:pic>
      <p:pic>
        <p:nvPicPr>
          <p:cNvPr id="2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15" y="2100072"/>
            <a:ext cx="457200" cy="260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object 201"/>
          <p:cNvSpPr/>
          <p:nvPr/>
        </p:nvSpPr>
        <p:spPr>
          <a:xfrm>
            <a:off x="8461248" y="2058924"/>
            <a:ext cx="600456" cy="592836"/>
          </a:xfrm>
          <a:custGeom>
            <a:avLst/>
            <a:gdLst/>
            <a:ahLst/>
            <a:cxnLst/>
            <a:rect l="l" t="t" r="r" b="b"/>
            <a:pathLst>
              <a:path w="600456" h="592836">
                <a:moveTo>
                  <a:pt x="0" y="592836"/>
                </a:moveTo>
                <a:lnTo>
                  <a:pt x="0" y="0"/>
                </a:lnTo>
                <a:lnTo>
                  <a:pt x="600456" y="0"/>
                </a:lnTo>
                <a:lnTo>
                  <a:pt x="600456" y="592836"/>
                </a:lnTo>
                <a:lnTo>
                  <a:pt x="0" y="592836"/>
                </a:lnTo>
                <a:close/>
              </a:path>
            </a:pathLst>
          </a:custGeom>
          <a:solidFill>
            <a:srgbClr val="948A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461248" y="2650236"/>
            <a:ext cx="600456" cy="297180"/>
          </a:xfrm>
          <a:custGeom>
            <a:avLst/>
            <a:gdLst/>
            <a:ahLst/>
            <a:cxnLst/>
            <a:rect l="l" t="t" r="r" b="b"/>
            <a:pathLst>
              <a:path w="600456" h="297180">
                <a:moveTo>
                  <a:pt x="0" y="297180"/>
                </a:moveTo>
                <a:lnTo>
                  <a:pt x="0" y="0"/>
                </a:lnTo>
                <a:lnTo>
                  <a:pt x="600456" y="0"/>
                </a:lnTo>
                <a:lnTo>
                  <a:pt x="600456" y="297180"/>
                </a:lnTo>
                <a:lnTo>
                  <a:pt x="0" y="2971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171688" y="2945892"/>
            <a:ext cx="291084" cy="297180"/>
          </a:xfrm>
          <a:custGeom>
            <a:avLst/>
            <a:gdLst/>
            <a:ahLst/>
            <a:cxnLst/>
            <a:rect l="l" t="t" r="r" b="b"/>
            <a:pathLst>
              <a:path w="291084" h="297180">
                <a:moveTo>
                  <a:pt x="0" y="297180"/>
                </a:moveTo>
                <a:lnTo>
                  <a:pt x="0" y="0"/>
                </a:lnTo>
                <a:lnTo>
                  <a:pt x="291084" y="0"/>
                </a:lnTo>
                <a:lnTo>
                  <a:pt x="291084" y="297180"/>
                </a:lnTo>
                <a:lnTo>
                  <a:pt x="0" y="29718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461248" y="2945892"/>
            <a:ext cx="600456" cy="297180"/>
          </a:xfrm>
          <a:custGeom>
            <a:avLst/>
            <a:gdLst/>
            <a:ahLst/>
            <a:cxnLst/>
            <a:rect l="l" t="t" r="r" b="b"/>
            <a:pathLst>
              <a:path w="600456" h="297180">
                <a:moveTo>
                  <a:pt x="0" y="297180"/>
                </a:moveTo>
                <a:lnTo>
                  <a:pt x="0" y="0"/>
                </a:lnTo>
                <a:lnTo>
                  <a:pt x="600456" y="0"/>
                </a:lnTo>
                <a:lnTo>
                  <a:pt x="600456" y="297180"/>
                </a:lnTo>
                <a:lnTo>
                  <a:pt x="0" y="2971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461248" y="3241548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55F7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61248" y="3389376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55F7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61248" y="3537204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61248" y="3685032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461248" y="3832859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3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3"/>
                </a:lnTo>
                <a:lnTo>
                  <a:pt x="0" y="14935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461248" y="3980688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461248" y="4128515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3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3"/>
                </a:lnTo>
                <a:lnTo>
                  <a:pt x="0" y="14935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61248" y="4276344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461248" y="4424172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61248" y="4572000"/>
            <a:ext cx="600456" cy="149352"/>
          </a:xfrm>
          <a:custGeom>
            <a:avLst/>
            <a:gdLst/>
            <a:ahLst/>
            <a:cxnLst/>
            <a:rect l="l" t="t" r="r" b="b"/>
            <a:pathLst>
              <a:path w="600456" h="149352">
                <a:moveTo>
                  <a:pt x="0" y="149352"/>
                </a:moveTo>
                <a:lnTo>
                  <a:pt x="0" y="0"/>
                </a:lnTo>
                <a:lnTo>
                  <a:pt x="600456" y="0"/>
                </a:lnTo>
                <a:lnTo>
                  <a:pt x="600456" y="149352"/>
                </a:lnTo>
                <a:lnTo>
                  <a:pt x="0" y="149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text 1"/>
          <p:cNvSpPr txBox="1"/>
          <p:nvPr/>
        </p:nvSpPr>
        <p:spPr>
          <a:xfrm>
            <a:off x="8194548" y="1904995"/>
            <a:ext cx="289845" cy="3077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Yield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solidFill>
                  <a:srgbClr val="FF0000"/>
                </a:solidFill>
                <a:latin typeface="Arial"/>
                <a:cs typeface="Arial"/>
              </a:rPr>
              <a:t>L/s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7953755" y="2200651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12_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083042" y="2200651"/>
            <a:ext cx="35828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_SWL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953755" y="2496307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20_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7953755" y="2791963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28_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953755" y="3087619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50_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9083042" y="3235448"/>
            <a:ext cx="534611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  Fracture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7953755" y="3383276"/>
            <a:ext cx="228800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62_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9147022" y="3383276"/>
            <a:ext cx="391155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 Cavity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9083042" y="3678932"/>
            <a:ext cx="267893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66%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9081519" y="3839428"/>
            <a:ext cx="529559" cy="43898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Coarse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50" spc="10" dirty="0">
                <a:latin typeface="Arial"/>
                <a:cs typeface="Arial"/>
              </a:rPr>
              <a:t>Porous</a:t>
            </a:r>
            <a:endParaRPr sz="8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789" spc="10" dirty="0">
                <a:latin typeface="Arial"/>
                <a:cs typeface="Arial"/>
              </a:rPr>
              <a:t>Sandstone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7888222" y="4418073"/>
            <a:ext cx="294189" cy="3077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109_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113_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9083042" y="4565901"/>
            <a:ext cx="352298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COAL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484107" y="4861557"/>
            <a:ext cx="985401" cy="3077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Shoalhaven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Group dom. Shale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403078" y="5608317"/>
            <a:ext cx="3463472" cy="600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The following is proposed by Hume: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1. Reduce the depth of the bore by setting a plug at the base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2. Draw the water down to below the deepest level below 80m</a:t>
            </a:r>
            <a:endParaRPr sz="900">
              <a:latin typeface="Arial"/>
              <a:cs typeface="Arial"/>
            </a:endParaRPr>
          </a:p>
          <a:p>
            <a:pPr marL="13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3. This allows only about 10m of water column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7595611" y="5608317"/>
            <a:ext cx="1959068" cy="6003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TESTED @ 42 L/s - max pump flow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DRAWDOWN 8.68m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LICENSE 400 ML/annum</a:t>
            </a:r>
            <a:endParaRPr sz="900">
              <a:latin typeface="Arial"/>
              <a:cs typeface="Arial"/>
            </a:endParaRPr>
          </a:p>
          <a:p>
            <a:pPr marL="4">
              <a:lnSpc>
                <a:spcPct val="100000"/>
              </a:lnSpc>
            </a:pPr>
            <a:r>
              <a:rPr sz="900" b="1" spc="10" dirty="0">
                <a:solidFill>
                  <a:srgbClr val="FF0000"/>
                </a:solidFill>
                <a:latin typeface="Arial"/>
                <a:cs typeface="Arial"/>
              </a:rPr>
              <a:t>POT'L YIELD ~100 L/s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804160" y="6793987"/>
            <a:ext cx="809904" cy="6430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UTM: -</a:t>
            </a:r>
            <a:endParaRPr sz="900">
              <a:latin typeface="Arial"/>
              <a:cs typeface="Arial"/>
            </a:endParaRPr>
          </a:p>
          <a:p>
            <a:pPr marL="4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Jan-19</a:t>
            </a:r>
            <a:endParaRPr sz="900">
              <a:latin typeface="Arial"/>
              <a:cs typeface="Arial"/>
            </a:endParaRPr>
          </a:p>
          <a:p>
            <a:pPr marL="4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Drawn: RJL</a:t>
            </a:r>
            <a:endParaRPr sz="900">
              <a:latin typeface="Arial"/>
              <a:cs typeface="Arial"/>
            </a:endParaRPr>
          </a:p>
          <a:p>
            <a:pPr marL="4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Approved: RJL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008123" y="6839448"/>
            <a:ext cx="3256108" cy="2222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ROSEDALE BORE -' Make Good Strategy'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712730" y="6995469"/>
            <a:ext cx="759851" cy="2554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500" b="1" spc="10" dirty="0">
                <a:solidFill>
                  <a:srgbClr val="FF0000"/>
                </a:solidFill>
                <a:latin typeface="Arial"/>
                <a:cs typeface="Arial"/>
              </a:rPr>
              <a:t>SLIDE 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003556" y="7183715"/>
            <a:ext cx="409247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HUME COAL PROPOSED  BORE REMEDIATION VS ACTUAL DATA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9654540" y="882396"/>
            <a:ext cx="10668" cy="2804159"/>
          </a:xfrm>
          <a:custGeom>
            <a:avLst/>
            <a:gdLst/>
            <a:ahLst/>
            <a:cxnLst/>
            <a:rect l="l" t="t" r="r" b="b"/>
            <a:pathLst>
              <a:path w="10668" h="2804159">
                <a:moveTo>
                  <a:pt x="0" y="2804159"/>
                </a:moveTo>
                <a:lnTo>
                  <a:pt x="0" y="0"/>
                </a:lnTo>
                <a:lnTo>
                  <a:pt x="10668" y="0"/>
                </a:lnTo>
                <a:lnTo>
                  <a:pt x="10668" y="2804159"/>
                </a:lnTo>
                <a:lnTo>
                  <a:pt x="0" y="2804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654540" y="3832859"/>
            <a:ext cx="10668" cy="1770888"/>
          </a:xfrm>
          <a:custGeom>
            <a:avLst/>
            <a:gdLst/>
            <a:ahLst/>
            <a:cxnLst/>
            <a:rect l="l" t="t" r="r" b="b"/>
            <a:pathLst>
              <a:path w="10668" h="1770888">
                <a:moveTo>
                  <a:pt x="0" y="1770889"/>
                </a:moveTo>
                <a:lnTo>
                  <a:pt x="0" y="0"/>
                </a:lnTo>
                <a:lnTo>
                  <a:pt x="10668" y="0"/>
                </a:lnTo>
                <a:lnTo>
                  <a:pt x="10668" y="1770889"/>
                </a:lnTo>
                <a:lnTo>
                  <a:pt x="0" y="1770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648444" y="5625084"/>
            <a:ext cx="21336" cy="598932"/>
          </a:xfrm>
          <a:custGeom>
            <a:avLst/>
            <a:gdLst/>
            <a:ahLst/>
            <a:cxnLst/>
            <a:rect l="l" t="t" r="r" b="b"/>
            <a:pathLst>
              <a:path w="21336" h="598932">
                <a:moveTo>
                  <a:pt x="0" y="598932"/>
                </a:moveTo>
                <a:lnTo>
                  <a:pt x="0" y="0"/>
                </a:lnTo>
                <a:lnTo>
                  <a:pt x="21336" y="0"/>
                </a:lnTo>
                <a:lnTo>
                  <a:pt x="21336" y="598932"/>
                </a:lnTo>
                <a:lnTo>
                  <a:pt x="0" y="5989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81000" y="871728"/>
            <a:ext cx="10668" cy="6582156"/>
          </a:xfrm>
          <a:custGeom>
            <a:avLst/>
            <a:gdLst/>
            <a:ahLst/>
            <a:cxnLst/>
            <a:rect l="l" t="t" r="r" b="b"/>
            <a:pathLst>
              <a:path w="10668" h="6582156">
                <a:moveTo>
                  <a:pt x="0" y="6582156"/>
                </a:moveTo>
                <a:lnTo>
                  <a:pt x="0" y="0"/>
                </a:lnTo>
                <a:lnTo>
                  <a:pt x="10668" y="0"/>
                </a:lnTo>
                <a:lnTo>
                  <a:pt x="10668" y="6582156"/>
                </a:lnTo>
                <a:lnTo>
                  <a:pt x="0" y="6582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654540" y="6224016"/>
            <a:ext cx="10668" cy="1229868"/>
          </a:xfrm>
          <a:custGeom>
            <a:avLst/>
            <a:gdLst/>
            <a:ahLst/>
            <a:cxnLst/>
            <a:rect l="l" t="t" r="r" b="b"/>
            <a:pathLst>
              <a:path w="10668" h="1229868">
                <a:moveTo>
                  <a:pt x="0" y="1229868"/>
                </a:moveTo>
                <a:lnTo>
                  <a:pt x="0" y="0"/>
                </a:lnTo>
                <a:lnTo>
                  <a:pt x="10668" y="0"/>
                </a:lnTo>
                <a:lnTo>
                  <a:pt x="10668" y="1229868"/>
                </a:lnTo>
                <a:lnTo>
                  <a:pt x="0" y="1229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62088" y="5603748"/>
            <a:ext cx="21336" cy="620268"/>
          </a:xfrm>
          <a:custGeom>
            <a:avLst/>
            <a:gdLst/>
            <a:ahLst/>
            <a:cxnLst/>
            <a:rect l="l" t="t" r="r" b="b"/>
            <a:pathLst>
              <a:path w="21336" h="620268">
                <a:moveTo>
                  <a:pt x="0" y="620268"/>
                </a:moveTo>
                <a:lnTo>
                  <a:pt x="0" y="0"/>
                </a:lnTo>
                <a:lnTo>
                  <a:pt x="21336" y="0"/>
                </a:lnTo>
                <a:lnTo>
                  <a:pt x="21336" y="620268"/>
                </a:lnTo>
                <a:lnTo>
                  <a:pt x="0" y="620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776728" y="6810756"/>
            <a:ext cx="10668" cy="643128"/>
          </a:xfrm>
          <a:custGeom>
            <a:avLst/>
            <a:gdLst/>
            <a:ahLst/>
            <a:cxnLst/>
            <a:rect l="l" t="t" r="r" b="b"/>
            <a:pathLst>
              <a:path w="10668" h="643128">
                <a:moveTo>
                  <a:pt x="0" y="643128"/>
                </a:moveTo>
                <a:lnTo>
                  <a:pt x="0" y="0"/>
                </a:lnTo>
                <a:lnTo>
                  <a:pt x="10668" y="0"/>
                </a:lnTo>
                <a:lnTo>
                  <a:pt x="10668" y="643128"/>
                </a:lnTo>
                <a:lnTo>
                  <a:pt x="0" y="643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974592" y="6810756"/>
            <a:ext cx="10667" cy="643128"/>
          </a:xfrm>
          <a:custGeom>
            <a:avLst/>
            <a:gdLst/>
            <a:ahLst/>
            <a:cxnLst/>
            <a:rect l="l" t="t" r="r" b="b"/>
            <a:pathLst>
              <a:path w="10667" h="643128">
                <a:moveTo>
                  <a:pt x="0" y="643128"/>
                </a:moveTo>
                <a:lnTo>
                  <a:pt x="0" y="0"/>
                </a:lnTo>
                <a:lnTo>
                  <a:pt x="10667" y="0"/>
                </a:lnTo>
                <a:lnTo>
                  <a:pt x="10667" y="643128"/>
                </a:lnTo>
                <a:lnTo>
                  <a:pt x="0" y="643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56676" y="6810756"/>
            <a:ext cx="10668" cy="643128"/>
          </a:xfrm>
          <a:custGeom>
            <a:avLst/>
            <a:gdLst/>
            <a:ahLst/>
            <a:cxnLst/>
            <a:rect l="l" t="t" r="r" b="b"/>
            <a:pathLst>
              <a:path w="10668" h="643128">
                <a:moveTo>
                  <a:pt x="0" y="643128"/>
                </a:moveTo>
                <a:lnTo>
                  <a:pt x="0" y="0"/>
                </a:lnTo>
                <a:lnTo>
                  <a:pt x="10668" y="0"/>
                </a:lnTo>
                <a:lnTo>
                  <a:pt x="10668" y="643128"/>
                </a:lnTo>
                <a:lnTo>
                  <a:pt x="0" y="643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91668" y="871728"/>
            <a:ext cx="9273540" cy="10668"/>
          </a:xfrm>
          <a:custGeom>
            <a:avLst/>
            <a:gdLst/>
            <a:ahLst/>
            <a:cxnLst/>
            <a:rect l="l" t="t" r="r" b="b"/>
            <a:pathLst>
              <a:path w="9273540" h="10668">
                <a:moveTo>
                  <a:pt x="0" y="10668"/>
                </a:moveTo>
                <a:lnTo>
                  <a:pt x="0" y="0"/>
                </a:lnTo>
                <a:lnTo>
                  <a:pt x="9273540" y="0"/>
                </a:lnTo>
                <a:lnTo>
                  <a:pt x="927354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060180" y="3532632"/>
            <a:ext cx="605028" cy="10668"/>
          </a:xfrm>
          <a:custGeom>
            <a:avLst/>
            <a:gdLst/>
            <a:ahLst/>
            <a:cxnLst/>
            <a:rect l="l" t="t" r="r" b="b"/>
            <a:pathLst>
              <a:path w="605028" h="10668">
                <a:moveTo>
                  <a:pt x="0" y="10668"/>
                </a:moveTo>
                <a:lnTo>
                  <a:pt x="0" y="0"/>
                </a:lnTo>
                <a:lnTo>
                  <a:pt x="605028" y="0"/>
                </a:lnTo>
                <a:lnTo>
                  <a:pt x="60502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61248" y="4567428"/>
            <a:ext cx="1203960" cy="10668"/>
          </a:xfrm>
          <a:custGeom>
            <a:avLst/>
            <a:gdLst/>
            <a:ahLst/>
            <a:cxnLst/>
            <a:rect l="l" t="t" r="r" b="b"/>
            <a:pathLst>
              <a:path w="1203960" h="10668">
                <a:moveTo>
                  <a:pt x="0" y="10668"/>
                </a:moveTo>
                <a:lnTo>
                  <a:pt x="0" y="0"/>
                </a:lnTo>
                <a:lnTo>
                  <a:pt x="1203960" y="0"/>
                </a:lnTo>
                <a:lnTo>
                  <a:pt x="120396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171688" y="4715256"/>
            <a:ext cx="291084" cy="10668"/>
          </a:xfrm>
          <a:custGeom>
            <a:avLst/>
            <a:gdLst/>
            <a:ahLst/>
            <a:cxnLst/>
            <a:rect l="l" t="t" r="r" b="b"/>
            <a:pathLst>
              <a:path w="291084" h="10668">
                <a:moveTo>
                  <a:pt x="0" y="10668"/>
                </a:moveTo>
                <a:lnTo>
                  <a:pt x="0" y="0"/>
                </a:lnTo>
                <a:lnTo>
                  <a:pt x="291084" y="0"/>
                </a:lnTo>
                <a:lnTo>
                  <a:pt x="291084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83424" y="5603748"/>
            <a:ext cx="2086356" cy="21336"/>
          </a:xfrm>
          <a:custGeom>
            <a:avLst/>
            <a:gdLst/>
            <a:ahLst/>
            <a:cxnLst/>
            <a:rect l="l" t="t" r="r" b="b"/>
            <a:pathLst>
              <a:path w="2086356" h="21336">
                <a:moveTo>
                  <a:pt x="0" y="21336"/>
                </a:moveTo>
                <a:lnTo>
                  <a:pt x="0" y="0"/>
                </a:lnTo>
                <a:lnTo>
                  <a:pt x="2086356" y="0"/>
                </a:lnTo>
                <a:lnTo>
                  <a:pt x="2086356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83424" y="6202680"/>
            <a:ext cx="2086356" cy="21336"/>
          </a:xfrm>
          <a:custGeom>
            <a:avLst/>
            <a:gdLst/>
            <a:ahLst/>
            <a:cxnLst/>
            <a:rect l="l" t="t" r="r" b="b"/>
            <a:pathLst>
              <a:path w="2086356" h="21336">
                <a:moveTo>
                  <a:pt x="0" y="21336"/>
                </a:moveTo>
                <a:lnTo>
                  <a:pt x="0" y="0"/>
                </a:lnTo>
                <a:lnTo>
                  <a:pt x="2086356" y="0"/>
                </a:lnTo>
                <a:lnTo>
                  <a:pt x="2086356" y="21336"/>
                </a:lnTo>
                <a:lnTo>
                  <a:pt x="0" y="21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91668" y="6800088"/>
            <a:ext cx="9273540" cy="10668"/>
          </a:xfrm>
          <a:custGeom>
            <a:avLst/>
            <a:gdLst/>
            <a:ahLst/>
            <a:cxnLst/>
            <a:rect l="l" t="t" r="r" b="b"/>
            <a:pathLst>
              <a:path w="9273540" h="10668">
                <a:moveTo>
                  <a:pt x="0" y="10668"/>
                </a:moveTo>
                <a:lnTo>
                  <a:pt x="0" y="0"/>
                </a:lnTo>
                <a:lnTo>
                  <a:pt x="9273540" y="0"/>
                </a:lnTo>
                <a:lnTo>
                  <a:pt x="927354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787396" y="6947916"/>
            <a:ext cx="1197863" cy="10668"/>
          </a:xfrm>
          <a:custGeom>
            <a:avLst/>
            <a:gdLst/>
            <a:ahLst/>
            <a:cxnLst/>
            <a:rect l="l" t="t" r="r" b="b"/>
            <a:pathLst>
              <a:path w="1197863" h="10668">
                <a:moveTo>
                  <a:pt x="0" y="10668"/>
                </a:moveTo>
                <a:lnTo>
                  <a:pt x="0" y="0"/>
                </a:lnTo>
                <a:lnTo>
                  <a:pt x="1197863" y="0"/>
                </a:lnTo>
                <a:lnTo>
                  <a:pt x="1197863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787396" y="7095744"/>
            <a:ext cx="5679948" cy="10668"/>
          </a:xfrm>
          <a:custGeom>
            <a:avLst/>
            <a:gdLst/>
            <a:ahLst/>
            <a:cxnLst/>
            <a:rect l="l" t="t" r="r" b="b"/>
            <a:pathLst>
              <a:path w="5679948" h="10668">
                <a:moveTo>
                  <a:pt x="0" y="10668"/>
                </a:moveTo>
                <a:lnTo>
                  <a:pt x="0" y="0"/>
                </a:lnTo>
                <a:lnTo>
                  <a:pt x="5679948" y="0"/>
                </a:lnTo>
                <a:lnTo>
                  <a:pt x="5679948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787396" y="7269480"/>
            <a:ext cx="1197863" cy="10668"/>
          </a:xfrm>
          <a:custGeom>
            <a:avLst/>
            <a:gdLst/>
            <a:ahLst/>
            <a:cxnLst/>
            <a:rect l="l" t="t" r="r" b="b"/>
            <a:pathLst>
              <a:path w="1197863" h="10668">
                <a:moveTo>
                  <a:pt x="0" y="10668"/>
                </a:moveTo>
                <a:lnTo>
                  <a:pt x="0" y="0"/>
                </a:lnTo>
                <a:lnTo>
                  <a:pt x="1197863" y="0"/>
                </a:lnTo>
                <a:lnTo>
                  <a:pt x="1197863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1668" y="7443216"/>
            <a:ext cx="9273540" cy="10668"/>
          </a:xfrm>
          <a:custGeom>
            <a:avLst/>
            <a:gdLst/>
            <a:ahLst/>
            <a:cxnLst/>
            <a:rect l="l" t="t" r="r" b="b"/>
            <a:pathLst>
              <a:path w="9273540" h="10668">
                <a:moveTo>
                  <a:pt x="0" y="10668"/>
                </a:moveTo>
                <a:lnTo>
                  <a:pt x="0" y="0"/>
                </a:lnTo>
                <a:lnTo>
                  <a:pt x="9273540" y="0"/>
                </a:lnTo>
                <a:lnTo>
                  <a:pt x="9273540" y="10668"/>
                </a:lnTo>
                <a:lnTo>
                  <a:pt x="0" y="106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6816852"/>
            <a:ext cx="364236" cy="554736"/>
          </a:xfrm>
          <a:prstGeom prst="rect">
            <a:avLst/>
          </a:prstGeom>
        </p:spPr>
      </p:pic>
      <p:sp>
        <p:nvSpPr>
          <p:cNvPr id="22" name="text 1"/>
          <p:cNvSpPr txBox="1"/>
          <p:nvPr/>
        </p:nvSpPr>
        <p:spPr>
          <a:xfrm>
            <a:off x="1007364" y="6957055"/>
            <a:ext cx="1044409" cy="2870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0" b="1" i="1" spc="10" dirty="0">
                <a:solidFill>
                  <a:srgbClr val="0000FF"/>
                </a:solidFill>
                <a:latin typeface="Arial"/>
                <a:cs typeface="Arial"/>
              </a:rPr>
              <a:t>Hydroilex Pty Ltd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699" b="1" spc="10" dirty="0">
                <a:solidFill>
                  <a:srgbClr val="0000FF"/>
                </a:solidFill>
                <a:latin typeface="Arial"/>
                <a:cs typeface="Arial"/>
              </a:rPr>
              <a:t>www.hydroilex.com.au</a:t>
            </a:r>
            <a:endParaRPr sz="60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8456676" y="2054352"/>
            <a:ext cx="603504" cy="2676144"/>
          </a:xfrm>
          <a:custGeom>
            <a:avLst/>
            <a:gdLst/>
            <a:ahLst/>
            <a:cxnLst/>
            <a:rect l="l" t="t" r="r" b="b"/>
            <a:pathLst>
              <a:path w="603504" h="2676144">
                <a:moveTo>
                  <a:pt x="0" y="4572"/>
                </a:moveTo>
                <a:cubicBezTo>
                  <a:pt x="0" y="1524"/>
                  <a:pt x="1524" y="0"/>
                  <a:pt x="4572" y="0"/>
                </a:cubicBezTo>
                <a:lnTo>
                  <a:pt x="598932" y="0"/>
                </a:lnTo>
                <a:cubicBezTo>
                  <a:pt x="601980" y="0"/>
                  <a:pt x="603504" y="1524"/>
                  <a:pt x="603504" y="4572"/>
                </a:cubicBezTo>
                <a:lnTo>
                  <a:pt x="603504" y="2671572"/>
                </a:lnTo>
                <a:cubicBezTo>
                  <a:pt x="603504" y="2673096"/>
                  <a:pt x="601980" y="2676144"/>
                  <a:pt x="598932" y="2676144"/>
                </a:cubicBezTo>
                <a:lnTo>
                  <a:pt x="4572" y="2676144"/>
                </a:lnTo>
                <a:cubicBezTo>
                  <a:pt x="1524" y="2676144"/>
                  <a:pt x="0" y="2673096"/>
                  <a:pt x="0" y="2671572"/>
                </a:cubicBezTo>
                <a:close/>
                <a:moveTo>
                  <a:pt x="9144" y="2671572"/>
                </a:moveTo>
                <a:lnTo>
                  <a:pt x="4572" y="2667000"/>
                </a:lnTo>
                <a:lnTo>
                  <a:pt x="598932" y="2667000"/>
                </a:lnTo>
                <a:lnTo>
                  <a:pt x="595884" y="2671572"/>
                </a:lnTo>
                <a:lnTo>
                  <a:pt x="595884" y="4572"/>
                </a:lnTo>
                <a:lnTo>
                  <a:pt x="598932" y="9144"/>
                </a:lnTo>
                <a:lnTo>
                  <a:pt x="4572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8543544" y="1845143"/>
            <a:ext cx="45304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ACTUAL</a:t>
            </a:r>
            <a:endParaRPr sz="800">
              <a:latin typeface="Arial"/>
              <a:cs typeface="Arial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8159496" y="2054352"/>
            <a:ext cx="301752" cy="3461004"/>
          </a:xfrm>
          <a:custGeom>
            <a:avLst/>
            <a:gdLst/>
            <a:ahLst/>
            <a:cxnLst/>
            <a:rect l="l" t="t" r="r" b="b"/>
            <a:pathLst>
              <a:path w="301752" h="3461004">
                <a:moveTo>
                  <a:pt x="301752" y="4572"/>
                </a:moveTo>
                <a:cubicBezTo>
                  <a:pt x="301752" y="1524"/>
                  <a:pt x="300228" y="0"/>
                  <a:pt x="297180" y="0"/>
                </a:cubicBezTo>
                <a:lnTo>
                  <a:pt x="4572" y="0"/>
                </a:lnTo>
                <a:cubicBezTo>
                  <a:pt x="1523" y="0"/>
                  <a:pt x="0" y="1524"/>
                  <a:pt x="0" y="4572"/>
                </a:cubicBezTo>
                <a:lnTo>
                  <a:pt x="0" y="3456432"/>
                </a:lnTo>
                <a:cubicBezTo>
                  <a:pt x="0" y="3459480"/>
                  <a:pt x="1523" y="3461004"/>
                  <a:pt x="4572" y="3461004"/>
                </a:cubicBezTo>
                <a:lnTo>
                  <a:pt x="297180" y="3461004"/>
                </a:lnTo>
                <a:cubicBezTo>
                  <a:pt x="300228" y="3461004"/>
                  <a:pt x="301752" y="3459480"/>
                  <a:pt x="301752" y="3456432"/>
                </a:cubicBezTo>
                <a:close/>
                <a:moveTo>
                  <a:pt x="292608" y="3456432"/>
                </a:moveTo>
                <a:lnTo>
                  <a:pt x="297180" y="3451860"/>
                </a:lnTo>
                <a:lnTo>
                  <a:pt x="4572" y="3451860"/>
                </a:lnTo>
                <a:lnTo>
                  <a:pt x="9144" y="3456432"/>
                </a:lnTo>
                <a:lnTo>
                  <a:pt x="9144" y="4572"/>
                </a:lnTo>
                <a:lnTo>
                  <a:pt x="4572" y="9144"/>
                </a:lnTo>
                <a:lnTo>
                  <a:pt x="297180" y="9144"/>
                </a:lnTo>
                <a:lnTo>
                  <a:pt x="29260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 rot="-5400000">
            <a:off x="8076267" y="5030998"/>
            <a:ext cx="459102" cy="1712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BARREN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8429244" y="2333244"/>
            <a:ext cx="626364" cy="35052"/>
          </a:xfrm>
          <a:custGeom>
            <a:avLst/>
            <a:gdLst/>
            <a:ahLst/>
            <a:cxnLst/>
            <a:rect l="l" t="t" r="r" b="b"/>
            <a:pathLst>
              <a:path w="626364" h="35052">
                <a:moveTo>
                  <a:pt x="0" y="35052"/>
                </a:moveTo>
                <a:lnTo>
                  <a:pt x="0" y="0"/>
                </a:lnTo>
                <a:lnTo>
                  <a:pt x="626364" y="0"/>
                </a:lnTo>
                <a:lnTo>
                  <a:pt x="626364" y="35052"/>
                </a:lnTo>
                <a:lnTo>
                  <a:pt x="0" y="3505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8630412" y="2418167"/>
            <a:ext cx="144914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W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8642604" y="2704679"/>
            <a:ext cx="140818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8682228" y="3000335"/>
            <a:ext cx="96652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8700516" y="3295991"/>
            <a:ext cx="100749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B</a:t>
            </a:r>
            <a:endParaRPr sz="900">
              <a:latin typeface="Arial"/>
              <a:cs typeface="Arial"/>
            </a:endParaRPr>
          </a:p>
        </p:txBody>
      </p:sp>
      <p:sp>
        <p:nvSpPr>
          <p:cNvPr id="265" name="text 1"/>
          <p:cNvSpPr txBox="1"/>
          <p:nvPr/>
        </p:nvSpPr>
        <p:spPr>
          <a:xfrm>
            <a:off x="8734044" y="3897971"/>
            <a:ext cx="106509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b="1" spc="10" dirty="0"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8162543" y="3331464"/>
            <a:ext cx="289559" cy="124968"/>
          </a:xfrm>
          <a:custGeom>
            <a:avLst/>
            <a:gdLst/>
            <a:ahLst/>
            <a:cxnLst/>
            <a:rect l="l" t="t" r="r" b="b"/>
            <a:pathLst>
              <a:path w="289559" h="124968">
                <a:moveTo>
                  <a:pt x="0" y="124968"/>
                </a:moveTo>
                <a:lnTo>
                  <a:pt x="0" y="0"/>
                </a:lnTo>
                <a:lnTo>
                  <a:pt x="289560" y="0"/>
                </a:lnTo>
                <a:lnTo>
                  <a:pt x="289560" y="124968"/>
                </a:lnTo>
                <a:lnTo>
                  <a:pt x="0" y="12496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157972" y="3326892"/>
            <a:ext cx="297180" cy="134112"/>
          </a:xfrm>
          <a:custGeom>
            <a:avLst/>
            <a:gdLst/>
            <a:ahLst/>
            <a:cxnLst/>
            <a:rect l="l" t="t" r="r" b="b"/>
            <a:pathLst>
              <a:path w="297180" h="134112">
                <a:moveTo>
                  <a:pt x="0" y="4572"/>
                </a:moveTo>
                <a:cubicBezTo>
                  <a:pt x="0" y="1524"/>
                  <a:pt x="1524" y="0"/>
                  <a:pt x="4571" y="0"/>
                </a:cubicBezTo>
                <a:lnTo>
                  <a:pt x="294132" y="0"/>
                </a:lnTo>
                <a:cubicBezTo>
                  <a:pt x="295656" y="0"/>
                  <a:pt x="297180" y="1524"/>
                  <a:pt x="297180" y="4572"/>
                </a:cubicBezTo>
                <a:lnTo>
                  <a:pt x="297180" y="129540"/>
                </a:lnTo>
                <a:cubicBezTo>
                  <a:pt x="297180" y="131064"/>
                  <a:pt x="295656" y="134112"/>
                  <a:pt x="294132" y="134112"/>
                </a:cubicBezTo>
                <a:lnTo>
                  <a:pt x="4571" y="134112"/>
                </a:lnTo>
                <a:cubicBezTo>
                  <a:pt x="1524" y="134112"/>
                  <a:pt x="0" y="131064"/>
                  <a:pt x="0" y="129540"/>
                </a:cubicBezTo>
                <a:close/>
                <a:moveTo>
                  <a:pt x="9144" y="129540"/>
                </a:moveTo>
                <a:lnTo>
                  <a:pt x="4571" y="124968"/>
                </a:lnTo>
                <a:lnTo>
                  <a:pt x="294132" y="124968"/>
                </a:lnTo>
                <a:lnTo>
                  <a:pt x="289560" y="129540"/>
                </a:lnTo>
                <a:lnTo>
                  <a:pt x="289560" y="4572"/>
                </a:lnTo>
                <a:lnTo>
                  <a:pt x="294132" y="9144"/>
                </a:lnTo>
                <a:lnTo>
                  <a:pt x="4571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162543" y="3581400"/>
            <a:ext cx="298704" cy="403859"/>
          </a:xfrm>
          <a:custGeom>
            <a:avLst/>
            <a:gdLst/>
            <a:ahLst/>
            <a:cxnLst/>
            <a:rect l="l" t="t" r="r" b="b"/>
            <a:pathLst>
              <a:path w="298704" h="403859">
                <a:moveTo>
                  <a:pt x="0" y="403859"/>
                </a:moveTo>
                <a:lnTo>
                  <a:pt x="0" y="0"/>
                </a:lnTo>
                <a:lnTo>
                  <a:pt x="298705" y="0"/>
                </a:lnTo>
                <a:lnTo>
                  <a:pt x="298705" y="403859"/>
                </a:lnTo>
                <a:lnTo>
                  <a:pt x="0" y="403859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157972" y="3576828"/>
            <a:ext cx="307848" cy="413004"/>
          </a:xfrm>
          <a:custGeom>
            <a:avLst/>
            <a:gdLst/>
            <a:ahLst/>
            <a:cxnLst/>
            <a:rect l="l" t="t" r="r" b="b"/>
            <a:pathLst>
              <a:path w="307848" h="413004">
                <a:moveTo>
                  <a:pt x="0" y="4572"/>
                </a:moveTo>
                <a:cubicBezTo>
                  <a:pt x="0" y="1524"/>
                  <a:pt x="1524" y="0"/>
                  <a:pt x="4571" y="0"/>
                </a:cubicBezTo>
                <a:lnTo>
                  <a:pt x="303276" y="0"/>
                </a:lnTo>
                <a:cubicBezTo>
                  <a:pt x="306324" y="0"/>
                  <a:pt x="307848" y="1524"/>
                  <a:pt x="307848" y="4572"/>
                </a:cubicBezTo>
                <a:lnTo>
                  <a:pt x="307848" y="408431"/>
                </a:lnTo>
                <a:cubicBezTo>
                  <a:pt x="307848" y="409956"/>
                  <a:pt x="306324" y="413004"/>
                  <a:pt x="303276" y="413004"/>
                </a:cubicBezTo>
                <a:lnTo>
                  <a:pt x="4571" y="413004"/>
                </a:lnTo>
                <a:cubicBezTo>
                  <a:pt x="1524" y="413004"/>
                  <a:pt x="0" y="409956"/>
                  <a:pt x="0" y="408431"/>
                </a:cubicBezTo>
                <a:close/>
                <a:moveTo>
                  <a:pt x="9144" y="408431"/>
                </a:moveTo>
                <a:lnTo>
                  <a:pt x="4571" y="403860"/>
                </a:lnTo>
                <a:lnTo>
                  <a:pt x="303276" y="403860"/>
                </a:lnTo>
                <a:lnTo>
                  <a:pt x="298704" y="408431"/>
                </a:lnTo>
                <a:lnTo>
                  <a:pt x="298704" y="4572"/>
                </a:lnTo>
                <a:lnTo>
                  <a:pt x="303276" y="7620"/>
                </a:lnTo>
                <a:lnTo>
                  <a:pt x="4571" y="7620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text 1"/>
          <p:cNvSpPr txBox="1"/>
          <p:nvPr/>
        </p:nvSpPr>
        <p:spPr>
          <a:xfrm>
            <a:off x="8177784" y="3693895"/>
            <a:ext cx="282915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&gt;30?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8167116" y="4093464"/>
            <a:ext cx="284988" cy="227076"/>
          </a:xfrm>
          <a:custGeom>
            <a:avLst/>
            <a:gdLst/>
            <a:ahLst/>
            <a:cxnLst/>
            <a:rect l="l" t="t" r="r" b="b"/>
            <a:pathLst>
              <a:path w="284988" h="227076">
                <a:moveTo>
                  <a:pt x="0" y="227076"/>
                </a:moveTo>
                <a:lnTo>
                  <a:pt x="0" y="0"/>
                </a:lnTo>
                <a:lnTo>
                  <a:pt x="284988" y="0"/>
                </a:lnTo>
                <a:lnTo>
                  <a:pt x="284988" y="227076"/>
                </a:lnTo>
                <a:lnTo>
                  <a:pt x="0" y="2270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164068" y="4088892"/>
            <a:ext cx="291083" cy="234696"/>
          </a:xfrm>
          <a:custGeom>
            <a:avLst/>
            <a:gdLst/>
            <a:ahLst/>
            <a:cxnLst/>
            <a:rect l="l" t="t" r="r" b="b"/>
            <a:pathLst>
              <a:path w="291083" h="234696">
                <a:moveTo>
                  <a:pt x="0" y="4572"/>
                </a:moveTo>
                <a:cubicBezTo>
                  <a:pt x="0" y="1523"/>
                  <a:pt x="1524" y="0"/>
                  <a:pt x="3048" y="0"/>
                </a:cubicBezTo>
                <a:lnTo>
                  <a:pt x="288036" y="0"/>
                </a:lnTo>
                <a:cubicBezTo>
                  <a:pt x="289560" y="0"/>
                  <a:pt x="291084" y="1523"/>
                  <a:pt x="291084" y="4572"/>
                </a:cubicBezTo>
                <a:lnTo>
                  <a:pt x="291084" y="231648"/>
                </a:lnTo>
                <a:cubicBezTo>
                  <a:pt x="291084" y="233172"/>
                  <a:pt x="289560" y="234696"/>
                  <a:pt x="288036" y="234696"/>
                </a:cubicBezTo>
                <a:lnTo>
                  <a:pt x="3048" y="234696"/>
                </a:lnTo>
                <a:cubicBezTo>
                  <a:pt x="1524" y="234696"/>
                  <a:pt x="0" y="233172"/>
                  <a:pt x="0" y="231648"/>
                </a:cubicBezTo>
                <a:close/>
                <a:moveTo>
                  <a:pt x="7620" y="231648"/>
                </a:moveTo>
                <a:lnTo>
                  <a:pt x="3048" y="227076"/>
                </a:lnTo>
                <a:lnTo>
                  <a:pt x="288036" y="227076"/>
                </a:lnTo>
                <a:lnTo>
                  <a:pt x="283464" y="231648"/>
                </a:lnTo>
                <a:lnTo>
                  <a:pt x="283464" y="4572"/>
                </a:lnTo>
                <a:lnTo>
                  <a:pt x="288036" y="9144"/>
                </a:lnTo>
                <a:lnTo>
                  <a:pt x="3048" y="9144"/>
                </a:lnTo>
                <a:lnTo>
                  <a:pt x="76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text 1"/>
          <p:cNvSpPr txBox="1"/>
          <p:nvPr/>
        </p:nvSpPr>
        <p:spPr>
          <a:xfrm>
            <a:off x="8183880" y="4117567"/>
            <a:ext cx="282915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&gt;30?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8168640" y="4404360"/>
            <a:ext cx="292608" cy="123444"/>
          </a:xfrm>
          <a:custGeom>
            <a:avLst/>
            <a:gdLst/>
            <a:ahLst/>
            <a:cxnLst/>
            <a:rect l="l" t="t" r="r" b="b"/>
            <a:pathLst>
              <a:path w="292608" h="123444">
                <a:moveTo>
                  <a:pt x="0" y="123444"/>
                </a:moveTo>
                <a:lnTo>
                  <a:pt x="0" y="0"/>
                </a:lnTo>
                <a:lnTo>
                  <a:pt x="292608" y="0"/>
                </a:lnTo>
                <a:lnTo>
                  <a:pt x="292608" y="123444"/>
                </a:lnTo>
                <a:lnTo>
                  <a:pt x="0" y="12344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165592" y="4401312"/>
            <a:ext cx="300227" cy="131064"/>
          </a:xfrm>
          <a:custGeom>
            <a:avLst/>
            <a:gdLst/>
            <a:ahLst/>
            <a:cxnLst/>
            <a:rect l="l" t="t" r="r" b="b"/>
            <a:pathLst>
              <a:path w="300227" h="131064">
                <a:moveTo>
                  <a:pt x="0" y="3048"/>
                </a:moveTo>
                <a:cubicBezTo>
                  <a:pt x="0" y="1524"/>
                  <a:pt x="1524" y="0"/>
                  <a:pt x="3048" y="0"/>
                </a:cubicBezTo>
                <a:lnTo>
                  <a:pt x="295656" y="0"/>
                </a:lnTo>
                <a:cubicBezTo>
                  <a:pt x="298704" y="0"/>
                  <a:pt x="300228" y="1524"/>
                  <a:pt x="300228" y="3048"/>
                </a:cubicBezTo>
                <a:lnTo>
                  <a:pt x="300228" y="126492"/>
                </a:lnTo>
                <a:cubicBezTo>
                  <a:pt x="300228" y="129540"/>
                  <a:pt x="298704" y="131064"/>
                  <a:pt x="295656" y="131064"/>
                </a:cubicBezTo>
                <a:lnTo>
                  <a:pt x="3048" y="131064"/>
                </a:lnTo>
                <a:cubicBezTo>
                  <a:pt x="1524" y="131064"/>
                  <a:pt x="0" y="129540"/>
                  <a:pt x="0" y="126492"/>
                </a:cubicBezTo>
                <a:close/>
                <a:moveTo>
                  <a:pt x="7620" y="126492"/>
                </a:moveTo>
                <a:lnTo>
                  <a:pt x="3048" y="121920"/>
                </a:lnTo>
                <a:lnTo>
                  <a:pt x="295656" y="121920"/>
                </a:lnTo>
                <a:lnTo>
                  <a:pt x="291084" y="126492"/>
                </a:lnTo>
                <a:lnTo>
                  <a:pt x="291084" y="3048"/>
                </a:lnTo>
                <a:lnTo>
                  <a:pt x="295656" y="7620"/>
                </a:lnTo>
                <a:lnTo>
                  <a:pt x="3048" y="7620"/>
                </a:lnTo>
                <a:lnTo>
                  <a:pt x="762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057132" y="3317748"/>
            <a:ext cx="131064" cy="124968"/>
          </a:xfrm>
          <a:custGeom>
            <a:avLst/>
            <a:gdLst/>
            <a:ahLst/>
            <a:cxnLst/>
            <a:rect l="l" t="t" r="r" b="b"/>
            <a:pathLst>
              <a:path w="131064" h="124968">
                <a:moveTo>
                  <a:pt x="0" y="0"/>
                </a:moveTo>
                <a:lnTo>
                  <a:pt x="131064" y="62484"/>
                </a:lnTo>
                <a:lnTo>
                  <a:pt x="0" y="124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054084" y="3313176"/>
            <a:ext cx="138684" cy="134112"/>
          </a:xfrm>
          <a:custGeom>
            <a:avLst/>
            <a:gdLst/>
            <a:ahLst/>
            <a:cxnLst/>
            <a:rect l="l" t="t" r="r" b="b"/>
            <a:pathLst>
              <a:path w="138684" h="134112">
                <a:moveTo>
                  <a:pt x="0" y="4572"/>
                </a:moveTo>
                <a:cubicBezTo>
                  <a:pt x="0" y="3048"/>
                  <a:pt x="0" y="1524"/>
                  <a:pt x="1524" y="1524"/>
                </a:cubicBezTo>
                <a:cubicBezTo>
                  <a:pt x="3048" y="0"/>
                  <a:pt x="4572" y="0"/>
                  <a:pt x="6096" y="1524"/>
                </a:cubicBezTo>
                <a:lnTo>
                  <a:pt x="137160" y="64008"/>
                </a:lnTo>
                <a:cubicBezTo>
                  <a:pt x="138684" y="64008"/>
                  <a:pt x="138684" y="65532"/>
                  <a:pt x="138684" y="67056"/>
                </a:cubicBezTo>
                <a:cubicBezTo>
                  <a:pt x="138684" y="68580"/>
                  <a:pt x="138684" y="70104"/>
                  <a:pt x="137160" y="71628"/>
                </a:cubicBezTo>
                <a:lnTo>
                  <a:pt x="6096" y="134112"/>
                </a:lnTo>
                <a:cubicBezTo>
                  <a:pt x="4572" y="134112"/>
                  <a:pt x="3048" y="134112"/>
                  <a:pt x="1524" y="134112"/>
                </a:cubicBezTo>
                <a:cubicBezTo>
                  <a:pt x="0" y="132588"/>
                  <a:pt x="0" y="131064"/>
                  <a:pt x="0" y="129540"/>
                </a:cubicBezTo>
                <a:close/>
                <a:moveTo>
                  <a:pt x="7620" y="129540"/>
                </a:moveTo>
                <a:lnTo>
                  <a:pt x="1524" y="126492"/>
                </a:lnTo>
                <a:lnTo>
                  <a:pt x="132588" y="64008"/>
                </a:lnTo>
                <a:lnTo>
                  <a:pt x="132588" y="71628"/>
                </a:lnTo>
                <a:lnTo>
                  <a:pt x="1524" y="9144"/>
                </a:lnTo>
                <a:lnTo>
                  <a:pt x="762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180576" y="3080004"/>
            <a:ext cx="128016" cy="106680"/>
          </a:xfrm>
          <a:custGeom>
            <a:avLst/>
            <a:gdLst/>
            <a:ahLst/>
            <a:cxnLst/>
            <a:rect l="l" t="t" r="r" b="b"/>
            <a:pathLst>
              <a:path w="128016" h="106680">
                <a:moveTo>
                  <a:pt x="0" y="106680"/>
                </a:moveTo>
                <a:lnTo>
                  <a:pt x="0" y="0"/>
                </a:lnTo>
                <a:lnTo>
                  <a:pt x="128016" y="0"/>
                </a:lnTo>
                <a:lnTo>
                  <a:pt x="128016" y="106680"/>
                </a:lnTo>
                <a:lnTo>
                  <a:pt x="0" y="106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176004" y="3075432"/>
            <a:ext cx="137160" cy="115824"/>
          </a:xfrm>
          <a:custGeom>
            <a:avLst/>
            <a:gdLst/>
            <a:ahLst/>
            <a:cxnLst/>
            <a:rect l="l" t="t" r="r" b="b"/>
            <a:pathLst>
              <a:path w="137160" h="115824">
                <a:moveTo>
                  <a:pt x="0" y="4572"/>
                </a:moveTo>
                <a:cubicBezTo>
                  <a:pt x="0" y="1524"/>
                  <a:pt x="1524" y="0"/>
                  <a:pt x="4572" y="0"/>
                </a:cubicBezTo>
                <a:lnTo>
                  <a:pt x="132588" y="0"/>
                </a:lnTo>
                <a:cubicBezTo>
                  <a:pt x="135636" y="0"/>
                  <a:pt x="137160" y="1524"/>
                  <a:pt x="137160" y="4572"/>
                </a:cubicBezTo>
                <a:lnTo>
                  <a:pt x="137160" y="111252"/>
                </a:lnTo>
                <a:cubicBezTo>
                  <a:pt x="137160" y="112776"/>
                  <a:pt x="135636" y="115824"/>
                  <a:pt x="132588" y="115824"/>
                </a:cubicBezTo>
                <a:lnTo>
                  <a:pt x="4572" y="115824"/>
                </a:lnTo>
                <a:cubicBezTo>
                  <a:pt x="1524" y="115824"/>
                  <a:pt x="0" y="112776"/>
                  <a:pt x="0" y="111252"/>
                </a:cubicBezTo>
                <a:close/>
                <a:moveTo>
                  <a:pt x="9144" y="111252"/>
                </a:moveTo>
                <a:lnTo>
                  <a:pt x="4572" y="106680"/>
                </a:lnTo>
                <a:lnTo>
                  <a:pt x="132588" y="106680"/>
                </a:lnTo>
                <a:lnTo>
                  <a:pt x="128016" y="111252"/>
                </a:lnTo>
                <a:lnTo>
                  <a:pt x="128016" y="4572"/>
                </a:lnTo>
                <a:lnTo>
                  <a:pt x="132588" y="9144"/>
                </a:lnTo>
                <a:lnTo>
                  <a:pt x="4572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690104" y="2354580"/>
            <a:ext cx="135636" cy="1178052"/>
          </a:xfrm>
          <a:custGeom>
            <a:avLst/>
            <a:gdLst/>
            <a:ahLst/>
            <a:cxnLst/>
            <a:rect l="l" t="t" r="r" b="b"/>
            <a:pathLst>
              <a:path w="135636" h="1178052">
                <a:moveTo>
                  <a:pt x="0" y="68580"/>
                </a:moveTo>
                <a:lnTo>
                  <a:pt x="67056" y="0"/>
                </a:lnTo>
                <a:lnTo>
                  <a:pt x="135636" y="68580"/>
                </a:lnTo>
                <a:lnTo>
                  <a:pt x="102108" y="68580"/>
                </a:lnTo>
                <a:lnTo>
                  <a:pt x="102108" y="1110996"/>
                </a:lnTo>
                <a:lnTo>
                  <a:pt x="135636" y="1110996"/>
                </a:lnTo>
                <a:lnTo>
                  <a:pt x="67056" y="1178052"/>
                </a:lnTo>
                <a:lnTo>
                  <a:pt x="0" y="1110996"/>
                </a:lnTo>
                <a:lnTo>
                  <a:pt x="33527" y="1110996"/>
                </a:lnTo>
                <a:lnTo>
                  <a:pt x="33527" y="685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79436" y="2348484"/>
            <a:ext cx="156971" cy="1191768"/>
          </a:xfrm>
          <a:custGeom>
            <a:avLst/>
            <a:gdLst/>
            <a:ahLst/>
            <a:cxnLst/>
            <a:rect l="l" t="t" r="r" b="b"/>
            <a:pathLst>
              <a:path w="156971" h="1191768">
                <a:moveTo>
                  <a:pt x="0" y="79248"/>
                </a:moveTo>
                <a:lnTo>
                  <a:pt x="77724" y="0"/>
                </a:lnTo>
                <a:lnTo>
                  <a:pt x="156971" y="79248"/>
                </a:lnTo>
                <a:lnTo>
                  <a:pt x="112776" y="79248"/>
                </a:lnTo>
                <a:lnTo>
                  <a:pt x="115824" y="74676"/>
                </a:lnTo>
                <a:lnTo>
                  <a:pt x="115824" y="1117092"/>
                </a:lnTo>
                <a:lnTo>
                  <a:pt x="112776" y="1112520"/>
                </a:lnTo>
                <a:lnTo>
                  <a:pt x="156971" y="1112520"/>
                </a:lnTo>
                <a:lnTo>
                  <a:pt x="77724" y="1191768"/>
                </a:lnTo>
                <a:lnTo>
                  <a:pt x="0" y="1112520"/>
                </a:lnTo>
                <a:lnTo>
                  <a:pt x="44195" y="1112520"/>
                </a:lnTo>
                <a:lnTo>
                  <a:pt x="39624" y="1117092"/>
                </a:lnTo>
                <a:lnTo>
                  <a:pt x="39624" y="74676"/>
                </a:lnTo>
                <a:lnTo>
                  <a:pt x="44195" y="79248"/>
                </a:lnTo>
                <a:lnTo>
                  <a:pt x="0" y="79248"/>
                </a:lnTo>
                <a:close/>
                <a:moveTo>
                  <a:pt x="48768" y="70104"/>
                </a:moveTo>
                <a:lnTo>
                  <a:pt x="48768" y="1121664"/>
                </a:lnTo>
                <a:lnTo>
                  <a:pt x="10668" y="1121664"/>
                </a:lnTo>
                <a:lnTo>
                  <a:pt x="13716" y="1114044"/>
                </a:lnTo>
                <a:lnTo>
                  <a:pt x="80771" y="1181100"/>
                </a:lnTo>
                <a:lnTo>
                  <a:pt x="74676" y="1181100"/>
                </a:lnTo>
                <a:lnTo>
                  <a:pt x="143256" y="1114044"/>
                </a:lnTo>
                <a:lnTo>
                  <a:pt x="146304" y="1121664"/>
                </a:lnTo>
                <a:lnTo>
                  <a:pt x="108204" y="1121664"/>
                </a:lnTo>
                <a:lnTo>
                  <a:pt x="108204" y="70104"/>
                </a:lnTo>
                <a:lnTo>
                  <a:pt x="146304" y="70104"/>
                </a:lnTo>
                <a:lnTo>
                  <a:pt x="143256" y="77724"/>
                </a:lnTo>
                <a:lnTo>
                  <a:pt x="74676" y="9144"/>
                </a:lnTo>
                <a:lnTo>
                  <a:pt x="80771" y="9144"/>
                </a:lnTo>
                <a:lnTo>
                  <a:pt x="13716" y="77724"/>
                </a:lnTo>
                <a:lnTo>
                  <a:pt x="10668" y="70104"/>
                </a:lnTo>
                <a:lnTo>
                  <a:pt x="48768" y="701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text 1"/>
          <p:cNvSpPr txBox="1"/>
          <p:nvPr/>
        </p:nvSpPr>
        <p:spPr>
          <a:xfrm rot="-5400000">
            <a:off x="7014057" y="2827709"/>
            <a:ext cx="1243806" cy="1599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79" b="1" spc="10" dirty="0">
                <a:latin typeface="Arial"/>
                <a:cs typeface="Arial"/>
              </a:rPr>
              <a:t>AVAILABLE DRAWDOWN</a:t>
            </a:r>
            <a:endParaRPr sz="700">
              <a:latin typeface="Arial"/>
              <a:cs typeface="Arial"/>
            </a:endParaRPr>
          </a:p>
        </p:txBody>
      </p:sp>
      <p:sp>
        <p:nvSpPr>
          <p:cNvPr id="269" name="text 1"/>
          <p:cNvSpPr txBox="1"/>
          <p:nvPr/>
        </p:nvSpPr>
        <p:spPr>
          <a:xfrm>
            <a:off x="9317736" y="3041899"/>
            <a:ext cx="329748" cy="15994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39" b="1" spc="10" dirty="0">
                <a:latin typeface="Arial"/>
                <a:cs typeface="Arial"/>
              </a:rPr>
              <a:t>PUMP</a:t>
            </a:r>
            <a:endParaRPr sz="800">
              <a:latin typeface="Arial"/>
              <a:cs typeface="Arial"/>
            </a:endParaRPr>
          </a:p>
        </p:txBody>
      </p:sp>
      <p:sp>
        <p:nvSpPr>
          <p:cNvPr id="270" name="text 1"/>
          <p:cNvSpPr txBox="1"/>
          <p:nvPr/>
        </p:nvSpPr>
        <p:spPr>
          <a:xfrm>
            <a:off x="6635496" y="1775039"/>
            <a:ext cx="692567" cy="33145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solidFill>
                  <a:srgbClr val="FF0000"/>
                </a:solidFill>
                <a:latin typeface="Arial"/>
                <a:cs typeface="Arial"/>
              </a:rPr>
              <a:t>Hume 9/18</a:t>
            </a:r>
            <a:endParaRPr sz="10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849" b="1" spc="10" dirty="0">
                <a:solidFill>
                  <a:srgbClr val="FF0000"/>
                </a:solidFill>
                <a:latin typeface="Arial"/>
                <a:cs typeface="Arial"/>
              </a:rPr>
              <a:t>' BORE FIX' ?</a:t>
            </a:r>
            <a:endParaRPr sz="800">
              <a:latin typeface="Arial"/>
              <a:cs typeface="Arial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6978396" y="3909059"/>
            <a:ext cx="451104" cy="205740"/>
          </a:xfrm>
          <a:custGeom>
            <a:avLst/>
            <a:gdLst/>
            <a:ahLst/>
            <a:cxnLst/>
            <a:rect l="l" t="t" r="r" b="b"/>
            <a:pathLst>
              <a:path w="451104" h="205740">
                <a:moveTo>
                  <a:pt x="0" y="205741"/>
                </a:moveTo>
                <a:lnTo>
                  <a:pt x="0" y="0"/>
                </a:lnTo>
                <a:lnTo>
                  <a:pt x="451104" y="0"/>
                </a:lnTo>
                <a:lnTo>
                  <a:pt x="451104" y="205741"/>
                </a:lnTo>
                <a:lnTo>
                  <a:pt x="0" y="205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973824" y="3904488"/>
            <a:ext cx="460248" cy="214883"/>
          </a:xfrm>
          <a:custGeom>
            <a:avLst/>
            <a:gdLst/>
            <a:ahLst/>
            <a:cxnLst/>
            <a:rect l="l" t="t" r="r" b="b"/>
            <a:pathLst>
              <a:path w="460248" h="214883">
                <a:moveTo>
                  <a:pt x="0" y="4571"/>
                </a:moveTo>
                <a:cubicBezTo>
                  <a:pt x="0" y="3048"/>
                  <a:pt x="1524" y="0"/>
                  <a:pt x="4572" y="0"/>
                </a:cubicBezTo>
                <a:lnTo>
                  <a:pt x="455676" y="0"/>
                </a:lnTo>
                <a:cubicBezTo>
                  <a:pt x="458724" y="0"/>
                  <a:pt x="460248" y="3048"/>
                  <a:pt x="460248" y="4571"/>
                </a:cubicBezTo>
                <a:lnTo>
                  <a:pt x="460248" y="210312"/>
                </a:lnTo>
                <a:cubicBezTo>
                  <a:pt x="460248" y="213360"/>
                  <a:pt x="458724" y="214883"/>
                  <a:pt x="455676" y="214883"/>
                </a:cubicBezTo>
                <a:lnTo>
                  <a:pt x="4572" y="214883"/>
                </a:lnTo>
                <a:cubicBezTo>
                  <a:pt x="1524" y="214883"/>
                  <a:pt x="0" y="213360"/>
                  <a:pt x="0" y="210312"/>
                </a:cubicBezTo>
                <a:close/>
                <a:moveTo>
                  <a:pt x="9144" y="210312"/>
                </a:moveTo>
                <a:lnTo>
                  <a:pt x="4572" y="205740"/>
                </a:lnTo>
                <a:lnTo>
                  <a:pt x="455676" y="205740"/>
                </a:lnTo>
                <a:lnTo>
                  <a:pt x="451104" y="210312"/>
                </a:lnTo>
                <a:lnTo>
                  <a:pt x="451104" y="4571"/>
                </a:lnTo>
                <a:lnTo>
                  <a:pt x="455676" y="9144"/>
                </a:lnTo>
                <a:lnTo>
                  <a:pt x="4572" y="9144"/>
                </a:lnTo>
                <a:lnTo>
                  <a:pt x="9144" y="457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text 1"/>
          <p:cNvSpPr txBox="1"/>
          <p:nvPr/>
        </p:nvSpPr>
        <p:spPr>
          <a:xfrm>
            <a:off x="7062216" y="3940784"/>
            <a:ext cx="262048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80m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6829043" y="3201924"/>
            <a:ext cx="187452" cy="835152"/>
          </a:xfrm>
          <a:custGeom>
            <a:avLst/>
            <a:gdLst/>
            <a:ahLst/>
            <a:cxnLst/>
            <a:rect l="l" t="t" r="r" b="b"/>
            <a:pathLst>
              <a:path w="187452" h="835152">
                <a:moveTo>
                  <a:pt x="0" y="94488"/>
                </a:moveTo>
                <a:lnTo>
                  <a:pt x="94488" y="0"/>
                </a:lnTo>
                <a:lnTo>
                  <a:pt x="187453" y="94488"/>
                </a:lnTo>
                <a:lnTo>
                  <a:pt x="141733" y="94488"/>
                </a:lnTo>
                <a:lnTo>
                  <a:pt x="141733" y="742188"/>
                </a:lnTo>
                <a:lnTo>
                  <a:pt x="187453" y="742188"/>
                </a:lnTo>
                <a:lnTo>
                  <a:pt x="94488" y="835152"/>
                </a:lnTo>
                <a:lnTo>
                  <a:pt x="0" y="742188"/>
                </a:lnTo>
                <a:lnTo>
                  <a:pt x="47245" y="742188"/>
                </a:lnTo>
                <a:lnTo>
                  <a:pt x="47245" y="9448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19900" y="3195828"/>
            <a:ext cx="207264" cy="848868"/>
          </a:xfrm>
          <a:custGeom>
            <a:avLst/>
            <a:gdLst/>
            <a:ahLst/>
            <a:cxnLst/>
            <a:rect l="l" t="t" r="r" b="b"/>
            <a:pathLst>
              <a:path w="207264" h="848868">
                <a:moveTo>
                  <a:pt x="0" y="105156"/>
                </a:moveTo>
                <a:lnTo>
                  <a:pt x="103631" y="0"/>
                </a:lnTo>
                <a:lnTo>
                  <a:pt x="207264" y="105156"/>
                </a:lnTo>
                <a:lnTo>
                  <a:pt x="150876" y="105156"/>
                </a:lnTo>
                <a:lnTo>
                  <a:pt x="155448" y="100584"/>
                </a:lnTo>
                <a:lnTo>
                  <a:pt x="155448" y="748284"/>
                </a:lnTo>
                <a:lnTo>
                  <a:pt x="150876" y="743712"/>
                </a:lnTo>
                <a:lnTo>
                  <a:pt x="207264" y="743712"/>
                </a:lnTo>
                <a:lnTo>
                  <a:pt x="103631" y="848868"/>
                </a:lnTo>
                <a:lnTo>
                  <a:pt x="0" y="743712"/>
                </a:lnTo>
                <a:lnTo>
                  <a:pt x="56388" y="743712"/>
                </a:lnTo>
                <a:lnTo>
                  <a:pt x="51816" y="748284"/>
                </a:lnTo>
                <a:lnTo>
                  <a:pt x="51816" y="100584"/>
                </a:lnTo>
                <a:lnTo>
                  <a:pt x="56388" y="105156"/>
                </a:lnTo>
                <a:lnTo>
                  <a:pt x="0" y="105156"/>
                </a:lnTo>
                <a:close/>
                <a:moveTo>
                  <a:pt x="60960" y="96012"/>
                </a:moveTo>
                <a:lnTo>
                  <a:pt x="60960" y="752856"/>
                </a:lnTo>
                <a:lnTo>
                  <a:pt x="9143" y="752856"/>
                </a:lnTo>
                <a:lnTo>
                  <a:pt x="13716" y="745236"/>
                </a:lnTo>
                <a:lnTo>
                  <a:pt x="106680" y="838200"/>
                </a:lnTo>
                <a:lnTo>
                  <a:pt x="100584" y="838200"/>
                </a:lnTo>
                <a:lnTo>
                  <a:pt x="193548" y="745236"/>
                </a:lnTo>
                <a:lnTo>
                  <a:pt x="196596" y="752856"/>
                </a:lnTo>
                <a:lnTo>
                  <a:pt x="146304" y="752856"/>
                </a:lnTo>
                <a:lnTo>
                  <a:pt x="146304" y="96012"/>
                </a:lnTo>
                <a:lnTo>
                  <a:pt x="196596" y="96012"/>
                </a:lnTo>
                <a:lnTo>
                  <a:pt x="193548" y="103632"/>
                </a:lnTo>
                <a:lnTo>
                  <a:pt x="100584" y="10668"/>
                </a:lnTo>
                <a:lnTo>
                  <a:pt x="106680" y="10668"/>
                </a:lnTo>
                <a:lnTo>
                  <a:pt x="13716" y="103632"/>
                </a:lnTo>
                <a:lnTo>
                  <a:pt x="9143" y="96012"/>
                </a:lnTo>
                <a:lnTo>
                  <a:pt x="60960" y="960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54952" y="4360164"/>
            <a:ext cx="114300" cy="353568"/>
          </a:xfrm>
          <a:custGeom>
            <a:avLst/>
            <a:gdLst/>
            <a:ahLst/>
            <a:cxnLst/>
            <a:rect l="l" t="t" r="r" b="b"/>
            <a:pathLst>
              <a:path w="114300" h="353568">
                <a:moveTo>
                  <a:pt x="0" y="353568"/>
                </a:moveTo>
                <a:lnTo>
                  <a:pt x="0" y="0"/>
                </a:lnTo>
                <a:lnTo>
                  <a:pt x="114300" y="0"/>
                </a:lnTo>
                <a:lnTo>
                  <a:pt x="114300" y="353568"/>
                </a:lnTo>
                <a:lnTo>
                  <a:pt x="0" y="353568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50380" y="4357116"/>
            <a:ext cx="123443" cy="361188"/>
          </a:xfrm>
          <a:custGeom>
            <a:avLst/>
            <a:gdLst/>
            <a:ahLst/>
            <a:cxnLst/>
            <a:rect l="l" t="t" r="r" b="b"/>
            <a:pathLst>
              <a:path w="123443" h="361188">
                <a:moveTo>
                  <a:pt x="0" y="3048"/>
                </a:moveTo>
                <a:cubicBezTo>
                  <a:pt x="0" y="1524"/>
                  <a:pt x="3048" y="0"/>
                  <a:pt x="4572" y="0"/>
                </a:cubicBezTo>
                <a:lnTo>
                  <a:pt x="118872" y="0"/>
                </a:lnTo>
                <a:cubicBezTo>
                  <a:pt x="121920" y="0"/>
                  <a:pt x="123444" y="1524"/>
                  <a:pt x="123444" y="3048"/>
                </a:cubicBezTo>
                <a:lnTo>
                  <a:pt x="123444" y="356616"/>
                </a:lnTo>
                <a:cubicBezTo>
                  <a:pt x="123444" y="359664"/>
                  <a:pt x="121920" y="361188"/>
                  <a:pt x="118872" y="361188"/>
                </a:cubicBezTo>
                <a:lnTo>
                  <a:pt x="4572" y="361188"/>
                </a:lnTo>
                <a:cubicBezTo>
                  <a:pt x="3048" y="361188"/>
                  <a:pt x="0" y="359664"/>
                  <a:pt x="0" y="356616"/>
                </a:cubicBezTo>
                <a:close/>
                <a:moveTo>
                  <a:pt x="9144" y="356616"/>
                </a:moveTo>
                <a:lnTo>
                  <a:pt x="4572" y="353568"/>
                </a:lnTo>
                <a:lnTo>
                  <a:pt x="118872" y="353568"/>
                </a:lnTo>
                <a:lnTo>
                  <a:pt x="115824" y="356616"/>
                </a:lnTo>
                <a:lnTo>
                  <a:pt x="115824" y="3048"/>
                </a:lnTo>
                <a:lnTo>
                  <a:pt x="118872" y="7620"/>
                </a:lnTo>
                <a:lnTo>
                  <a:pt x="4572" y="7620"/>
                </a:lnTo>
                <a:lnTo>
                  <a:pt x="9144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043928" y="4376928"/>
            <a:ext cx="484632" cy="277368"/>
          </a:xfrm>
          <a:custGeom>
            <a:avLst/>
            <a:gdLst/>
            <a:ahLst/>
            <a:cxnLst/>
            <a:rect l="l" t="t" r="r" b="b"/>
            <a:pathLst>
              <a:path w="484632" h="277368">
                <a:moveTo>
                  <a:pt x="0" y="277368"/>
                </a:moveTo>
                <a:lnTo>
                  <a:pt x="0" y="0"/>
                </a:lnTo>
                <a:lnTo>
                  <a:pt x="484632" y="0"/>
                </a:lnTo>
                <a:lnTo>
                  <a:pt x="484632" y="277368"/>
                </a:lnTo>
                <a:lnTo>
                  <a:pt x="0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039356" y="4372356"/>
            <a:ext cx="493775" cy="286512"/>
          </a:xfrm>
          <a:custGeom>
            <a:avLst/>
            <a:gdLst/>
            <a:ahLst/>
            <a:cxnLst/>
            <a:rect l="l" t="t" r="r" b="b"/>
            <a:pathLst>
              <a:path w="493775" h="286512">
                <a:moveTo>
                  <a:pt x="0" y="4572"/>
                </a:moveTo>
                <a:cubicBezTo>
                  <a:pt x="0" y="3048"/>
                  <a:pt x="1524" y="0"/>
                  <a:pt x="4572" y="0"/>
                </a:cubicBezTo>
                <a:lnTo>
                  <a:pt x="489204" y="0"/>
                </a:lnTo>
                <a:cubicBezTo>
                  <a:pt x="490728" y="0"/>
                  <a:pt x="493775" y="3048"/>
                  <a:pt x="493775" y="4572"/>
                </a:cubicBezTo>
                <a:lnTo>
                  <a:pt x="493775" y="281940"/>
                </a:lnTo>
                <a:cubicBezTo>
                  <a:pt x="493775" y="284988"/>
                  <a:pt x="490728" y="286512"/>
                  <a:pt x="489204" y="286512"/>
                </a:cubicBezTo>
                <a:lnTo>
                  <a:pt x="4572" y="286512"/>
                </a:lnTo>
                <a:cubicBezTo>
                  <a:pt x="1524" y="286512"/>
                  <a:pt x="0" y="284988"/>
                  <a:pt x="0" y="281940"/>
                </a:cubicBezTo>
                <a:close/>
                <a:moveTo>
                  <a:pt x="9144" y="281940"/>
                </a:moveTo>
                <a:lnTo>
                  <a:pt x="4572" y="277368"/>
                </a:lnTo>
                <a:lnTo>
                  <a:pt x="489204" y="277368"/>
                </a:lnTo>
                <a:lnTo>
                  <a:pt x="484632" y="281940"/>
                </a:lnTo>
                <a:lnTo>
                  <a:pt x="484632" y="4572"/>
                </a:lnTo>
                <a:lnTo>
                  <a:pt x="489204" y="9144"/>
                </a:lnTo>
                <a:lnTo>
                  <a:pt x="4572" y="9144"/>
                </a:lnTo>
                <a:lnTo>
                  <a:pt x="9144" y="4572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text 1"/>
          <p:cNvSpPr txBox="1"/>
          <p:nvPr/>
        </p:nvSpPr>
        <p:spPr>
          <a:xfrm>
            <a:off x="7127748" y="4408651"/>
            <a:ext cx="310823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PLUG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3" name="text 1"/>
          <p:cNvSpPr txBox="1"/>
          <p:nvPr/>
        </p:nvSpPr>
        <p:spPr>
          <a:xfrm>
            <a:off x="8263128" y="2997427"/>
            <a:ext cx="93835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4" name="text 1"/>
          <p:cNvSpPr txBox="1"/>
          <p:nvPr/>
        </p:nvSpPr>
        <p:spPr>
          <a:xfrm>
            <a:off x="8199120" y="3296131"/>
            <a:ext cx="223131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&gt;50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5" name="text 1"/>
          <p:cNvSpPr txBox="1"/>
          <p:nvPr/>
        </p:nvSpPr>
        <p:spPr>
          <a:xfrm>
            <a:off x="2290572" y="1237067"/>
            <a:ext cx="3121134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19" b="1" spc="10" dirty="0">
                <a:solidFill>
                  <a:srgbClr val="FF0000"/>
                </a:solidFill>
                <a:latin typeface="Arial"/>
                <a:cs typeface="Arial"/>
              </a:rPr>
              <a:t>ROSEDALE BORE - PROPOSED OPTIONS - RTS MODEL 2018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76" name="text 1"/>
          <p:cNvSpPr txBox="1"/>
          <p:nvPr/>
        </p:nvSpPr>
        <p:spPr>
          <a:xfrm>
            <a:off x="1290828" y="5324435"/>
            <a:ext cx="4798034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19" b="1" spc="10" dirty="0">
                <a:latin typeface="Arial"/>
                <a:cs typeface="Arial"/>
              </a:rPr>
              <a:t>HUME COAL GENERIC 'MAKE GOOD' CONSTRUCTION DIAGRAM FOR REPLACEMENT BORE</a:t>
            </a:r>
            <a:endParaRPr sz="800">
              <a:latin typeface="Arial"/>
              <a:cs typeface="Arial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6847331" y="4027932"/>
            <a:ext cx="112776" cy="295656"/>
          </a:xfrm>
          <a:custGeom>
            <a:avLst/>
            <a:gdLst/>
            <a:ahLst/>
            <a:cxnLst/>
            <a:rect l="l" t="t" r="r" b="b"/>
            <a:pathLst>
              <a:path w="112776" h="295656">
                <a:moveTo>
                  <a:pt x="0" y="295656"/>
                </a:moveTo>
                <a:lnTo>
                  <a:pt x="0" y="0"/>
                </a:lnTo>
                <a:lnTo>
                  <a:pt x="112776" y="0"/>
                </a:lnTo>
                <a:lnTo>
                  <a:pt x="112776" y="295656"/>
                </a:lnTo>
                <a:lnTo>
                  <a:pt x="0" y="29565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44284" y="4024884"/>
            <a:ext cx="120396" cy="303275"/>
          </a:xfrm>
          <a:custGeom>
            <a:avLst/>
            <a:gdLst/>
            <a:ahLst/>
            <a:cxnLst/>
            <a:rect l="l" t="t" r="r" b="b"/>
            <a:pathLst>
              <a:path w="120396" h="303275">
                <a:moveTo>
                  <a:pt x="0" y="3048"/>
                </a:moveTo>
                <a:cubicBezTo>
                  <a:pt x="0" y="1524"/>
                  <a:pt x="1523" y="0"/>
                  <a:pt x="3047" y="0"/>
                </a:cubicBezTo>
                <a:lnTo>
                  <a:pt x="115823" y="0"/>
                </a:lnTo>
                <a:cubicBezTo>
                  <a:pt x="118872" y="0"/>
                  <a:pt x="120396" y="1524"/>
                  <a:pt x="120396" y="3048"/>
                </a:cubicBezTo>
                <a:lnTo>
                  <a:pt x="120396" y="298704"/>
                </a:lnTo>
                <a:cubicBezTo>
                  <a:pt x="120396" y="301752"/>
                  <a:pt x="118872" y="303276"/>
                  <a:pt x="115823" y="303276"/>
                </a:cubicBezTo>
                <a:lnTo>
                  <a:pt x="3047" y="303276"/>
                </a:lnTo>
                <a:cubicBezTo>
                  <a:pt x="1523" y="303276"/>
                  <a:pt x="0" y="301752"/>
                  <a:pt x="0" y="298704"/>
                </a:cubicBezTo>
                <a:close/>
                <a:moveTo>
                  <a:pt x="7620" y="298704"/>
                </a:moveTo>
                <a:lnTo>
                  <a:pt x="3047" y="295656"/>
                </a:lnTo>
                <a:lnTo>
                  <a:pt x="115823" y="295656"/>
                </a:lnTo>
                <a:lnTo>
                  <a:pt x="112776" y="298704"/>
                </a:lnTo>
                <a:lnTo>
                  <a:pt x="112776" y="3048"/>
                </a:lnTo>
                <a:lnTo>
                  <a:pt x="115823" y="7619"/>
                </a:lnTo>
                <a:lnTo>
                  <a:pt x="3047" y="7619"/>
                </a:lnTo>
                <a:lnTo>
                  <a:pt x="762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156704" y="2314956"/>
            <a:ext cx="289560" cy="60960"/>
          </a:xfrm>
          <a:custGeom>
            <a:avLst/>
            <a:gdLst/>
            <a:ahLst/>
            <a:cxnLst/>
            <a:rect l="l" t="t" r="r" b="b"/>
            <a:pathLst>
              <a:path w="289560" h="60960">
                <a:moveTo>
                  <a:pt x="0" y="30480"/>
                </a:moveTo>
                <a:lnTo>
                  <a:pt x="30480" y="0"/>
                </a:lnTo>
                <a:lnTo>
                  <a:pt x="30480" y="15240"/>
                </a:lnTo>
                <a:lnTo>
                  <a:pt x="259080" y="15240"/>
                </a:lnTo>
                <a:lnTo>
                  <a:pt x="259080" y="0"/>
                </a:lnTo>
                <a:lnTo>
                  <a:pt x="289560" y="30480"/>
                </a:lnTo>
                <a:lnTo>
                  <a:pt x="259080" y="60960"/>
                </a:lnTo>
                <a:lnTo>
                  <a:pt x="259080" y="45720"/>
                </a:lnTo>
                <a:lnTo>
                  <a:pt x="30480" y="45720"/>
                </a:lnTo>
                <a:lnTo>
                  <a:pt x="30480" y="6096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152131" y="2310384"/>
            <a:ext cx="300228" cy="71628"/>
          </a:xfrm>
          <a:custGeom>
            <a:avLst/>
            <a:gdLst/>
            <a:ahLst/>
            <a:cxnLst/>
            <a:rect l="l" t="t" r="r" b="b"/>
            <a:pathLst>
              <a:path w="300228" h="71628">
                <a:moveTo>
                  <a:pt x="1525" y="39624"/>
                </a:moveTo>
                <a:cubicBezTo>
                  <a:pt x="0" y="36576"/>
                  <a:pt x="0" y="35052"/>
                  <a:pt x="1525" y="32004"/>
                </a:cubicBezTo>
                <a:lnTo>
                  <a:pt x="32005" y="1524"/>
                </a:lnTo>
                <a:cubicBezTo>
                  <a:pt x="33529" y="1524"/>
                  <a:pt x="35053" y="0"/>
                  <a:pt x="38100" y="1524"/>
                </a:cubicBezTo>
                <a:cubicBezTo>
                  <a:pt x="39625" y="1524"/>
                  <a:pt x="39625" y="3048"/>
                  <a:pt x="39625" y="4572"/>
                </a:cubicBezTo>
                <a:lnTo>
                  <a:pt x="39625" y="19812"/>
                </a:lnTo>
                <a:lnTo>
                  <a:pt x="35053" y="16764"/>
                </a:lnTo>
                <a:lnTo>
                  <a:pt x="263653" y="16764"/>
                </a:lnTo>
                <a:lnTo>
                  <a:pt x="260605" y="19812"/>
                </a:lnTo>
                <a:lnTo>
                  <a:pt x="260605" y="4572"/>
                </a:lnTo>
                <a:cubicBezTo>
                  <a:pt x="260605" y="3048"/>
                  <a:pt x="260605" y="1524"/>
                  <a:pt x="262129" y="1524"/>
                </a:cubicBezTo>
                <a:cubicBezTo>
                  <a:pt x="263653" y="0"/>
                  <a:pt x="266700" y="1524"/>
                  <a:pt x="268225" y="1524"/>
                </a:cubicBezTo>
                <a:lnTo>
                  <a:pt x="298705" y="32004"/>
                </a:lnTo>
                <a:cubicBezTo>
                  <a:pt x="300229" y="35052"/>
                  <a:pt x="300229" y="36576"/>
                  <a:pt x="298705" y="39624"/>
                </a:cubicBezTo>
                <a:lnTo>
                  <a:pt x="268225" y="70104"/>
                </a:lnTo>
                <a:cubicBezTo>
                  <a:pt x="266700" y="70104"/>
                  <a:pt x="263653" y="71628"/>
                  <a:pt x="262129" y="70104"/>
                </a:cubicBezTo>
                <a:cubicBezTo>
                  <a:pt x="260605" y="70104"/>
                  <a:pt x="260605" y="68580"/>
                  <a:pt x="260605" y="65532"/>
                </a:cubicBezTo>
                <a:lnTo>
                  <a:pt x="260605" y="50292"/>
                </a:lnTo>
                <a:lnTo>
                  <a:pt x="263653" y="54864"/>
                </a:lnTo>
                <a:lnTo>
                  <a:pt x="35053" y="54864"/>
                </a:lnTo>
                <a:lnTo>
                  <a:pt x="39625" y="50292"/>
                </a:lnTo>
                <a:lnTo>
                  <a:pt x="39625" y="65532"/>
                </a:lnTo>
                <a:cubicBezTo>
                  <a:pt x="39625" y="68580"/>
                  <a:pt x="39625" y="70104"/>
                  <a:pt x="38100" y="70104"/>
                </a:cubicBezTo>
                <a:cubicBezTo>
                  <a:pt x="35053" y="71628"/>
                  <a:pt x="33529" y="70104"/>
                  <a:pt x="32005" y="70104"/>
                </a:cubicBezTo>
                <a:close/>
                <a:moveTo>
                  <a:pt x="39625" y="62484"/>
                </a:moveTo>
                <a:lnTo>
                  <a:pt x="32005" y="65532"/>
                </a:lnTo>
                <a:lnTo>
                  <a:pt x="32005" y="50292"/>
                </a:lnTo>
                <a:cubicBezTo>
                  <a:pt x="32005" y="48768"/>
                  <a:pt x="33529" y="47244"/>
                  <a:pt x="35053" y="47244"/>
                </a:cubicBezTo>
                <a:lnTo>
                  <a:pt x="263653" y="47244"/>
                </a:lnTo>
                <a:cubicBezTo>
                  <a:pt x="266700" y="47244"/>
                  <a:pt x="268225" y="48768"/>
                  <a:pt x="268225" y="50292"/>
                </a:cubicBezTo>
                <a:lnTo>
                  <a:pt x="268225" y="65532"/>
                </a:lnTo>
                <a:lnTo>
                  <a:pt x="260605" y="62484"/>
                </a:lnTo>
                <a:lnTo>
                  <a:pt x="291085" y="32004"/>
                </a:lnTo>
                <a:lnTo>
                  <a:pt x="291085" y="39624"/>
                </a:lnTo>
                <a:lnTo>
                  <a:pt x="260605" y="9144"/>
                </a:lnTo>
                <a:lnTo>
                  <a:pt x="268225" y="4572"/>
                </a:lnTo>
                <a:lnTo>
                  <a:pt x="268225" y="19812"/>
                </a:lnTo>
                <a:cubicBezTo>
                  <a:pt x="268225" y="22860"/>
                  <a:pt x="266700" y="24384"/>
                  <a:pt x="263653" y="24384"/>
                </a:cubicBezTo>
                <a:lnTo>
                  <a:pt x="35053" y="24384"/>
                </a:lnTo>
                <a:cubicBezTo>
                  <a:pt x="33529" y="24384"/>
                  <a:pt x="32005" y="22860"/>
                  <a:pt x="32005" y="19812"/>
                </a:cubicBezTo>
                <a:lnTo>
                  <a:pt x="32005" y="4572"/>
                </a:lnTo>
                <a:lnTo>
                  <a:pt x="39625" y="9144"/>
                </a:lnTo>
                <a:lnTo>
                  <a:pt x="9145" y="39624"/>
                </a:lnTo>
                <a:lnTo>
                  <a:pt x="9145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8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80" y="3148584"/>
            <a:ext cx="416052" cy="176784"/>
          </a:xfrm>
          <a:prstGeom prst="rect">
            <a:avLst/>
          </a:prstGeom>
        </p:spPr>
      </p:pic>
      <p:sp>
        <p:nvSpPr>
          <p:cNvPr id="264" name="object 264"/>
          <p:cNvSpPr/>
          <p:nvPr/>
        </p:nvSpPr>
        <p:spPr>
          <a:xfrm>
            <a:off x="7114031" y="3145536"/>
            <a:ext cx="423672" cy="184404"/>
          </a:xfrm>
          <a:custGeom>
            <a:avLst/>
            <a:gdLst/>
            <a:ahLst/>
            <a:cxnLst/>
            <a:rect l="l" t="t" r="r" b="b"/>
            <a:pathLst>
              <a:path w="423672" h="184404">
                <a:moveTo>
                  <a:pt x="88393" y="182880"/>
                </a:moveTo>
                <a:lnTo>
                  <a:pt x="64009" y="156972"/>
                </a:lnTo>
                <a:lnTo>
                  <a:pt x="70105" y="150876"/>
                </a:lnTo>
                <a:lnTo>
                  <a:pt x="96012" y="175260"/>
                </a:lnTo>
                <a:close/>
                <a:moveTo>
                  <a:pt x="45721" y="138684"/>
                </a:moveTo>
                <a:lnTo>
                  <a:pt x="21337" y="114300"/>
                </a:lnTo>
                <a:lnTo>
                  <a:pt x="27433" y="108204"/>
                </a:lnTo>
                <a:lnTo>
                  <a:pt x="51817" y="132588"/>
                </a:lnTo>
                <a:close/>
                <a:moveTo>
                  <a:pt x="3049" y="96012"/>
                </a:moveTo>
                <a:lnTo>
                  <a:pt x="1525" y="96012"/>
                </a:lnTo>
                <a:cubicBezTo>
                  <a:pt x="0" y="92964"/>
                  <a:pt x="0" y="91440"/>
                  <a:pt x="1525" y="88392"/>
                </a:cubicBezTo>
                <a:lnTo>
                  <a:pt x="27433" y="64008"/>
                </a:lnTo>
                <a:lnTo>
                  <a:pt x="33529" y="70104"/>
                </a:lnTo>
                <a:lnTo>
                  <a:pt x="9145" y="96012"/>
                </a:lnTo>
                <a:lnTo>
                  <a:pt x="9145" y="88392"/>
                </a:lnTo>
                <a:lnTo>
                  <a:pt x="9145" y="89916"/>
                </a:lnTo>
                <a:close/>
                <a:moveTo>
                  <a:pt x="45721" y="45720"/>
                </a:moveTo>
                <a:lnTo>
                  <a:pt x="70105" y="21336"/>
                </a:lnTo>
                <a:lnTo>
                  <a:pt x="76200" y="27432"/>
                </a:lnTo>
                <a:lnTo>
                  <a:pt x="51817" y="51816"/>
                </a:lnTo>
                <a:close/>
                <a:moveTo>
                  <a:pt x="88393" y="3048"/>
                </a:moveTo>
                <a:lnTo>
                  <a:pt x="88393" y="1524"/>
                </a:lnTo>
                <a:cubicBezTo>
                  <a:pt x="89917" y="1524"/>
                  <a:pt x="91441" y="0"/>
                  <a:pt x="94488" y="1524"/>
                </a:cubicBezTo>
                <a:cubicBezTo>
                  <a:pt x="96012" y="1524"/>
                  <a:pt x="96012" y="3048"/>
                  <a:pt x="96012" y="4572"/>
                </a:cubicBezTo>
                <a:lnTo>
                  <a:pt x="96012" y="39624"/>
                </a:lnTo>
                <a:lnTo>
                  <a:pt x="88393" y="39624"/>
                </a:lnTo>
                <a:lnTo>
                  <a:pt x="88393" y="4572"/>
                </a:lnTo>
                <a:lnTo>
                  <a:pt x="96012" y="9144"/>
                </a:lnTo>
                <a:lnTo>
                  <a:pt x="94488" y="9144"/>
                </a:lnTo>
                <a:close/>
                <a:moveTo>
                  <a:pt x="109729" y="44196"/>
                </a:moveTo>
                <a:lnTo>
                  <a:pt x="144781" y="44196"/>
                </a:lnTo>
                <a:lnTo>
                  <a:pt x="144781" y="53340"/>
                </a:lnTo>
                <a:lnTo>
                  <a:pt x="109729" y="53340"/>
                </a:lnTo>
                <a:close/>
                <a:moveTo>
                  <a:pt x="170688" y="44196"/>
                </a:moveTo>
                <a:lnTo>
                  <a:pt x="205741" y="44196"/>
                </a:lnTo>
                <a:lnTo>
                  <a:pt x="205741" y="53340"/>
                </a:lnTo>
                <a:lnTo>
                  <a:pt x="170688" y="53340"/>
                </a:lnTo>
                <a:close/>
                <a:moveTo>
                  <a:pt x="231649" y="44196"/>
                </a:moveTo>
                <a:lnTo>
                  <a:pt x="266700" y="44196"/>
                </a:lnTo>
                <a:lnTo>
                  <a:pt x="266700" y="53340"/>
                </a:lnTo>
                <a:lnTo>
                  <a:pt x="231649" y="53340"/>
                </a:lnTo>
                <a:close/>
                <a:moveTo>
                  <a:pt x="294133" y="44196"/>
                </a:moveTo>
                <a:lnTo>
                  <a:pt x="329185" y="44196"/>
                </a:lnTo>
                <a:lnTo>
                  <a:pt x="329185" y="53340"/>
                </a:lnTo>
                <a:lnTo>
                  <a:pt x="294133" y="53340"/>
                </a:lnTo>
                <a:close/>
                <a:moveTo>
                  <a:pt x="327661" y="24384"/>
                </a:moveTo>
                <a:lnTo>
                  <a:pt x="327661" y="4572"/>
                </a:lnTo>
                <a:cubicBezTo>
                  <a:pt x="327661" y="3048"/>
                  <a:pt x="327661" y="1524"/>
                  <a:pt x="329185" y="1524"/>
                </a:cubicBezTo>
                <a:cubicBezTo>
                  <a:pt x="330709" y="0"/>
                  <a:pt x="333757" y="1524"/>
                  <a:pt x="335281" y="1524"/>
                </a:cubicBezTo>
                <a:lnTo>
                  <a:pt x="345949" y="13716"/>
                </a:lnTo>
                <a:lnTo>
                  <a:pt x="339853" y="19812"/>
                </a:lnTo>
                <a:lnTo>
                  <a:pt x="327661" y="9144"/>
                </a:lnTo>
                <a:lnTo>
                  <a:pt x="335281" y="4572"/>
                </a:lnTo>
                <a:lnTo>
                  <a:pt x="335281" y="24384"/>
                </a:lnTo>
                <a:close/>
                <a:moveTo>
                  <a:pt x="364237" y="32004"/>
                </a:moveTo>
                <a:lnTo>
                  <a:pt x="388621" y="56388"/>
                </a:lnTo>
                <a:lnTo>
                  <a:pt x="382525" y="62484"/>
                </a:lnTo>
                <a:lnTo>
                  <a:pt x="358141" y="38100"/>
                </a:lnTo>
                <a:close/>
                <a:moveTo>
                  <a:pt x="406909" y="74676"/>
                </a:moveTo>
                <a:lnTo>
                  <a:pt x="422149" y="88392"/>
                </a:lnTo>
                <a:cubicBezTo>
                  <a:pt x="423673" y="91440"/>
                  <a:pt x="423673" y="92964"/>
                  <a:pt x="422149" y="96012"/>
                </a:cubicBezTo>
                <a:lnTo>
                  <a:pt x="409957" y="106680"/>
                </a:lnTo>
                <a:lnTo>
                  <a:pt x="403861" y="99060"/>
                </a:lnTo>
                <a:lnTo>
                  <a:pt x="414529" y="88392"/>
                </a:lnTo>
                <a:lnTo>
                  <a:pt x="414529" y="96012"/>
                </a:lnTo>
                <a:lnTo>
                  <a:pt x="400812" y="80772"/>
                </a:lnTo>
                <a:close/>
                <a:moveTo>
                  <a:pt x="391669" y="124968"/>
                </a:moveTo>
                <a:lnTo>
                  <a:pt x="367285" y="149352"/>
                </a:lnTo>
                <a:lnTo>
                  <a:pt x="361188" y="143256"/>
                </a:lnTo>
                <a:lnTo>
                  <a:pt x="385573" y="118872"/>
                </a:lnTo>
                <a:close/>
                <a:moveTo>
                  <a:pt x="348997" y="167640"/>
                </a:moveTo>
                <a:lnTo>
                  <a:pt x="335281" y="182880"/>
                </a:lnTo>
                <a:cubicBezTo>
                  <a:pt x="333757" y="182880"/>
                  <a:pt x="330709" y="184404"/>
                  <a:pt x="329185" y="182880"/>
                </a:cubicBezTo>
                <a:cubicBezTo>
                  <a:pt x="327661" y="182880"/>
                  <a:pt x="327661" y="181356"/>
                  <a:pt x="327661" y="178308"/>
                </a:cubicBezTo>
                <a:lnTo>
                  <a:pt x="327661" y="164592"/>
                </a:lnTo>
                <a:lnTo>
                  <a:pt x="335281" y="164592"/>
                </a:lnTo>
                <a:lnTo>
                  <a:pt x="335281" y="178308"/>
                </a:lnTo>
                <a:lnTo>
                  <a:pt x="327661" y="175260"/>
                </a:lnTo>
                <a:lnTo>
                  <a:pt x="342900" y="161544"/>
                </a:lnTo>
                <a:close/>
                <a:moveTo>
                  <a:pt x="327661" y="137160"/>
                </a:moveTo>
                <a:lnTo>
                  <a:pt x="327661" y="135636"/>
                </a:lnTo>
                <a:lnTo>
                  <a:pt x="330709" y="140208"/>
                </a:lnTo>
                <a:lnTo>
                  <a:pt x="298705" y="140208"/>
                </a:lnTo>
                <a:lnTo>
                  <a:pt x="298705" y="131064"/>
                </a:lnTo>
                <a:lnTo>
                  <a:pt x="330709" y="131064"/>
                </a:lnTo>
                <a:cubicBezTo>
                  <a:pt x="333757" y="131064"/>
                  <a:pt x="335281" y="132588"/>
                  <a:pt x="335281" y="135636"/>
                </a:cubicBezTo>
                <a:lnTo>
                  <a:pt x="335281" y="137160"/>
                </a:lnTo>
                <a:close/>
                <a:moveTo>
                  <a:pt x="272797" y="140208"/>
                </a:moveTo>
                <a:lnTo>
                  <a:pt x="237745" y="140208"/>
                </a:lnTo>
                <a:lnTo>
                  <a:pt x="237745" y="131064"/>
                </a:lnTo>
                <a:lnTo>
                  <a:pt x="272797" y="131064"/>
                </a:lnTo>
                <a:close/>
                <a:moveTo>
                  <a:pt x="210312" y="140208"/>
                </a:moveTo>
                <a:lnTo>
                  <a:pt x="175261" y="140208"/>
                </a:lnTo>
                <a:lnTo>
                  <a:pt x="175261" y="131064"/>
                </a:lnTo>
                <a:lnTo>
                  <a:pt x="210312" y="131064"/>
                </a:lnTo>
                <a:close/>
                <a:moveTo>
                  <a:pt x="149353" y="140208"/>
                </a:moveTo>
                <a:lnTo>
                  <a:pt x="114300" y="140208"/>
                </a:lnTo>
                <a:lnTo>
                  <a:pt x="114300" y="131064"/>
                </a:lnTo>
                <a:lnTo>
                  <a:pt x="149353" y="131064"/>
                </a:lnTo>
                <a:close/>
                <a:moveTo>
                  <a:pt x="96012" y="140208"/>
                </a:moveTo>
                <a:lnTo>
                  <a:pt x="96012" y="175260"/>
                </a:lnTo>
                <a:lnTo>
                  <a:pt x="88393" y="175260"/>
                </a:lnTo>
                <a:lnTo>
                  <a:pt x="88393" y="1402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text 1"/>
          <p:cNvSpPr txBox="1"/>
          <p:nvPr/>
        </p:nvSpPr>
        <p:spPr>
          <a:xfrm>
            <a:off x="6192012" y="2261335"/>
            <a:ext cx="615823" cy="1712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libri"/>
                <a:cs typeface="Calibri"/>
              </a:rPr>
              <a:t>Actual SWL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8" name="text 1"/>
          <p:cNvSpPr txBox="1"/>
          <p:nvPr/>
        </p:nvSpPr>
        <p:spPr>
          <a:xfrm>
            <a:off x="5882640" y="3146639"/>
            <a:ext cx="1104267" cy="174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b="1" spc="10" dirty="0">
                <a:latin typeface="Arial"/>
                <a:cs typeface="Arial"/>
              </a:rPr>
              <a:t>Hume SWL 51m       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9" name="text 1"/>
          <p:cNvSpPr txBox="1"/>
          <p:nvPr/>
        </p:nvSpPr>
        <p:spPr>
          <a:xfrm>
            <a:off x="5882640" y="3904067"/>
            <a:ext cx="860767" cy="3390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4696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Hume DDL</a:t>
            </a:r>
            <a:endParaRPr sz="9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REMAINING AD</a:t>
            </a:r>
            <a:endParaRPr sz="900">
              <a:latin typeface="Arial"/>
              <a:cs typeface="Arial"/>
            </a:endParaRPr>
          </a:p>
        </p:txBody>
      </p:sp>
      <p:sp>
        <p:nvSpPr>
          <p:cNvPr id="280" name="text 1"/>
          <p:cNvSpPr txBox="1"/>
          <p:nvPr/>
        </p:nvSpPr>
        <p:spPr>
          <a:xfrm>
            <a:off x="5676900" y="4406987"/>
            <a:ext cx="1107699" cy="1744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b="1" spc="10" dirty="0">
                <a:latin typeface="Arial"/>
                <a:cs typeface="Arial"/>
              </a:rPr>
              <a:t>Hume- set plug here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" y="1534668"/>
            <a:ext cx="5239512" cy="37566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701</Words>
  <Application>Microsoft Office PowerPoint</Application>
  <PresentationFormat>Custom</PresentationFormat>
  <Paragraphs>272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Lee</cp:lastModifiedBy>
  <cp:revision>1</cp:revision>
  <dcterms:created xsi:type="dcterms:W3CDTF">2019-02-26T21:32:50Z</dcterms:created>
  <dcterms:modified xsi:type="dcterms:W3CDTF">2019-02-26T10:35:48Z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2019-02-26T00:00:00Z</vt:filetime>
  </property>
  <property fmtid="{D5CDD505-2E9C-101B-9397-08002B2CF9AE}" pid="3" name="LastSaved">
    <vt:filetime>2019-02-26T00:00:00Z</vt:filetime>
  </property>
</Properties>
</file>