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9381"/>
            <a:ext cx="7772400" cy="1470025"/>
          </a:xfr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54993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158E-DA53-E444-8DEC-B3AF7CE198B6}" type="datetimeFigureOut">
              <a:rPr lang="en-US" smtClean="0"/>
              <a:pPr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809-B286-034C-90DD-872419BB1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aubra_Logo_Transparent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849" y="4700104"/>
            <a:ext cx="5927591" cy="18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08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158E-DA53-E444-8DEC-B3AF7CE198B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809-B286-034C-90DD-872419BB1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aubra_Logo_Transparent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41" y="6126162"/>
            <a:ext cx="2044716" cy="63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15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158E-DA53-E444-8DEC-B3AF7CE198B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809-B286-034C-90DD-872419BB1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aubra_Logo_Transparent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565159" y="5518573"/>
            <a:ext cx="2044716" cy="63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54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158E-DA53-E444-8DEC-B3AF7CE198B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809-B286-034C-90DD-872419BB1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aubra_Logo_Transparent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41" y="6126162"/>
            <a:ext cx="2044716" cy="63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43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158E-DA53-E444-8DEC-B3AF7CE198B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809-B286-034C-90DD-872419BB1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aubra_Logo_Transparent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41" y="6126162"/>
            <a:ext cx="2044716" cy="63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4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158E-DA53-E444-8DEC-B3AF7CE198B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809-B286-034C-90DD-872419BB1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Waubra_Logo_Transparent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41" y="6126162"/>
            <a:ext cx="2044716" cy="63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14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158E-DA53-E444-8DEC-B3AF7CE198B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809-B286-034C-90DD-872419BB1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Waubra_Logo_Transparent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41" y="6126162"/>
            <a:ext cx="2044716" cy="63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91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158E-DA53-E444-8DEC-B3AF7CE198B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809-B286-034C-90DD-872419BB1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Waubra_Logo_Transparent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41" y="6126162"/>
            <a:ext cx="2044716" cy="63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3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158E-DA53-E444-8DEC-B3AF7CE198B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809-B286-034C-90DD-872419BB1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Waubra_Logo_Transparent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41" y="6126162"/>
            <a:ext cx="2044716" cy="63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1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158E-DA53-E444-8DEC-B3AF7CE198B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809-B286-034C-90DD-872419BB1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Waubra_Logo_Transparent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41" y="6126162"/>
            <a:ext cx="2044716" cy="63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08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158E-DA53-E444-8DEC-B3AF7CE198B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7809-B286-034C-90DD-872419BB1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Waubra_Logo_Transparent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41" y="6126162"/>
            <a:ext cx="2044716" cy="63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15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17696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3158E-DA53-E444-8DEC-B3AF7CE198B6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D7809-B286-034C-90DD-872419BB1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5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NSW PAC re Rye Park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Charlie </a:t>
            </a:r>
            <a:r>
              <a:rPr lang="en-US" dirty="0" err="1"/>
              <a:t>Arnott</a:t>
            </a:r>
            <a:endParaRPr lang="en-US" dirty="0"/>
          </a:p>
          <a:p>
            <a:r>
              <a:rPr lang="en-US" dirty="0" err="1"/>
              <a:t>Waubra</a:t>
            </a:r>
            <a:r>
              <a:rPr lang="en-US" dirty="0"/>
              <a:t> Foundation Director</a:t>
            </a:r>
          </a:p>
          <a:p>
            <a:r>
              <a:rPr lang="en-US" dirty="0"/>
              <a:t>30</a:t>
            </a:r>
            <a:r>
              <a:rPr lang="en-US" baseline="30000" dirty="0"/>
              <a:t>th</a:t>
            </a:r>
            <a:r>
              <a:rPr lang="en-US" dirty="0"/>
              <a:t> March,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err="1"/>
              <a:t>Taralga</a:t>
            </a:r>
            <a:r>
              <a:rPr lang="en-US" sz="3500" dirty="0"/>
              <a:t> “acoustic startle reflex” incident showing heart rate acceleration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-20111" r="-20111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aubra Powerpoin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Waubra Powerpoint Theme.thmx</Template>
  <TotalTime>4</TotalTime>
  <Words>25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Waubra Powerpoint Theme</vt:lpstr>
      <vt:lpstr>NSW PAC re Rye Park</vt:lpstr>
      <vt:lpstr>Taralga “acoustic startle reflex” incident showing heart rate acceleration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 Wooley</dc:creator>
  <cp:lastModifiedBy>Aaron Brown</cp:lastModifiedBy>
  <cp:revision>3</cp:revision>
  <dcterms:created xsi:type="dcterms:W3CDTF">2017-03-29T11:28:51Z</dcterms:created>
  <dcterms:modified xsi:type="dcterms:W3CDTF">2017-04-10T00:43:40Z</dcterms:modified>
</cp:coreProperties>
</file>